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Raleway"/>
      <p:regular r:id="rId48"/>
      <p:bold r:id="rId49"/>
      <p:italic r:id="rId50"/>
      <p:boldItalic r:id="rId51"/>
    </p:embeddedFont>
    <p:embeddedFont>
      <p:font typeface="Garamond"/>
      <p:regular r:id="rId52"/>
      <p:bold r:id="rId53"/>
      <p:italic r:id="rId54"/>
      <p:boldItalic r:id="rId55"/>
    </p:embeddedFont>
    <p:embeddedFont>
      <p:font typeface="Raleway Thin"/>
      <p:bold r:id="rId56"/>
      <p:boldItalic r:id="rId57"/>
    </p:embeddedFont>
    <p:embeddedFont>
      <p:font typeface="Tahoma"/>
      <p:regular r:id="rId58"/>
      <p:bold r:id="rId59"/>
    </p:embeddedFont>
    <p:embeddedFont>
      <p:font typeface="Arial Black"/>
      <p:regular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regular.fntdata"/><Relationship Id="rId47" Type="http://schemas.openxmlformats.org/officeDocument/2006/relationships/slide" Target="slides/slide43.xml"/><Relationship Id="rId49"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6.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ArialBlack-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Garamond-bold.fntdata"/><Relationship Id="rId52" Type="http://schemas.openxmlformats.org/officeDocument/2006/relationships/font" Target="fonts/Garamond-regular.fntdata"/><Relationship Id="rId11" Type="http://schemas.openxmlformats.org/officeDocument/2006/relationships/slide" Target="slides/slide7.xml"/><Relationship Id="rId55" Type="http://schemas.openxmlformats.org/officeDocument/2006/relationships/font" Target="fonts/Garamond-boldItalic.fntdata"/><Relationship Id="rId10" Type="http://schemas.openxmlformats.org/officeDocument/2006/relationships/slide" Target="slides/slide6.xml"/><Relationship Id="rId54" Type="http://schemas.openxmlformats.org/officeDocument/2006/relationships/font" Target="fonts/Garamond-italic.fntdata"/><Relationship Id="rId13" Type="http://schemas.openxmlformats.org/officeDocument/2006/relationships/slide" Target="slides/slide9.xml"/><Relationship Id="rId57" Type="http://schemas.openxmlformats.org/officeDocument/2006/relationships/font" Target="fonts/RalewayThin-boldItalic.fntdata"/><Relationship Id="rId12" Type="http://schemas.openxmlformats.org/officeDocument/2006/relationships/slide" Target="slides/slide8.xml"/><Relationship Id="rId56" Type="http://schemas.openxmlformats.org/officeDocument/2006/relationships/font" Target="fonts/RalewayThin-bold.fntdata"/><Relationship Id="rId15" Type="http://schemas.openxmlformats.org/officeDocument/2006/relationships/slide" Target="slides/slide11.xml"/><Relationship Id="rId59" Type="http://schemas.openxmlformats.org/officeDocument/2006/relationships/font" Target="fonts/Tahoma-bold.fntdata"/><Relationship Id="rId14" Type="http://schemas.openxmlformats.org/officeDocument/2006/relationships/slide" Target="slides/slide10.xml"/><Relationship Id="rId58" Type="http://schemas.openxmlformats.org/officeDocument/2006/relationships/font" Target="fonts/Tahoma-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cf4e09b7b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ccf4e09b7b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cf4e09b7b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ccf4e09b7b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cf4e09b7b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ccf4e09b7b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54991f231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d54991f231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9ef13f49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c9ef13f49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54991f231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d54991f231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54991f231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d54991f231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54991f231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d54991f231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54991f231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d54991f231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54991f231_2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d54991f231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54991f231_2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d54991f231_2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54991f231_2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d54991f231_2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54991f231_2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d54991f231_2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54991f231_2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d54991f231_2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54991f231_2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d54991f231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9ef13f49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c9ef13f49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9ef13f49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c9ef13f49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9ef13f494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c9ef13f494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9ef13f494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c9ef13f494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9ef13f494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c9ef13f494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36793abd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c36793ab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54991f231_4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d54991f231_4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54991f231_4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d54991f231_4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54991f231_4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d54991f231_4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54991f231_4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d54991f231_4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9ef13f494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c9ef13f49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9ef13f494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c9ef13f494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9ef13f494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c9ef13f494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c9ef13f494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c9ef13f494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9ef13f494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c9ef13f494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cf4e09b7b_3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ccf4e09b7b_3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cf4e09b7b_3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ccf4e09b7b_3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cf4e09b7b_3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ccf4e09b7b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cf4e09b7b_3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ccf4e09b7b_3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cf4e09b7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ccf4e09b7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cf4e09b7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ccf4e09b7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cf4e09b7b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ccf4e09b7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cf4e09b7b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ccf4e09b7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54991f23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d54991f23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 name="Google Shape;17;p2"/>
          <p:cNvPicPr preferRelativeResize="0"/>
          <p:nvPr/>
        </p:nvPicPr>
        <p:blipFill rotWithShape="1">
          <a:blip r:embed="rId2">
            <a:alphaModFix/>
          </a:blip>
          <a:srcRect b="0" l="0" r="0" t="0"/>
          <a:stretch/>
        </p:blipFill>
        <p:spPr>
          <a:xfrm>
            <a:off x="2338930" y="6516913"/>
            <a:ext cx="7514141" cy="274320"/>
          </a:xfrm>
          <a:prstGeom prst="rect">
            <a:avLst/>
          </a:prstGeom>
          <a:noFill/>
          <a:ln>
            <a:noFill/>
          </a:ln>
        </p:spPr>
      </p:pic>
      <p:sp>
        <p:nvSpPr>
          <p:cNvPr id="18" name="Google Shape;18;p2"/>
          <p:cNvSpPr txBox="1"/>
          <p:nvPr>
            <p:ph idx="1" type="body"/>
          </p:nvPr>
        </p:nvSpPr>
        <p:spPr>
          <a:xfrm>
            <a:off x="604838" y="4649053"/>
            <a:ext cx="10977562" cy="91672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4800"/>
              <a:buNone/>
              <a:defRPr sz="4800">
                <a:latin typeface="Raleway Thin"/>
                <a:ea typeface="Raleway Thin"/>
                <a:cs typeface="Raleway Thin"/>
                <a:sym typeface="Raleway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picture containing plate&#10;&#10;Description automatically generated" id="19" name="Google Shape;19;p2"/>
          <p:cNvPicPr preferRelativeResize="0"/>
          <p:nvPr/>
        </p:nvPicPr>
        <p:blipFill rotWithShape="1">
          <a:blip r:embed="rId3">
            <a:alphaModFix/>
          </a:blip>
          <a:srcRect b="0" l="0" r="0" t="0"/>
          <a:stretch/>
        </p:blipFill>
        <p:spPr>
          <a:xfrm>
            <a:off x="4412139" y="851127"/>
            <a:ext cx="3362960" cy="33629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27" name="Shape 127"/>
        <p:cNvGrpSpPr/>
        <p:nvPr/>
      </p:nvGrpSpPr>
      <p:grpSpPr>
        <a:xfrm>
          <a:off x="0" y="0"/>
          <a:ext cx="0" cy="0"/>
          <a:chOff x="0" y="0"/>
          <a:chExt cx="0" cy="0"/>
        </a:xfrm>
      </p:grpSpPr>
      <p:pic>
        <p:nvPicPr>
          <p:cNvPr id="128" name="Google Shape;128;p11"/>
          <p:cNvPicPr preferRelativeResize="0"/>
          <p:nvPr/>
        </p:nvPicPr>
        <p:blipFill rotWithShape="1">
          <a:blip r:embed="rId2">
            <a:alphaModFix/>
          </a:blip>
          <a:srcRect b="0" l="0" r="0" t="0"/>
          <a:stretch/>
        </p:blipFill>
        <p:spPr>
          <a:xfrm rot="-5400000">
            <a:off x="3081785" y="1657712"/>
            <a:ext cx="5252185" cy="5363826"/>
          </a:xfrm>
          <a:prstGeom prst="rect">
            <a:avLst/>
          </a:prstGeom>
          <a:noFill/>
          <a:ln>
            <a:noFill/>
          </a:ln>
        </p:spPr>
      </p:pic>
      <p:sp>
        <p:nvSpPr>
          <p:cNvPr id="129" name="Google Shape;129;p11"/>
          <p:cNvSpPr/>
          <p:nvPr/>
        </p:nvSpPr>
        <p:spPr>
          <a:xfrm>
            <a:off x="0" y="1864206"/>
            <a:ext cx="12192000" cy="3511004"/>
          </a:xfrm>
          <a:prstGeom prst="rect">
            <a:avLst/>
          </a:prstGeom>
          <a:solidFill>
            <a:srgbClr val="212F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1"/>
          <p:cNvSpPr/>
          <p:nvPr/>
        </p:nvSpPr>
        <p:spPr>
          <a:xfrm>
            <a:off x="0" y="1710267"/>
            <a:ext cx="2810577" cy="82468"/>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1"/>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1"/>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33" name="Google Shape;133;p11"/>
          <p:cNvGrpSpPr/>
          <p:nvPr/>
        </p:nvGrpSpPr>
        <p:grpSpPr>
          <a:xfrm>
            <a:off x="343482" y="6589488"/>
            <a:ext cx="276847" cy="99072"/>
            <a:chOff x="258233" y="6589488"/>
            <a:chExt cx="276847" cy="99072"/>
          </a:xfrm>
        </p:grpSpPr>
        <p:sp>
          <p:nvSpPr>
            <p:cNvPr id="134" name="Google Shape;134;p11"/>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1"/>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6" name="Google Shape;136;p11"/>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137" name="Google Shape;137;p11"/>
          <p:cNvSpPr/>
          <p:nvPr/>
        </p:nvSpPr>
        <p:spPr>
          <a:xfrm>
            <a:off x="11848519" y="341609"/>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1"/>
          <p:cNvSpPr txBox="1"/>
          <p:nvPr>
            <p:ph type="title"/>
          </p:nvPr>
        </p:nvSpPr>
        <p:spPr>
          <a:xfrm>
            <a:off x="3720662" y="204745"/>
            <a:ext cx="8106615" cy="69336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1"/>
          <p:cNvSpPr txBox="1"/>
          <p:nvPr>
            <p:ph idx="1" type="body"/>
          </p:nvPr>
        </p:nvSpPr>
        <p:spPr>
          <a:xfrm>
            <a:off x="343481" y="2038866"/>
            <a:ext cx="11483795" cy="310560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Raleway"/>
                <a:ea typeface="Raleway"/>
                <a:cs typeface="Raleway"/>
                <a:sym typeface="Raleway"/>
              </a:defRPr>
            </a:lvl1pPr>
            <a:lvl2pPr indent="-381000" lvl="1" marL="914400" algn="l">
              <a:lnSpc>
                <a:spcPct val="90000"/>
              </a:lnSpc>
              <a:spcBef>
                <a:spcPts val="500"/>
              </a:spcBef>
              <a:spcAft>
                <a:spcPts val="0"/>
              </a:spcAft>
              <a:buClr>
                <a:schemeClr val="lt1"/>
              </a:buClr>
              <a:buSzPts val="2400"/>
              <a:buChar char="•"/>
              <a:defRPr>
                <a:solidFill>
                  <a:schemeClr val="lt1"/>
                </a:solidFill>
                <a:latin typeface="Raleway"/>
                <a:ea typeface="Raleway"/>
                <a:cs typeface="Raleway"/>
                <a:sym typeface="Raleway"/>
              </a:defRPr>
            </a:lvl2pPr>
            <a:lvl3pPr indent="-355600" lvl="2" marL="1371600" algn="l">
              <a:lnSpc>
                <a:spcPct val="90000"/>
              </a:lnSpc>
              <a:spcBef>
                <a:spcPts val="500"/>
              </a:spcBef>
              <a:spcAft>
                <a:spcPts val="0"/>
              </a:spcAft>
              <a:buClr>
                <a:schemeClr val="lt1"/>
              </a:buClr>
              <a:buSzPts val="2000"/>
              <a:buChar char="•"/>
              <a:defRPr>
                <a:solidFill>
                  <a:schemeClr val="lt1"/>
                </a:solidFill>
                <a:latin typeface="Raleway"/>
                <a:ea typeface="Raleway"/>
                <a:cs typeface="Raleway"/>
                <a:sym typeface="Raleway"/>
              </a:defRPr>
            </a:lvl3pPr>
            <a:lvl4pPr indent="-342900" lvl="3" marL="18288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4pPr>
            <a:lvl5pPr indent="-342900" lvl="4" marL="22860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40" name="Google Shape;140;p11"/>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41" name="Google Shape;141;p11"/>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42" name="Google Shape;142;p11"/>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5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500"/>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500"/>
                                        <p:tgtEl>
                                          <p:spTgt spid="1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animEffect filter="fade" transition="in">
                                      <p:cBhvr>
                                        <p:cTn dur="500"/>
                                        <p:tgtEl>
                                          <p:spTgt spid="13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143" name="Shape 143"/>
        <p:cNvGrpSpPr/>
        <p:nvPr/>
      </p:nvGrpSpPr>
      <p:grpSpPr>
        <a:xfrm>
          <a:off x="0" y="0"/>
          <a:ext cx="0" cy="0"/>
          <a:chOff x="0" y="0"/>
          <a:chExt cx="0" cy="0"/>
        </a:xfrm>
      </p:grpSpPr>
      <p:pic>
        <p:nvPicPr>
          <p:cNvPr id="144" name="Google Shape;144;p12"/>
          <p:cNvPicPr preferRelativeResize="0"/>
          <p:nvPr/>
        </p:nvPicPr>
        <p:blipFill rotWithShape="1">
          <a:blip r:embed="rId2">
            <a:alphaModFix/>
          </a:blip>
          <a:srcRect b="0" l="0" r="0" t="0"/>
          <a:stretch/>
        </p:blipFill>
        <p:spPr>
          <a:xfrm rot="-5400000">
            <a:off x="3081785" y="1657712"/>
            <a:ext cx="5252185" cy="5363826"/>
          </a:xfrm>
          <a:prstGeom prst="rect">
            <a:avLst/>
          </a:prstGeom>
          <a:noFill/>
          <a:ln>
            <a:noFill/>
          </a:ln>
        </p:spPr>
      </p:pic>
      <p:sp>
        <p:nvSpPr>
          <p:cNvPr id="145" name="Google Shape;145;p12"/>
          <p:cNvSpPr/>
          <p:nvPr/>
        </p:nvSpPr>
        <p:spPr>
          <a:xfrm>
            <a:off x="0" y="1864206"/>
            <a:ext cx="12192000" cy="3511004"/>
          </a:xfrm>
          <a:prstGeom prst="rect">
            <a:avLst/>
          </a:prstGeom>
          <a:solidFill>
            <a:srgbClr val="212F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2"/>
          <p:cNvSpPr/>
          <p:nvPr/>
        </p:nvSpPr>
        <p:spPr>
          <a:xfrm>
            <a:off x="0" y="1710267"/>
            <a:ext cx="2810577" cy="82468"/>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2"/>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2"/>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49" name="Google Shape;149;p12"/>
          <p:cNvGrpSpPr/>
          <p:nvPr/>
        </p:nvGrpSpPr>
        <p:grpSpPr>
          <a:xfrm>
            <a:off x="343482" y="6589488"/>
            <a:ext cx="276847" cy="99072"/>
            <a:chOff x="258233" y="6589488"/>
            <a:chExt cx="276847" cy="99072"/>
          </a:xfrm>
        </p:grpSpPr>
        <p:sp>
          <p:nvSpPr>
            <p:cNvPr id="150" name="Google Shape;150;p12"/>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2"/>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2" name="Google Shape;152;p12"/>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153" name="Google Shape;153;p12"/>
          <p:cNvSpPr/>
          <p:nvPr/>
        </p:nvSpPr>
        <p:spPr>
          <a:xfrm>
            <a:off x="11848519" y="341609"/>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2"/>
          <p:cNvSpPr txBox="1"/>
          <p:nvPr>
            <p:ph type="title"/>
          </p:nvPr>
        </p:nvSpPr>
        <p:spPr>
          <a:xfrm>
            <a:off x="3720662" y="204745"/>
            <a:ext cx="8106615" cy="69336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12"/>
          <p:cNvSpPr txBox="1"/>
          <p:nvPr>
            <p:ph idx="1" type="body"/>
          </p:nvPr>
        </p:nvSpPr>
        <p:spPr>
          <a:xfrm>
            <a:off x="343481" y="2038866"/>
            <a:ext cx="6356863" cy="310560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Raleway"/>
                <a:ea typeface="Raleway"/>
                <a:cs typeface="Raleway"/>
                <a:sym typeface="Raleway"/>
              </a:defRPr>
            </a:lvl1pPr>
            <a:lvl2pPr indent="-381000" lvl="1" marL="914400" algn="l">
              <a:lnSpc>
                <a:spcPct val="90000"/>
              </a:lnSpc>
              <a:spcBef>
                <a:spcPts val="500"/>
              </a:spcBef>
              <a:spcAft>
                <a:spcPts val="0"/>
              </a:spcAft>
              <a:buClr>
                <a:schemeClr val="lt1"/>
              </a:buClr>
              <a:buSzPts val="2400"/>
              <a:buChar char="•"/>
              <a:defRPr>
                <a:solidFill>
                  <a:schemeClr val="lt1"/>
                </a:solidFill>
                <a:latin typeface="Raleway"/>
                <a:ea typeface="Raleway"/>
                <a:cs typeface="Raleway"/>
                <a:sym typeface="Raleway"/>
              </a:defRPr>
            </a:lvl2pPr>
            <a:lvl3pPr indent="-355600" lvl="2" marL="1371600" algn="l">
              <a:lnSpc>
                <a:spcPct val="90000"/>
              </a:lnSpc>
              <a:spcBef>
                <a:spcPts val="500"/>
              </a:spcBef>
              <a:spcAft>
                <a:spcPts val="0"/>
              </a:spcAft>
              <a:buClr>
                <a:schemeClr val="lt1"/>
              </a:buClr>
              <a:buSzPts val="2000"/>
              <a:buChar char="•"/>
              <a:defRPr>
                <a:solidFill>
                  <a:schemeClr val="lt1"/>
                </a:solidFill>
                <a:latin typeface="Raleway"/>
                <a:ea typeface="Raleway"/>
                <a:cs typeface="Raleway"/>
                <a:sym typeface="Raleway"/>
              </a:defRPr>
            </a:lvl3pPr>
            <a:lvl4pPr indent="-342900" lvl="3" marL="18288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4pPr>
            <a:lvl5pPr indent="-342900" lvl="4" marL="22860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56" name="Google Shape;156;p12"/>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57" name="Google Shape;157;p12"/>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58" name="Google Shape;158;p12"/>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
        <p:nvSpPr>
          <p:cNvPr id="159" name="Google Shape;159;p12"/>
          <p:cNvSpPr/>
          <p:nvPr>
            <p:ph idx="2" type="pic"/>
          </p:nvPr>
        </p:nvSpPr>
        <p:spPr>
          <a:xfrm>
            <a:off x="7091363" y="1026377"/>
            <a:ext cx="4468812" cy="5252186"/>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p:nvPr>
            <p:ph idx="2" type="pic"/>
          </p:nvPr>
        </p:nvSpPr>
        <p:spPr>
          <a:xfrm>
            <a:off x="424757" y="1257300"/>
            <a:ext cx="4813993" cy="4618038"/>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3"/>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close up of a sign&#10;&#10;Description automatically generated" id="23" name="Google Shape;23;p3"/>
          <p:cNvPicPr preferRelativeResize="0"/>
          <p:nvPr/>
        </p:nvPicPr>
        <p:blipFill rotWithShape="1">
          <a:blip r:embed="rId2">
            <a:alphaModFix/>
          </a:blip>
          <a:srcRect b="12463" l="9345" r="9491" t="10793"/>
          <a:stretch/>
        </p:blipFill>
        <p:spPr>
          <a:xfrm>
            <a:off x="1846266" y="275190"/>
            <a:ext cx="578735" cy="547201"/>
          </a:xfrm>
          <a:prstGeom prst="rect">
            <a:avLst/>
          </a:prstGeom>
          <a:noFill/>
          <a:ln>
            <a:noFill/>
          </a:ln>
        </p:spPr>
      </p:pic>
      <p:sp>
        <p:nvSpPr>
          <p:cNvPr id="24" name="Google Shape;24;p3"/>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25" name="Google Shape;25;p3"/>
          <p:cNvGrpSpPr/>
          <p:nvPr/>
        </p:nvGrpSpPr>
        <p:grpSpPr>
          <a:xfrm>
            <a:off x="343482" y="6589488"/>
            <a:ext cx="276847" cy="99072"/>
            <a:chOff x="258233" y="6589488"/>
            <a:chExt cx="276847" cy="99072"/>
          </a:xfrm>
        </p:grpSpPr>
        <p:sp>
          <p:nvSpPr>
            <p:cNvPr id="26" name="Google Shape;26;p3"/>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 name="Google Shape;27;p3"/>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 name="Google Shape;28;p3"/>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pic>
        <p:nvPicPr>
          <p:cNvPr id="29" name="Google Shape;29;p3"/>
          <p:cNvPicPr preferRelativeResize="0"/>
          <p:nvPr/>
        </p:nvPicPr>
        <p:blipFill rotWithShape="1">
          <a:blip r:embed="rId3">
            <a:alphaModFix/>
          </a:blip>
          <a:srcRect b="0" l="0" r="0" t="0"/>
          <a:stretch/>
        </p:blipFill>
        <p:spPr>
          <a:xfrm>
            <a:off x="5905954" y="-663866"/>
            <a:ext cx="6746944" cy="2463637"/>
          </a:xfrm>
          <a:prstGeom prst="rect">
            <a:avLst/>
          </a:prstGeom>
          <a:noFill/>
          <a:ln>
            <a:noFill/>
          </a:ln>
        </p:spPr>
      </p:pic>
      <p:sp>
        <p:nvSpPr>
          <p:cNvPr id="30" name="Google Shape;30;p3"/>
          <p:cNvSpPr txBox="1"/>
          <p:nvPr>
            <p:ph type="title"/>
          </p:nvPr>
        </p:nvSpPr>
        <p:spPr>
          <a:xfrm>
            <a:off x="5468677" y="1566263"/>
            <a:ext cx="6298566" cy="1925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7200"/>
              <a:buFont typeface="Raleway Thin"/>
              <a:buNone/>
              <a:defRPr sz="7200">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 type="body"/>
          </p:nvPr>
        </p:nvSpPr>
        <p:spPr>
          <a:xfrm>
            <a:off x="5467984" y="4950373"/>
            <a:ext cx="6298566" cy="5026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atin typeface="Raleway Thin"/>
                <a:ea typeface="Raleway Thin"/>
                <a:cs typeface="Raleway Thin"/>
                <a:sym typeface="Raleway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3" type="body"/>
          </p:nvPr>
        </p:nvSpPr>
        <p:spPr>
          <a:xfrm>
            <a:off x="5467984" y="5453044"/>
            <a:ext cx="6298566" cy="4222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atin typeface="Raleway"/>
                <a:ea typeface="Raleway"/>
                <a:cs typeface="Raleway"/>
                <a:sym typeface="Raleway"/>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picture containing plate&#10;&#10;Description automatically generated" id="33" name="Google Shape;33;p3"/>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34" name="Google Shape;34;p3"/>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
                                        </p:tgtEl>
                                        <p:attrNameLst>
                                          <p:attrName>style.visibility</p:attrName>
                                        </p:attrNameLst>
                                      </p:cBhvr>
                                      <p:to>
                                        <p:strVal val="visible"/>
                                      </p:to>
                                    </p:set>
                                    <p:animEffect filter="fade" transition="in">
                                      <p:cBhvr>
                                        <p:cTn dur="500"/>
                                        <p:tgtEl>
                                          <p:spTgt spid="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
                                            <p:txEl>
                                              <p:pRg end="0" st="0"/>
                                            </p:txEl>
                                          </p:spTgt>
                                        </p:tgtEl>
                                        <p:attrNameLst>
                                          <p:attrName>style.visibility</p:attrName>
                                        </p:attrNameLst>
                                      </p:cBhvr>
                                      <p:to>
                                        <p:strVal val="visible"/>
                                      </p:to>
                                    </p:set>
                                    <p:animEffect filter="fade" transition="in">
                                      <p:cBhvr>
                                        <p:cTn dur="500"/>
                                        <p:tgtEl>
                                          <p:spTgt spid="3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
                                            <p:txEl>
                                              <p:pRg end="1" st="1"/>
                                            </p:txEl>
                                          </p:spTgt>
                                        </p:tgtEl>
                                        <p:attrNameLst>
                                          <p:attrName>style.visibility</p:attrName>
                                        </p:attrNameLst>
                                      </p:cBhvr>
                                      <p:to>
                                        <p:strVal val="visible"/>
                                      </p:to>
                                    </p:set>
                                    <p:animEffect filter="fade" transition="in">
                                      <p:cBhvr>
                                        <p:cTn dur="500"/>
                                        <p:tgtEl>
                                          <p:spTgt spid="3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
                                            <p:txEl>
                                              <p:pRg end="2" st="2"/>
                                            </p:txEl>
                                          </p:spTgt>
                                        </p:tgtEl>
                                        <p:attrNameLst>
                                          <p:attrName>style.visibility</p:attrName>
                                        </p:attrNameLst>
                                      </p:cBhvr>
                                      <p:to>
                                        <p:strVal val="visible"/>
                                      </p:to>
                                    </p:set>
                                    <p:animEffect filter="fade" transition="in">
                                      <p:cBhvr>
                                        <p:cTn dur="500"/>
                                        <p:tgtEl>
                                          <p:spTgt spid="31">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1">
                                            <p:txEl>
                                              <p:pRg end="3" st="3"/>
                                            </p:txEl>
                                          </p:spTgt>
                                        </p:tgtEl>
                                        <p:attrNameLst>
                                          <p:attrName>style.visibility</p:attrName>
                                        </p:attrNameLst>
                                      </p:cBhvr>
                                      <p:to>
                                        <p:strVal val="visible"/>
                                      </p:to>
                                    </p:set>
                                    <p:animEffect filter="fade" transition="in">
                                      <p:cBhvr>
                                        <p:cTn dur="500"/>
                                        <p:tgtEl>
                                          <p:spTgt spid="31">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1">
                                            <p:txEl>
                                              <p:pRg end="4" st="4"/>
                                            </p:txEl>
                                          </p:spTgt>
                                        </p:tgtEl>
                                        <p:attrNameLst>
                                          <p:attrName>style.visibility</p:attrName>
                                        </p:attrNameLst>
                                      </p:cBhvr>
                                      <p:to>
                                        <p:strVal val="visible"/>
                                      </p:to>
                                    </p:set>
                                    <p:animEffect filter="fade" transition="in">
                                      <p:cBhvr>
                                        <p:cTn dur="500"/>
                                        <p:tgtEl>
                                          <p:spTgt spid="31">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1">
                                            <p:txEl>
                                              <p:pRg end="5" st="5"/>
                                            </p:txEl>
                                          </p:spTgt>
                                        </p:tgtEl>
                                        <p:attrNameLst>
                                          <p:attrName>style.visibility</p:attrName>
                                        </p:attrNameLst>
                                      </p:cBhvr>
                                      <p:to>
                                        <p:strVal val="visible"/>
                                      </p:to>
                                    </p:set>
                                    <p:animEffect filter="fade" transition="in">
                                      <p:cBhvr>
                                        <p:cTn dur="500"/>
                                        <p:tgtEl>
                                          <p:spTgt spid="31">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1">
                                            <p:txEl>
                                              <p:pRg end="6" st="6"/>
                                            </p:txEl>
                                          </p:spTgt>
                                        </p:tgtEl>
                                        <p:attrNameLst>
                                          <p:attrName>style.visibility</p:attrName>
                                        </p:attrNameLst>
                                      </p:cBhvr>
                                      <p:to>
                                        <p:strVal val="visible"/>
                                      </p:to>
                                    </p:set>
                                    <p:animEffect filter="fade" transition="in">
                                      <p:cBhvr>
                                        <p:cTn dur="500"/>
                                        <p:tgtEl>
                                          <p:spTgt spid="31">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1">
                                            <p:txEl>
                                              <p:pRg end="7" st="7"/>
                                            </p:txEl>
                                          </p:spTgt>
                                        </p:tgtEl>
                                        <p:attrNameLst>
                                          <p:attrName>style.visibility</p:attrName>
                                        </p:attrNameLst>
                                      </p:cBhvr>
                                      <p:to>
                                        <p:strVal val="visible"/>
                                      </p:to>
                                    </p:set>
                                    <p:animEffect filter="fade" transition="in">
                                      <p:cBhvr>
                                        <p:cTn dur="500"/>
                                        <p:tgtEl>
                                          <p:spTgt spid="31">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
                                            <p:txEl>
                                              <p:pRg end="8" st="8"/>
                                            </p:txEl>
                                          </p:spTgt>
                                        </p:tgtEl>
                                        <p:attrNameLst>
                                          <p:attrName>style.visibility</p:attrName>
                                        </p:attrNameLst>
                                      </p:cBhvr>
                                      <p:to>
                                        <p:strVal val="visible"/>
                                      </p:to>
                                    </p:set>
                                    <p:animEffect filter="fade" transition="in">
                                      <p:cBhvr>
                                        <p:cTn dur="500"/>
                                        <p:tgtEl>
                                          <p:spTgt spid="3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0" st="0"/>
                                            </p:txEl>
                                          </p:spTgt>
                                        </p:tgtEl>
                                        <p:attrNameLst>
                                          <p:attrName>style.visibility</p:attrName>
                                        </p:attrNameLst>
                                      </p:cBhvr>
                                      <p:to>
                                        <p:strVal val="visible"/>
                                      </p:to>
                                    </p:set>
                                    <p:animEffect filter="fade" transition="in">
                                      <p:cBhvr>
                                        <p:cTn dur="500"/>
                                        <p:tgtEl>
                                          <p:spTgt spid="3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1" st="1"/>
                                            </p:txEl>
                                          </p:spTgt>
                                        </p:tgtEl>
                                        <p:attrNameLst>
                                          <p:attrName>style.visibility</p:attrName>
                                        </p:attrNameLst>
                                      </p:cBhvr>
                                      <p:to>
                                        <p:strVal val="visible"/>
                                      </p:to>
                                    </p:set>
                                    <p:animEffect filter="fade" transition="in">
                                      <p:cBhvr>
                                        <p:cTn dur="500"/>
                                        <p:tgtEl>
                                          <p:spTgt spid="3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2" st="2"/>
                                            </p:txEl>
                                          </p:spTgt>
                                        </p:tgtEl>
                                        <p:attrNameLst>
                                          <p:attrName>style.visibility</p:attrName>
                                        </p:attrNameLst>
                                      </p:cBhvr>
                                      <p:to>
                                        <p:strVal val="visible"/>
                                      </p:to>
                                    </p:set>
                                    <p:animEffect filter="fade" transition="in">
                                      <p:cBhvr>
                                        <p:cTn dur="500"/>
                                        <p:tgtEl>
                                          <p:spTgt spid="3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3" st="3"/>
                                            </p:txEl>
                                          </p:spTgt>
                                        </p:tgtEl>
                                        <p:attrNameLst>
                                          <p:attrName>style.visibility</p:attrName>
                                        </p:attrNameLst>
                                      </p:cBhvr>
                                      <p:to>
                                        <p:strVal val="visible"/>
                                      </p:to>
                                    </p:set>
                                    <p:animEffect filter="fade" transition="in">
                                      <p:cBhvr>
                                        <p:cTn dur="500"/>
                                        <p:tgtEl>
                                          <p:spTgt spid="3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4" st="4"/>
                                            </p:txEl>
                                          </p:spTgt>
                                        </p:tgtEl>
                                        <p:attrNameLst>
                                          <p:attrName>style.visibility</p:attrName>
                                        </p:attrNameLst>
                                      </p:cBhvr>
                                      <p:to>
                                        <p:strVal val="visible"/>
                                      </p:to>
                                    </p:set>
                                    <p:animEffect filter="fade" transition="in">
                                      <p:cBhvr>
                                        <p:cTn dur="500"/>
                                        <p:tgtEl>
                                          <p:spTgt spid="3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5" st="5"/>
                                            </p:txEl>
                                          </p:spTgt>
                                        </p:tgtEl>
                                        <p:attrNameLst>
                                          <p:attrName>style.visibility</p:attrName>
                                        </p:attrNameLst>
                                      </p:cBhvr>
                                      <p:to>
                                        <p:strVal val="visible"/>
                                      </p:to>
                                    </p:set>
                                    <p:animEffect filter="fade" transition="in">
                                      <p:cBhvr>
                                        <p:cTn dur="500"/>
                                        <p:tgtEl>
                                          <p:spTgt spid="3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6" st="6"/>
                                            </p:txEl>
                                          </p:spTgt>
                                        </p:tgtEl>
                                        <p:attrNameLst>
                                          <p:attrName>style.visibility</p:attrName>
                                        </p:attrNameLst>
                                      </p:cBhvr>
                                      <p:to>
                                        <p:strVal val="visible"/>
                                      </p:to>
                                    </p:set>
                                    <p:animEffect filter="fade" transition="in">
                                      <p:cBhvr>
                                        <p:cTn dur="500"/>
                                        <p:tgtEl>
                                          <p:spTgt spid="3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7" st="7"/>
                                            </p:txEl>
                                          </p:spTgt>
                                        </p:tgtEl>
                                        <p:attrNameLst>
                                          <p:attrName>style.visibility</p:attrName>
                                        </p:attrNameLst>
                                      </p:cBhvr>
                                      <p:to>
                                        <p:strVal val="visible"/>
                                      </p:to>
                                    </p:set>
                                    <p:animEffect filter="fade" transition="in">
                                      <p:cBhvr>
                                        <p:cTn dur="500"/>
                                        <p:tgtEl>
                                          <p:spTgt spid="3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8" st="8"/>
                                            </p:txEl>
                                          </p:spTgt>
                                        </p:tgtEl>
                                        <p:attrNameLst>
                                          <p:attrName>style.visibility</p:attrName>
                                        </p:attrNameLst>
                                      </p:cBhvr>
                                      <p:to>
                                        <p:strVal val="visible"/>
                                      </p:to>
                                    </p:set>
                                    <p:animEffect filter="fade" transition="in">
                                      <p:cBhvr>
                                        <p:cTn dur="500"/>
                                        <p:tgtEl>
                                          <p:spTgt spid="3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5" name="Shape 35"/>
        <p:cNvGrpSpPr/>
        <p:nvPr/>
      </p:nvGrpSpPr>
      <p:grpSpPr>
        <a:xfrm>
          <a:off x="0" y="0"/>
          <a:ext cx="0" cy="0"/>
          <a:chOff x="0" y="0"/>
          <a:chExt cx="0" cy="0"/>
        </a:xfrm>
      </p:grpSpPr>
      <p:sp>
        <p:nvSpPr>
          <p:cNvPr id="36" name="Google Shape;36;p4"/>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4"/>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38" name="Google Shape;38;p4"/>
          <p:cNvGrpSpPr/>
          <p:nvPr/>
        </p:nvGrpSpPr>
        <p:grpSpPr>
          <a:xfrm>
            <a:off x="343482" y="6589488"/>
            <a:ext cx="276847" cy="99072"/>
            <a:chOff x="258233" y="6589488"/>
            <a:chExt cx="276847" cy="99072"/>
          </a:xfrm>
        </p:grpSpPr>
        <p:sp>
          <p:nvSpPr>
            <p:cNvPr id="39" name="Google Shape;39;p4"/>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4"/>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1" name="Google Shape;41;p4"/>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pic>
        <p:nvPicPr>
          <p:cNvPr id="42" name="Google Shape;42;p4"/>
          <p:cNvPicPr preferRelativeResize="0"/>
          <p:nvPr/>
        </p:nvPicPr>
        <p:blipFill rotWithShape="1">
          <a:blip r:embed="rId2">
            <a:alphaModFix/>
          </a:blip>
          <a:srcRect b="0" l="0" r="0" t="0"/>
          <a:stretch/>
        </p:blipFill>
        <p:spPr>
          <a:xfrm>
            <a:off x="5905954" y="-663866"/>
            <a:ext cx="6746944" cy="2463637"/>
          </a:xfrm>
          <a:prstGeom prst="rect">
            <a:avLst/>
          </a:prstGeom>
          <a:noFill/>
          <a:ln>
            <a:noFill/>
          </a:ln>
        </p:spPr>
      </p:pic>
      <p:sp>
        <p:nvSpPr>
          <p:cNvPr id="43" name="Google Shape;43;p4"/>
          <p:cNvSpPr/>
          <p:nvPr/>
        </p:nvSpPr>
        <p:spPr>
          <a:xfrm>
            <a:off x="0" y="1477240"/>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4"/>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2060"/>
              </a:buClr>
              <a:buSzPts val="4400"/>
              <a:buFont typeface="Raleway Thin"/>
              <a:buNone/>
              <a:defRPr b="1">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txBox="1"/>
          <p:nvPr>
            <p:ph idx="1" type="body"/>
          </p:nvPr>
        </p:nvSpPr>
        <p:spPr>
          <a:xfrm>
            <a:off x="339725" y="2238375"/>
            <a:ext cx="11579005" cy="39370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46" name="Google Shape;46;p4"/>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47" name="Google Shape;47;p4"/>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48" name="Google Shape;48;p4"/>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0" st="0"/>
                                            </p:txEl>
                                          </p:spTgt>
                                        </p:tgtEl>
                                        <p:attrNameLst>
                                          <p:attrName>style.visibility</p:attrName>
                                        </p:attrNameLst>
                                      </p:cBhvr>
                                      <p:to>
                                        <p:strVal val="visible"/>
                                      </p:to>
                                    </p:set>
                                    <p:animEffect filter="fade" transition="in">
                                      <p:cBhvr>
                                        <p:cTn dur="500"/>
                                        <p:tgtEl>
                                          <p:spTgt spid="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1" st="1"/>
                                            </p:txEl>
                                          </p:spTgt>
                                        </p:tgtEl>
                                        <p:attrNameLst>
                                          <p:attrName>style.visibility</p:attrName>
                                        </p:attrNameLst>
                                      </p:cBhvr>
                                      <p:to>
                                        <p:strVal val="visible"/>
                                      </p:to>
                                    </p:set>
                                    <p:animEffect filter="fade" transition="in">
                                      <p:cBhvr>
                                        <p:cTn dur="500"/>
                                        <p:tgtEl>
                                          <p:spTgt spid="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2" st="2"/>
                                            </p:txEl>
                                          </p:spTgt>
                                        </p:tgtEl>
                                        <p:attrNameLst>
                                          <p:attrName>style.visibility</p:attrName>
                                        </p:attrNameLst>
                                      </p:cBhvr>
                                      <p:to>
                                        <p:strVal val="visible"/>
                                      </p:to>
                                    </p:set>
                                    <p:animEffect filter="fade" transition="in">
                                      <p:cBhvr>
                                        <p:cTn dur="500"/>
                                        <p:tgtEl>
                                          <p:spTgt spid="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3" st="3"/>
                                            </p:txEl>
                                          </p:spTgt>
                                        </p:tgtEl>
                                        <p:attrNameLst>
                                          <p:attrName>style.visibility</p:attrName>
                                        </p:attrNameLst>
                                      </p:cBhvr>
                                      <p:to>
                                        <p:strVal val="visible"/>
                                      </p:to>
                                    </p:set>
                                    <p:animEffect filter="fade" transition="in">
                                      <p:cBhvr>
                                        <p:cTn dur="500"/>
                                        <p:tgtEl>
                                          <p:spTgt spid="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4" st="4"/>
                                            </p:txEl>
                                          </p:spTgt>
                                        </p:tgtEl>
                                        <p:attrNameLst>
                                          <p:attrName>style.visibility</p:attrName>
                                        </p:attrNameLst>
                                      </p:cBhvr>
                                      <p:to>
                                        <p:strVal val="visible"/>
                                      </p:to>
                                    </p:set>
                                    <p:animEffect filter="fade" transition="in">
                                      <p:cBhvr>
                                        <p:cTn dur="500"/>
                                        <p:tgtEl>
                                          <p:spTgt spid="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5" st="5"/>
                                            </p:txEl>
                                          </p:spTgt>
                                        </p:tgtEl>
                                        <p:attrNameLst>
                                          <p:attrName>style.visibility</p:attrName>
                                        </p:attrNameLst>
                                      </p:cBhvr>
                                      <p:to>
                                        <p:strVal val="visible"/>
                                      </p:to>
                                    </p:set>
                                    <p:animEffect filter="fade" transition="in">
                                      <p:cBhvr>
                                        <p:cTn dur="500"/>
                                        <p:tgtEl>
                                          <p:spTgt spid="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6" st="6"/>
                                            </p:txEl>
                                          </p:spTgt>
                                        </p:tgtEl>
                                        <p:attrNameLst>
                                          <p:attrName>style.visibility</p:attrName>
                                        </p:attrNameLst>
                                      </p:cBhvr>
                                      <p:to>
                                        <p:strVal val="visible"/>
                                      </p:to>
                                    </p:set>
                                    <p:animEffect filter="fade" transition="in">
                                      <p:cBhvr>
                                        <p:cTn dur="500"/>
                                        <p:tgtEl>
                                          <p:spTgt spid="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7" st="7"/>
                                            </p:txEl>
                                          </p:spTgt>
                                        </p:tgtEl>
                                        <p:attrNameLst>
                                          <p:attrName>style.visibility</p:attrName>
                                        </p:attrNameLst>
                                      </p:cBhvr>
                                      <p:to>
                                        <p:strVal val="visible"/>
                                      </p:to>
                                    </p:set>
                                    <p:animEffect filter="fade" transition="in">
                                      <p:cBhvr>
                                        <p:cTn dur="500"/>
                                        <p:tgtEl>
                                          <p:spTgt spid="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8" st="8"/>
                                            </p:txEl>
                                          </p:spTgt>
                                        </p:tgtEl>
                                        <p:attrNameLst>
                                          <p:attrName>style.visibility</p:attrName>
                                        </p:attrNameLst>
                                      </p:cBhvr>
                                      <p:to>
                                        <p:strVal val="visible"/>
                                      </p:to>
                                    </p:set>
                                    <p:animEffect filter="fade" transition="in">
                                      <p:cBhvr>
                                        <p:cTn dur="500"/>
                                        <p:tgtEl>
                                          <p:spTgt spid="4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9" name="Shape 49"/>
        <p:cNvGrpSpPr/>
        <p:nvPr/>
      </p:nvGrpSpPr>
      <p:grpSpPr>
        <a:xfrm>
          <a:off x="0" y="0"/>
          <a:ext cx="0" cy="0"/>
          <a:chOff x="0" y="0"/>
          <a:chExt cx="0" cy="0"/>
        </a:xfrm>
      </p:grpSpPr>
      <p:sp>
        <p:nvSpPr>
          <p:cNvPr id="50" name="Google Shape;50;p5"/>
          <p:cNvSpPr/>
          <p:nvPr>
            <p:ph idx="2" type="pic"/>
          </p:nvPr>
        </p:nvSpPr>
        <p:spPr>
          <a:xfrm>
            <a:off x="0" y="1047750"/>
            <a:ext cx="12192000" cy="5383158"/>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1" name="Google Shape;51;p5"/>
          <p:cNvPicPr preferRelativeResize="0"/>
          <p:nvPr/>
        </p:nvPicPr>
        <p:blipFill rotWithShape="1">
          <a:blip r:embed="rId2">
            <a:alphaModFix/>
          </a:blip>
          <a:srcRect b="0" l="0" r="0" t="0"/>
          <a:stretch/>
        </p:blipFill>
        <p:spPr>
          <a:xfrm>
            <a:off x="5905954" y="-663866"/>
            <a:ext cx="6746944" cy="2463637"/>
          </a:xfrm>
          <a:prstGeom prst="rect">
            <a:avLst/>
          </a:prstGeom>
          <a:noFill/>
          <a:ln>
            <a:noFill/>
          </a:ln>
        </p:spPr>
      </p:pic>
      <p:sp>
        <p:nvSpPr>
          <p:cNvPr id="52" name="Google Shape;52;p5"/>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54" name="Google Shape;54;p5"/>
          <p:cNvGrpSpPr/>
          <p:nvPr/>
        </p:nvGrpSpPr>
        <p:grpSpPr>
          <a:xfrm>
            <a:off x="343482" y="6589488"/>
            <a:ext cx="276847" cy="99072"/>
            <a:chOff x="258233" y="6589488"/>
            <a:chExt cx="276847" cy="99072"/>
          </a:xfrm>
        </p:grpSpPr>
        <p:sp>
          <p:nvSpPr>
            <p:cNvPr id="55" name="Google Shape;55;p5"/>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 name="Google Shape;56;p5"/>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7" name="Google Shape;57;p5"/>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58" name="Google Shape;58;p5"/>
          <p:cNvSpPr txBox="1"/>
          <p:nvPr>
            <p:ph type="title"/>
          </p:nvPr>
        </p:nvSpPr>
        <p:spPr>
          <a:xfrm>
            <a:off x="1411435" y="4017702"/>
            <a:ext cx="9215474" cy="1207785"/>
          </a:xfrm>
          <a:prstGeom prst="rect">
            <a:avLst/>
          </a:prstGeom>
          <a:solidFill>
            <a:srgbClr val="F5AA2D"/>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7200"/>
              <a:buFont typeface="Raleway Thin"/>
              <a:buNone/>
              <a:defRPr b="1" sz="72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5"/>
          <p:cNvSpPr txBox="1"/>
          <p:nvPr>
            <p:ph idx="1" type="body"/>
          </p:nvPr>
        </p:nvSpPr>
        <p:spPr>
          <a:xfrm>
            <a:off x="2946717" y="5425696"/>
            <a:ext cx="6298566" cy="50267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800"/>
              <a:buNone/>
              <a:defRPr sz="2800">
                <a:solidFill>
                  <a:schemeClr val="lt1"/>
                </a:solidFill>
                <a:latin typeface="Raleway Thin"/>
                <a:ea typeface="Raleway Thin"/>
                <a:cs typeface="Raleway Thin"/>
                <a:sym typeface="Raleway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
          <p:cNvSpPr txBox="1"/>
          <p:nvPr>
            <p:ph idx="3" type="body"/>
          </p:nvPr>
        </p:nvSpPr>
        <p:spPr>
          <a:xfrm>
            <a:off x="2946717" y="5865303"/>
            <a:ext cx="6298566" cy="42611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Raleway"/>
                <a:ea typeface="Raleway"/>
                <a:cs typeface="Raleway"/>
                <a:sym typeface="Raleway"/>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61" name="Google Shape;61;p5"/>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62" name="Google Shape;62;p5"/>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63" name="Google Shape;63;p5"/>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animEffect filter="fade" transition="in">
                                      <p:cBhvr>
                                        <p:cTn dur="500"/>
                                        <p:tgtEl>
                                          <p:spTgt spid="5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animEffect filter="fade" transition="in">
                                      <p:cBhvr>
                                        <p:cTn dur="500"/>
                                        <p:tgtEl>
                                          <p:spTgt spid="59">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9">
                                            <p:txEl>
                                              <p:pRg end="2" st="2"/>
                                            </p:txEl>
                                          </p:spTgt>
                                        </p:tgtEl>
                                        <p:attrNameLst>
                                          <p:attrName>style.visibility</p:attrName>
                                        </p:attrNameLst>
                                      </p:cBhvr>
                                      <p:to>
                                        <p:strVal val="visible"/>
                                      </p:to>
                                    </p:set>
                                    <p:animEffect filter="fade" transition="in">
                                      <p:cBhvr>
                                        <p:cTn dur="500"/>
                                        <p:tgtEl>
                                          <p:spTgt spid="59">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9">
                                            <p:txEl>
                                              <p:pRg end="3" st="3"/>
                                            </p:txEl>
                                          </p:spTgt>
                                        </p:tgtEl>
                                        <p:attrNameLst>
                                          <p:attrName>style.visibility</p:attrName>
                                        </p:attrNameLst>
                                      </p:cBhvr>
                                      <p:to>
                                        <p:strVal val="visible"/>
                                      </p:to>
                                    </p:set>
                                    <p:animEffect filter="fade" transition="in">
                                      <p:cBhvr>
                                        <p:cTn dur="500"/>
                                        <p:tgtEl>
                                          <p:spTgt spid="59">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9">
                                            <p:txEl>
                                              <p:pRg end="4" st="4"/>
                                            </p:txEl>
                                          </p:spTgt>
                                        </p:tgtEl>
                                        <p:attrNameLst>
                                          <p:attrName>style.visibility</p:attrName>
                                        </p:attrNameLst>
                                      </p:cBhvr>
                                      <p:to>
                                        <p:strVal val="visible"/>
                                      </p:to>
                                    </p:set>
                                    <p:animEffect filter="fade" transition="in">
                                      <p:cBhvr>
                                        <p:cTn dur="500"/>
                                        <p:tgtEl>
                                          <p:spTgt spid="59">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9">
                                            <p:txEl>
                                              <p:pRg end="5" st="5"/>
                                            </p:txEl>
                                          </p:spTgt>
                                        </p:tgtEl>
                                        <p:attrNameLst>
                                          <p:attrName>style.visibility</p:attrName>
                                        </p:attrNameLst>
                                      </p:cBhvr>
                                      <p:to>
                                        <p:strVal val="visible"/>
                                      </p:to>
                                    </p:set>
                                    <p:animEffect filter="fade" transition="in">
                                      <p:cBhvr>
                                        <p:cTn dur="500"/>
                                        <p:tgtEl>
                                          <p:spTgt spid="59">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9">
                                            <p:txEl>
                                              <p:pRg end="6" st="6"/>
                                            </p:txEl>
                                          </p:spTgt>
                                        </p:tgtEl>
                                        <p:attrNameLst>
                                          <p:attrName>style.visibility</p:attrName>
                                        </p:attrNameLst>
                                      </p:cBhvr>
                                      <p:to>
                                        <p:strVal val="visible"/>
                                      </p:to>
                                    </p:set>
                                    <p:animEffect filter="fade" transition="in">
                                      <p:cBhvr>
                                        <p:cTn dur="500"/>
                                        <p:tgtEl>
                                          <p:spTgt spid="59">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9">
                                            <p:txEl>
                                              <p:pRg end="7" st="7"/>
                                            </p:txEl>
                                          </p:spTgt>
                                        </p:tgtEl>
                                        <p:attrNameLst>
                                          <p:attrName>style.visibility</p:attrName>
                                        </p:attrNameLst>
                                      </p:cBhvr>
                                      <p:to>
                                        <p:strVal val="visible"/>
                                      </p:to>
                                    </p:set>
                                    <p:animEffect filter="fade" transition="in">
                                      <p:cBhvr>
                                        <p:cTn dur="500"/>
                                        <p:tgtEl>
                                          <p:spTgt spid="59">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9">
                                            <p:txEl>
                                              <p:pRg end="8" st="8"/>
                                            </p:txEl>
                                          </p:spTgt>
                                        </p:tgtEl>
                                        <p:attrNameLst>
                                          <p:attrName>style.visibility</p:attrName>
                                        </p:attrNameLst>
                                      </p:cBhvr>
                                      <p:to>
                                        <p:strVal val="visible"/>
                                      </p:to>
                                    </p:set>
                                    <p:animEffect filter="fade" transition="in">
                                      <p:cBhvr>
                                        <p:cTn dur="500"/>
                                        <p:tgtEl>
                                          <p:spTgt spid="5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500"/>
                                        <p:tgtEl>
                                          <p:spTgt spid="6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500"/>
                                        <p:tgtEl>
                                          <p:spTgt spid="6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500"/>
                                        <p:tgtEl>
                                          <p:spTgt spid="6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500"/>
                                        <p:tgtEl>
                                          <p:spTgt spid="6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500"/>
                                        <p:tgtEl>
                                          <p:spTgt spid="6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5" st="5"/>
                                            </p:txEl>
                                          </p:spTgt>
                                        </p:tgtEl>
                                        <p:attrNameLst>
                                          <p:attrName>style.visibility</p:attrName>
                                        </p:attrNameLst>
                                      </p:cBhvr>
                                      <p:to>
                                        <p:strVal val="visible"/>
                                      </p:to>
                                    </p:set>
                                    <p:animEffect filter="fade" transition="in">
                                      <p:cBhvr>
                                        <p:cTn dur="500"/>
                                        <p:tgtEl>
                                          <p:spTgt spid="6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6" st="6"/>
                                            </p:txEl>
                                          </p:spTgt>
                                        </p:tgtEl>
                                        <p:attrNameLst>
                                          <p:attrName>style.visibility</p:attrName>
                                        </p:attrNameLst>
                                      </p:cBhvr>
                                      <p:to>
                                        <p:strVal val="visible"/>
                                      </p:to>
                                    </p:set>
                                    <p:animEffect filter="fade" transition="in">
                                      <p:cBhvr>
                                        <p:cTn dur="500"/>
                                        <p:tgtEl>
                                          <p:spTgt spid="6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7" st="7"/>
                                            </p:txEl>
                                          </p:spTgt>
                                        </p:tgtEl>
                                        <p:attrNameLst>
                                          <p:attrName>style.visibility</p:attrName>
                                        </p:attrNameLst>
                                      </p:cBhvr>
                                      <p:to>
                                        <p:strVal val="visible"/>
                                      </p:to>
                                    </p:set>
                                    <p:animEffect filter="fade" transition="in">
                                      <p:cBhvr>
                                        <p:cTn dur="500"/>
                                        <p:tgtEl>
                                          <p:spTgt spid="6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8" st="8"/>
                                            </p:txEl>
                                          </p:spTgt>
                                        </p:tgtEl>
                                        <p:attrNameLst>
                                          <p:attrName>style.visibility</p:attrName>
                                        </p:attrNameLst>
                                      </p:cBhvr>
                                      <p:to>
                                        <p:strVal val="visible"/>
                                      </p:to>
                                    </p:set>
                                    <p:animEffect filter="fade" transition="in">
                                      <p:cBhvr>
                                        <p:cTn dur="500"/>
                                        <p:tgtEl>
                                          <p:spTgt spid="6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4" name="Shape 64"/>
        <p:cNvGrpSpPr/>
        <p:nvPr/>
      </p:nvGrpSpPr>
      <p:grpSpPr>
        <a:xfrm>
          <a:off x="0" y="0"/>
          <a:ext cx="0" cy="0"/>
          <a:chOff x="0" y="0"/>
          <a:chExt cx="0" cy="0"/>
        </a:xfrm>
      </p:grpSpPr>
      <p:pic>
        <p:nvPicPr>
          <p:cNvPr descr="A picture containing grass, track, light, lit&#10;&#10;Description automatically generated" id="65" name="Google Shape;65;p6"/>
          <p:cNvPicPr preferRelativeResize="0"/>
          <p:nvPr/>
        </p:nvPicPr>
        <p:blipFill rotWithShape="1">
          <a:blip r:embed="rId2">
            <a:alphaModFix/>
          </a:blip>
          <a:srcRect b="0" l="0" r="0" t="0"/>
          <a:stretch/>
        </p:blipFill>
        <p:spPr>
          <a:xfrm>
            <a:off x="0" y="1098952"/>
            <a:ext cx="12192000" cy="5229278"/>
          </a:xfrm>
          <a:prstGeom prst="rect">
            <a:avLst/>
          </a:prstGeom>
          <a:noFill/>
          <a:ln>
            <a:noFill/>
          </a:ln>
        </p:spPr>
      </p:pic>
      <p:pic>
        <p:nvPicPr>
          <p:cNvPr id="66" name="Google Shape;66;p6"/>
          <p:cNvPicPr preferRelativeResize="0"/>
          <p:nvPr/>
        </p:nvPicPr>
        <p:blipFill rotWithShape="1">
          <a:blip r:embed="rId3">
            <a:alphaModFix/>
          </a:blip>
          <a:srcRect b="0" l="0" r="0" t="0"/>
          <a:stretch/>
        </p:blipFill>
        <p:spPr>
          <a:xfrm>
            <a:off x="2338930" y="6487389"/>
            <a:ext cx="7514141" cy="274320"/>
          </a:xfrm>
          <a:prstGeom prst="rect">
            <a:avLst/>
          </a:prstGeom>
          <a:noFill/>
          <a:ln>
            <a:noFill/>
          </a:ln>
        </p:spPr>
      </p:pic>
      <p:pic>
        <p:nvPicPr>
          <p:cNvPr id="67" name="Google Shape;67;p6"/>
          <p:cNvPicPr preferRelativeResize="0"/>
          <p:nvPr/>
        </p:nvPicPr>
        <p:blipFill rotWithShape="1">
          <a:blip r:embed="rId4">
            <a:alphaModFix/>
          </a:blip>
          <a:srcRect b="0" l="0" r="0" t="0"/>
          <a:stretch/>
        </p:blipFill>
        <p:spPr>
          <a:xfrm>
            <a:off x="5905954" y="-663866"/>
            <a:ext cx="6746944" cy="2463637"/>
          </a:xfrm>
          <a:prstGeom prst="rect">
            <a:avLst/>
          </a:prstGeom>
          <a:noFill/>
          <a:ln>
            <a:noFill/>
          </a:ln>
        </p:spPr>
      </p:pic>
      <p:sp>
        <p:nvSpPr>
          <p:cNvPr id="68" name="Google Shape;68;p6"/>
          <p:cNvSpPr txBox="1"/>
          <p:nvPr>
            <p:ph type="title"/>
          </p:nvPr>
        </p:nvSpPr>
        <p:spPr>
          <a:xfrm>
            <a:off x="2939011" y="5075952"/>
            <a:ext cx="6313977" cy="937266"/>
          </a:xfrm>
          <a:prstGeom prst="rect">
            <a:avLst/>
          </a:prstGeom>
          <a:solidFill>
            <a:srgbClr val="F5AA2D"/>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02060"/>
              </a:buClr>
              <a:buSzPts val="3600"/>
              <a:buFont typeface="Raleway Thin"/>
              <a:buNone/>
              <a:defRPr b="1" sz="36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A close up of a sign&#10;&#10;Description automatically generated" id="69" name="Google Shape;69;p6"/>
          <p:cNvPicPr preferRelativeResize="0"/>
          <p:nvPr/>
        </p:nvPicPr>
        <p:blipFill rotWithShape="1">
          <a:blip r:embed="rId5">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70" name="Google Shape;70;p6"/>
          <p:cNvPicPr preferRelativeResize="0"/>
          <p:nvPr/>
        </p:nvPicPr>
        <p:blipFill rotWithShape="1">
          <a:blip r:embed="rId6">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71" name="Google Shape;71;p6"/>
          <p:cNvPicPr preferRelativeResize="0"/>
          <p:nvPr/>
        </p:nvPicPr>
        <p:blipFill rotWithShape="1">
          <a:blip r:embed="rId7">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2" name="Shape 72"/>
        <p:cNvGrpSpPr/>
        <p:nvPr/>
      </p:nvGrpSpPr>
      <p:grpSpPr>
        <a:xfrm>
          <a:off x="0" y="0"/>
          <a:ext cx="0" cy="0"/>
          <a:chOff x="0" y="0"/>
          <a:chExt cx="0" cy="0"/>
        </a:xfrm>
      </p:grpSpPr>
      <p:sp>
        <p:nvSpPr>
          <p:cNvPr id="73" name="Google Shape;73;p7"/>
          <p:cNvSpPr/>
          <p:nvPr>
            <p:ph idx="2" type="pic"/>
          </p:nvPr>
        </p:nvSpPr>
        <p:spPr>
          <a:xfrm>
            <a:off x="5797550" y="0"/>
            <a:ext cx="5880468" cy="6858000"/>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7"/>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 name="Google Shape;75;p7"/>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76" name="Google Shape;76;p7"/>
          <p:cNvGrpSpPr/>
          <p:nvPr/>
        </p:nvGrpSpPr>
        <p:grpSpPr>
          <a:xfrm>
            <a:off x="343482" y="6589488"/>
            <a:ext cx="276847" cy="99072"/>
            <a:chOff x="258233" y="6589488"/>
            <a:chExt cx="276847" cy="99072"/>
          </a:xfrm>
        </p:grpSpPr>
        <p:sp>
          <p:nvSpPr>
            <p:cNvPr id="77" name="Google Shape;77;p7"/>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 name="Google Shape;78;p7"/>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79" name="Google Shape;79;p7"/>
          <p:cNvPicPr preferRelativeResize="0"/>
          <p:nvPr/>
        </p:nvPicPr>
        <p:blipFill rotWithShape="1">
          <a:blip r:embed="rId2">
            <a:alphaModFix/>
          </a:blip>
          <a:srcRect b="0" l="0" r="0" t="0"/>
          <a:stretch/>
        </p:blipFill>
        <p:spPr>
          <a:xfrm>
            <a:off x="-257703" y="3050945"/>
            <a:ext cx="3699335" cy="1350807"/>
          </a:xfrm>
          <a:prstGeom prst="rect">
            <a:avLst/>
          </a:prstGeom>
          <a:noFill/>
          <a:ln>
            <a:noFill/>
          </a:ln>
        </p:spPr>
      </p:pic>
      <p:sp>
        <p:nvSpPr>
          <p:cNvPr id="80" name="Google Shape;80;p7"/>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81" name="Google Shape;81;p7"/>
          <p:cNvSpPr txBox="1"/>
          <p:nvPr>
            <p:ph type="title"/>
          </p:nvPr>
        </p:nvSpPr>
        <p:spPr>
          <a:xfrm>
            <a:off x="359248" y="1094088"/>
            <a:ext cx="5438302" cy="218172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400"/>
              <a:buFont typeface="Raleway Thin"/>
              <a:buNone/>
              <a:defRPr sz="5400">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1" type="body"/>
          </p:nvPr>
        </p:nvSpPr>
        <p:spPr>
          <a:xfrm>
            <a:off x="342899" y="3957638"/>
            <a:ext cx="5090665" cy="86677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83" name="Google Shape;83;p7"/>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84" name="Google Shape;84;p7"/>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85" name="Google Shape;85;p7"/>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500"/>
                                        <p:tgtEl>
                                          <p:spTgt spid="8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500"/>
                                        <p:tgtEl>
                                          <p:spTgt spid="82">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500"/>
                                        <p:tgtEl>
                                          <p:spTgt spid="82">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500"/>
                                        <p:tgtEl>
                                          <p:spTgt spid="82">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500"/>
                                        <p:tgtEl>
                                          <p:spTgt spid="82">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500"/>
                                        <p:tgtEl>
                                          <p:spTgt spid="82">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Effect filter="fade" transition="in">
                                      <p:cBhvr>
                                        <p:cTn dur="500"/>
                                        <p:tgtEl>
                                          <p:spTgt spid="82">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animEffect filter="fade" transition="in">
                                      <p:cBhvr>
                                        <p:cTn dur="500"/>
                                        <p:tgtEl>
                                          <p:spTgt spid="82">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2">
                                            <p:txEl>
                                              <p:pRg end="8" st="8"/>
                                            </p:txEl>
                                          </p:spTgt>
                                        </p:tgtEl>
                                        <p:attrNameLst>
                                          <p:attrName>style.visibility</p:attrName>
                                        </p:attrNameLst>
                                      </p:cBhvr>
                                      <p:to>
                                        <p:strVal val="visible"/>
                                      </p:to>
                                    </p:set>
                                    <p:animEffect filter="fade" transition="in">
                                      <p:cBhvr>
                                        <p:cTn dur="500"/>
                                        <p:tgtEl>
                                          <p:spTgt spid="8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86" name="Shape 86"/>
        <p:cNvGrpSpPr/>
        <p:nvPr/>
      </p:nvGrpSpPr>
      <p:grpSpPr>
        <a:xfrm>
          <a:off x="0" y="0"/>
          <a:ext cx="0" cy="0"/>
          <a:chOff x="0" y="0"/>
          <a:chExt cx="0" cy="0"/>
        </a:xfrm>
      </p:grpSpPr>
      <p:sp>
        <p:nvSpPr>
          <p:cNvPr id="87" name="Google Shape;87;p8"/>
          <p:cNvSpPr/>
          <p:nvPr>
            <p:ph idx="2" type="pic"/>
          </p:nvPr>
        </p:nvSpPr>
        <p:spPr>
          <a:xfrm>
            <a:off x="0" y="1117600"/>
            <a:ext cx="12192000" cy="3587750"/>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8"/>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8"/>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90" name="Google Shape;90;p8"/>
          <p:cNvGrpSpPr/>
          <p:nvPr/>
        </p:nvGrpSpPr>
        <p:grpSpPr>
          <a:xfrm>
            <a:off x="343482" y="6589488"/>
            <a:ext cx="276847" cy="99072"/>
            <a:chOff x="258233" y="6589488"/>
            <a:chExt cx="276847" cy="99072"/>
          </a:xfrm>
        </p:grpSpPr>
        <p:sp>
          <p:nvSpPr>
            <p:cNvPr id="91" name="Google Shape;91;p8"/>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8"/>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93" name="Google Shape;93;p8"/>
          <p:cNvPicPr preferRelativeResize="0"/>
          <p:nvPr/>
        </p:nvPicPr>
        <p:blipFill rotWithShape="1">
          <a:blip r:embed="rId2">
            <a:alphaModFix/>
          </a:blip>
          <a:srcRect b="0" l="0" r="0" t="0"/>
          <a:stretch/>
        </p:blipFill>
        <p:spPr>
          <a:xfrm>
            <a:off x="5905954" y="-663866"/>
            <a:ext cx="6746944" cy="2463637"/>
          </a:xfrm>
          <a:prstGeom prst="rect">
            <a:avLst/>
          </a:prstGeom>
          <a:noFill/>
          <a:ln>
            <a:noFill/>
          </a:ln>
        </p:spPr>
      </p:pic>
      <p:sp>
        <p:nvSpPr>
          <p:cNvPr id="94" name="Google Shape;94;p8"/>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95" name="Google Shape;95;p8"/>
          <p:cNvSpPr txBox="1"/>
          <p:nvPr>
            <p:ph type="title"/>
          </p:nvPr>
        </p:nvSpPr>
        <p:spPr>
          <a:xfrm>
            <a:off x="251798" y="4885438"/>
            <a:ext cx="8971030" cy="13514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400"/>
              <a:buFont typeface="Raleway Thin"/>
              <a:buNone/>
              <a:defRPr sz="4400">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8"/>
          <p:cNvSpPr txBox="1"/>
          <p:nvPr>
            <p:ph idx="1" type="body"/>
          </p:nvPr>
        </p:nvSpPr>
        <p:spPr>
          <a:xfrm>
            <a:off x="9436750" y="5024665"/>
            <a:ext cx="2605253" cy="1092356"/>
          </a:xfrm>
          <a:prstGeom prst="rect">
            <a:avLst/>
          </a:prstGeom>
          <a:noFill/>
          <a:ln>
            <a:noFill/>
          </a:ln>
        </p:spPr>
        <p:txBody>
          <a:bodyPr anchorCtr="0" anchor="b"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2000"/>
              <a:buFont typeface="Arial"/>
              <a:buNone/>
              <a:defRPr sz="2000">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97" name="Google Shape;97;p8"/>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98" name="Google Shape;98;p8"/>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99" name="Google Shape;99;p8"/>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500"/>
                                        <p:tgtEl>
                                          <p:spTgt spid="96">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500"/>
                                        <p:tgtEl>
                                          <p:spTgt spid="96">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500"/>
                                        <p:tgtEl>
                                          <p:spTgt spid="96">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500"/>
                                        <p:tgtEl>
                                          <p:spTgt spid="96">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Effect filter="fade" transition="in">
                                      <p:cBhvr>
                                        <p:cTn dur="500"/>
                                        <p:tgtEl>
                                          <p:spTgt spid="96">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Effect filter="fade" transition="in">
                                      <p:cBhvr>
                                        <p:cTn dur="500"/>
                                        <p:tgtEl>
                                          <p:spTgt spid="96">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animEffect filter="fade" transition="in">
                                      <p:cBhvr>
                                        <p:cTn dur="500"/>
                                        <p:tgtEl>
                                          <p:spTgt spid="96">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animEffect filter="fade" transition="in">
                                      <p:cBhvr>
                                        <p:cTn dur="500"/>
                                        <p:tgtEl>
                                          <p:spTgt spid="9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00" name="Shape 100"/>
        <p:cNvGrpSpPr/>
        <p:nvPr/>
      </p:nvGrpSpPr>
      <p:grpSpPr>
        <a:xfrm>
          <a:off x="0" y="0"/>
          <a:ext cx="0" cy="0"/>
          <a:chOff x="0" y="0"/>
          <a:chExt cx="0" cy="0"/>
        </a:xfrm>
      </p:grpSpPr>
      <p:sp>
        <p:nvSpPr>
          <p:cNvPr id="101" name="Google Shape;101;p9"/>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9"/>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03" name="Google Shape;103;p9"/>
          <p:cNvGrpSpPr/>
          <p:nvPr/>
        </p:nvGrpSpPr>
        <p:grpSpPr>
          <a:xfrm>
            <a:off x="343482" y="6589488"/>
            <a:ext cx="276847" cy="99072"/>
            <a:chOff x="258233" y="6589488"/>
            <a:chExt cx="276847" cy="99072"/>
          </a:xfrm>
        </p:grpSpPr>
        <p:sp>
          <p:nvSpPr>
            <p:cNvPr id="104" name="Google Shape;104;p9"/>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9"/>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6" name="Google Shape;106;p9"/>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pic>
        <p:nvPicPr>
          <p:cNvPr id="107" name="Google Shape;107;p9"/>
          <p:cNvPicPr preferRelativeResize="0"/>
          <p:nvPr/>
        </p:nvPicPr>
        <p:blipFill rotWithShape="1">
          <a:blip r:embed="rId2">
            <a:alphaModFix/>
          </a:blip>
          <a:srcRect b="0" l="0" r="0" t="0"/>
          <a:stretch/>
        </p:blipFill>
        <p:spPr>
          <a:xfrm>
            <a:off x="-257703" y="3226077"/>
            <a:ext cx="3699335" cy="1350807"/>
          </a:xfrm>
          <a:prstGeom prst="rect">
            <a:avLst/>
          </a:prstGeom>
          <a:noFill/>
          <a:ln>
            <a:noFill/>
          </a:ln>
        </p:spPr>
      </p:pic>
      <p:sp>
        <p:nvSpPr>
          <p:cNvPr id="108" name="Google Shape;108;p9"/>
          <p:cNvSpPr/>
          <p:nvPr/>
        </p:nvSpPr>
        <p:spPr>
          <a:xfrm>
            <a:off x="0" y="2323334"/>
            <a:ext cx="343481" cy="965965"/>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9"/>
          <p:cNvSpPr txBox="1"/>
          <p:nvPr>
            <p:ph type="title"/>
          </p:nvPr>
        </p:nvSpPr>
        <p:spPr>
          <a:xfrm>
            <a:off x="339928" y="2193448"/>
            <a:ext cx="3951427" cy="123555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9"/>
          <p:cNvSpPr txBox="1"/>
          <p:nvPr>
            <p:ph idx="1" type="body"/>
          </p:nvPr>
        </p:nvSpPr>
        <p:spPr>
          <a:xfrm>
            <a:off x="4627418" y="273603"/>
            <a:ext cx="7224654" cy="590177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11" name="Google Shape;111;p9"/>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12" name="Google Shape;112;p9"/>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13" name="Google Shape;113;p9"/>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5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5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5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5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5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500"/>
                                        <p:tgtEl>
                                          <p:spTgt spid="1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animEffect filter="fade" transition="in">
                                      <p:cBhvr>
                                        <p:cTn dur="500"/>
                                        <p:tgtEl>
                                          <p:spTgt spid="11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14" name="Shape 114"/>
        <p:cNvGrpSpPr/>
        <p:nvPr/>
      </p:nvGrpSpPr>
      <p:grpSpPr>
        <a:xfrm>
          <a:off x="0" y="0"/>
          <a:ext cx="0" cy="0"/>
          <a:chOff x="0" y="0"/>
          <a:chExt cx="0" cy="0"/>
        </a:xfrm>
      </p:grpSpPr>
      <p:sp>
        <p:nvSpPr>
          <p:cNvPr id="115" name="Google Shape;115;p10"/>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0"/>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17" name="Google Shape;117;p10"/>
          <p:cNvGrpSpPr/>
          <p:nvPr/>
        </p:nvGrpSpPr>
        <p:grpSpPr>
          <a:xfrm>
            <a:off x="343482" y="6589488"/>
            <a:ext cx="276847" cy="99072"/>
            <a:chOff x="258233" y="6589488"/>
            <a:chExt cx="276847" cy="99072"/>
          </a:xfrm>
        </p:grpSpPr>
        <p:sp>
          <p:nvSpPr>
            <p:cNvPr id="118" name="Google Shape;118;p10"/>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0"/>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0" name="Google Shape;120;p10"/>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121" name="Google Shape;121;p10"/>
          <p:cNvSpPr/>
          <p:nvPr/>
        </p:nvSpPr>
        <p:spPr>
          <a:xfrm>
            <a:off x="11848519" y="341609"/>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0"/>
          <p:cNvSpPr txBox="1"/>
          <p:nvPr>
            <p:ph type="title"/>
          </p:nvPr>
        </p:nvSpPr>
        <p:spPr>
          <a:xfrm>
            <a:off x="3720662" y="204745"/>
            <a:ext cx="8106615" cy="69336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0"/>
          <p:cNvSpPr txBox="1"/>
          <p:nvPr>
            <p:ph idx="1" type="body"/>
          </p:nvPr>
        </p:nvSpPr>
        <p:spPr>
          <a:xfrm>
            <a:off x="343481" y="1217611"/>
            <a:ext cx="11483795" cy="495776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24" name="Google Shape;124;p10"/>
          <p:cNvPicPr preferRelativeResize="0"/>
          <p:nvPr/>
        </p:nvPicPr>
        <p:blipFill rotWithShape="1">
          <a:blip r:embed="rId2">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25" name="Google Shape;125;p10"/>
          <p:cNvPicPr preferRelativeResize="0"/>
          <p:nvPr/>
        </p:nvPicPr>
        <p:blipFill rotWithShape="1">
          <a:blip r:embed="rId3">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26" name="Google Shape;126;p10"/>
          <p:cNvPicPr preferRelativeResize="0"/>
          <p:nvPr/>
        </p:nvPicPr>
        <p:blipFill rotWithShape="1">
          <a:blip r:embed="rId4">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5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5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5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500"/>
                                        <p:tgtEl>
                                          <p:spTgt spid="1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8" st="8"/>
                                            </p:txEl>
                                          </p:spTgt>
                                        </p:tgtEl>
                                        <p:attrNameLst>
                                          <p:attrName>style.visibility</p:attrName>
                                        </p:attrNameLst>
                                      </p:cBhvr>
                                      <p:to>
                                        <p:strVal val="visible"/>
                                      </p:to>
                                    </p:set>
                                    <p:animEffect filter="fade" transition="in">
                                      <p:cBhvr>
                                        <p:cTn dur="500"/>
                                        <p:tgtEl>
                                          <p:spTgt spid="12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idx="1" type="body"/>
          </p:nvPr>
        </p:nvSpPr>
        <p:spPr>
          <a:xfrm>
            <a:off x="604838" y="4649053"/>
            <a:ext cx="10977562" cy="91672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None/>
            </a:pPr>
            <a:r>
              <a:rPr lang="en-US"/>
              <a:t>STRUKTUR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Cara lain alokasi pointer</a:t>
            </a:r>
            <a:endParaRPr/>
          </a:p>
        </p:txBody>
      </p:sp>
      <p:sp>
        <p:nvSpPr>
          <p:cNvPr id="221" name="Google Shape;221;p22"/>
          <p:cNvSpPr txBox="1"/>
          <p:nvPr/>
        </p:nvSpPr>
        <p:spPr>
          <a:xfrm>
            <a:off x="339925" y="2583850"/>
            <a:ext cx="11090700" cy="3864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Menggunakan alokasi memori secara manual</a:t>
            </a:r>
            <a:endParaRPr sz="3200">
              <a:solidFill>
                <a:srgbClr val="000000"/>
              </a:solidFill>
              <a:latin typeface="Tahoma"/>
              <a:ea typeface="Tahoma"/>
              <a:cs typeface="Tahoma"/>
              <a:sym typeface="Tahoma"/>
            </a:endParaRPr>
          </a:p>
          <a:p>
            <a:pPr indent="-342900" lvl="0" marL="342900" rtl="0" algn="l">
              <a:spcBef>
                <a:spcPts val="64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Menggunakan header </a:t>
            </a:r>
            <a:r>
              <a:rPr b="1" lang="en-US" sz="3200">
                <a:solidFill>
                  <a:srgbClr val="000000"/>
                </a:solidFill>
                <a:latin typeface="Tahoma"/>
                <a:ea typeface="Tahoma"/>
                <a:cs typeface="Tahoma"/>
                <a:sym typeface="Tahoma"/>
              </a:rPr>
              <a:t>stdlib.h</a:t>
            </a:r>
            <a:r>
              <a:rPr lang="en-US" sz="3200">
                <a:solidFill>
                  <a:srgbClr val="000000"/>
                </a:solidFill>
                <a:latin typeface="Tahoma"/>
                <a:ea typeface="Tahoma"/>
                <a:cs typeface="Tahoma"/>
                <a:sym typeface="Tahoma"/>
              </a:rPr>
              <a:t> atau </a:t>
            </a:r>
            <a:r>
              <a:rPr b="1" lang="en-US" sz="3200">
                <a:solidFill>
                  <a:srgbClr val="000000"/>
                </a:solidFill>
                <a:latin typeface="Tahoma"/>
                <a:ea typeface="Tahoma"/>
                <a:cs typeface="Tahoma"/>
                <a:sym typeface="Tahoma"/>
              </a:rPr>
              <a:t>malloc.h</a:t>
            </a:r>
            <a:endParaRPr sz="3200">
              <a:solidFill>
                <a:srgbClr val="000000"/>
              </a:solidFill>
              <a:latin typeface="Tahoma"/>
              <a:ea typeface="Tahoma"/>
              <a:cs typeface="Tahoma"/>
              <a:sym typeface="Tahoma"/>
            </a:endParaRPr>
          </a:p>
          <a:p>
            <a:pPr indent="-342900" lvl="0" marL="342900" rtl="0" algn="l">
              <a:spcBef>
                <a:spcPts val="64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Menggunakan fungsi:</a:t>
            </a:r>
            <a:endParaRPr sz="3200">
              <a:solidFill>
                <a:srgbClr val="000000"/>
              </a:solidFill>
              <a:latin typeface="Tahoma"/>
              <a:ea typeface="Tahoma"/>
              <a:cs typeface="Tahoma"/>
              <a:sym typeface="Tahoma"/>
            </a:endParaRPr>
          </a:p>
          <a:p>
            <a:pPr indent="-342900" lvl="0" marL="342900" rtl="0" algn="l">
              <a:spcBef>
                <a:spcPts val="640"/>
              </a:spcBef>
              <a:spcAft>
                <a:spcPts val="0"/>
              </a:spcAft>
              <a:buNone/>
            </a:pPr>
            <a:r>
              <a:rPr b="1" lang="en-US" sz="3200">
                <a:solidFill>
                  <a:srgbClr val="000000"/>
                </a:solidFill>
                <a:latin typeface="Tahoma"/>
                <a:ea typeface="Tahoma"/>
                <a:cs typeface="Tahoma"/>
                <a:sym typeface="Tahoma"/>
              </a:rPr>
              <a:t>	&lt;pointer type&gt;</a:t>
            </a:r>
            <a:r>
              <a:rPr lang="en-US" sz="3200">
                <a:solidFill>
                  <a:srgbClr val="000000"/>
                </a:solidFill>
                <a:latin typeface="Tahoma"/>
                <a:ea typeface="Tahoma"/>
                <a:cs typeface="Tahoma"/>
                <a:sym typeface="Tahoma"/>
              </a:rPr>
              <a:t> *</a:t>
            </a:r>
            <a:r>
              <a:rPr b="1" lang="en-US" sz="3200">
                <a:solidFill>
                  <a:srgbClr val="000000"/>
                </a:solidFill>
                <a:latin typeface="Tahoma"/>
                <a:ea typeface="Tahoma"/>
                <a:cs typeface="Tahoma"/>
                <a:sym typeface="Tahoma"/>
              </a:rPr>
              <a:t>malloc(int size);</a:t>
            </a:r>
            <a:endParaRPr sz="3200">
              <a:solidFill>
                <a:srgbClr val="000000"/>
              </a:solidFill>
              <a:latin typeface="Tahoma"/>
              <a:ea typeface="Tahoma"/>
              <a:cs typeface="Tahoma"/>
              <a:sym typeface="Tahoma"/>
            </a:endParaRPr>
          </a:p>
          <a:p>
            <a:pPr indent="-139700" lvl="0" marL="342900" rtl="0" algn="l">
              <a:spcBef>
                <a:spcPts val="640"/>
              </a:spcBef>
              <a:spcAft>
                <a:spcPts val="0"/>
              </a:spcAft>
              <a:buNone/>
            </a:pPr>
            <a:r>
              <a:t/>
            </a:r>
            <a:endParaRPr b="1" sz="3200">
              <a:solidFill>
                <a:srgbClr val="000000"/>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3"/>
          <p:cNvPicPr preferRelativeResize="0"/>
          <p:nvPr/>
        </p:nvPicPr>
        <p:blipFill rotWithShape="1">
          <a:blip r:embed="rId3">
            <a:alphaModFix/>
          </a:blip>
          <a:srcRect b="0" l="0" r="0" t="0"/>
          <a:stretch/>
        </p:blipFill>
        <p:spPr>
          <a:xfrm>
            <a:off x="2369100" y="780900"/>
            <a:ext cx="7453800" cy="529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SLLNC Menggunakan HEAD</a:t>
            </a:r>
            <a:endParaRPr/>
          </a:p>
        </p:txBody>
      </p:sp>
      <p:sp>
        <p:nvSpPr>
          <p:cNvPr id="232" name="Google Shape;232;p24"/>
          <p:cNvSpPr txBox="1"/>
          <p:nvPr/>
        </p:nvSpPr>
        <p:spPr>
          <a:xfrm>
            <a:off x="339925" y="2230225"/>
            <a:ext cx="11062800" cy="4041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Dibutuhkan satu buah variabel pointer: </a:t>
            </a:r>
            <a:r>
              <a:rPr b="1" lang="en-US" sz="2400">
                <a:solidFill>
                  <a:srgbClr val="000000"/>
                </a:solidFill>
                <a:latin typeface="Tahoma"/>
                <a:ea typeface="Tahoma"/>
                <a:cs typeface="Tahoma"/>
                <a:sym typeface="Tahoma"/>
              </a:rPr>
              <a:t>head</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Head akan selalu menunjuk pada </a:t>
            </a:r>
            <a:r>
              <a:rPr b="1" lang="en-US" sz="2400">
                <a:solidFill>
                  <a:srgbClr val="000000"/>
                </a:solidFill>
                <a:latin typeface="Tahoma"/>
                <a:ea typeface="Tahoma"/>
                <a:cs typeface="Tahoma"/>
                <a:sym typeface="Tahoma"/>
              </a:rPr>
              <a:t>node pertama</a:t>
            </a:r>
            <a:endParaRPr sz="3200">
              <a:solidFill>
                <a:srgbClr val="000000"/>
              </a:solidFill>
              <a:latin typeface="Tahoma"/>
              <a:ea typeface="Tahoma"/>
              <a:cs typeface="Tahoma"/>
              <a:sym typeface="Tahoma"/>
            </a:endParaRPr>
          </a:p>
          <a:p>
            <a:pPr indent="-190500" lvl="0" marL="342900" rtl="0" algn="l">
              <a:lnSpc>
                <a:spcPct val="80000"/>
              </a:lnSpc>
              <a:spcBef>
                <a:spcPts val="480"/>
              </a:spcBef>
              <a:spcAft>
                <a:spcPts val="0"/>
              </a:spcAft>
              <a:buNone/>
            </a:pPr>
            <a:r>
              <a:t/>
            </a:r>
            <a:endParaRPr sz="2400">
              <a:solidFill>
                <a:srgbClr val="000000"/>
              </a:solidFill>
              <a:latin typeface="Tahoma"/>
              <a:ea typeface="Tahoma"/>
              <a:cs typeface="Tahoma"/>
              <a:sym typeface="Tahoma"/>
            </a:endParaRPr>
          </a:p>
          <a:p>
            <a:pPr indent="-190500" lvl="0" marL="342900" rtl="0" algn="l">
              <a:lnSpc>
                <a:spcPct val="80000"/>
              </a:lnSpc>
              <a:spcBef>
                <a:spcPts val="480"/>
              </a:spcBef>
              <a:spcAft>
                <a:spcPts val="0"/>
              </a:spcAft>
              <a:buNone/>
            </a:pPr>
            <a:r>
              <a:t/>
            </a:r>
            <a:endParaRPr sz="24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t/>
            </a:r>
            <a:endParaRPr sz="2400" u="sng">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lang="en-US" sz="2400" u="sng">
                <a:solidFill>
                  <a:srgbClr val="000000"/>
                </a:solidFill>
                <a:latin typeface="Tahoma"/>
                <a:ea typeface="Tahoma"/>
                <a:cs typeface="Tahoma"/>
                <a:sym typeface="Tahoma"/>
              </a:rPr>
              <a:t>Deklarasi Pointer Penunjuk Kepala Single Linked List</a:t>
            </a:r>
            <a:endParaRPr sz="24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Manipulasi linked list tidak bisa dilakukan langsung ke node yang dituju, melainkan harus menggunakan suatu pointer penunjuk ke node pertama dalam linked list (dalam hal ini adalah head).  Deklarasinya sebagai berikut:</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Courier"/>
              <a:buChar char="•"/>
            </a:pPr>
            <a:r>
              <a:rPr b="1" lang="en-US" sz="2400">
                <a:solidFill>
                  <a:srgbClr val="000000"/>
                </a:solidFill>
                <a:latin typeface="Courier"/>
                <a:ea typeface="Courier"/>
                <a:cs typeface="Courier"/>
                <a:sym typeface="Courier"/>
              </a:rPr>
              <a:t>TNode *head;</a:t>
            </a:r>
            <a:endParaRPr sz="3200">
              <a:solidFill>
                <a:srgbClr val="000000"/>
              </a:solidFill>
              <a:latin typeface="Tahoma"/>
              <a:ea typeface="Tahoma"/>
              <a:cs typeface="Tahoma"/>
              <a:sym typeface="Tahoma"/>
            </a:endParaRPr>
          </a:p>
          <a:p>
            <a:pPr indent="-190500" lvl="0" marL="342900" rtl="0" algn="l">
              <a:spcBef>
                <a:spcPts val="480"/>
              </a:spcBef>
              <a:spcAft>
                <a:spcPts val="0"/>
              </a:spcAft>
              <a:buNone/>
            </a:pPr>
            <a:r>
              <a:t/>
            </a:r>
            <a:endParaRPr b="1" sz="2400">
              <a:solidFill>
                <a:srgbClr val="000000"/>
              </a:solidFill>
              <a:latin typeface="Courier"/>
              <a:ea typeface="Courier"/>
              <a:cs typeface="Courier"/>
              <a:sym typeface="Courier"/>
            </a:endParaRPr>
          </a:p>
        </p:txBody>
      </p:sp>
      <p:pic>
        <p:nvPicPr>
          <p:cNvPr id="233" name="Google Shape;233;p24"/>
          <p:cNvPicPr preferRelativeResize="0"/>
          <p:nvPr/>
        </p:nvPicPr>
        <p:blipFill rotWithShape="1">
          <a:blip r:embed="rId3">
            <a:alphaModFix/>
          </a:blip>
          <a:srcRect b="0" l="0" r="0" t="0"/>
          <a:stretch/>
        </p:blipFill>
        <p:spPr>
          <a:xfrm>
            <a:off x="789862" y="2947988"/>
            <a:ext cx="4067175" cy="96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SLLNC Menggunakan HEAD</a:t>
            </a:r>
            <a:endParaRPr/>
          </a:p>
        </p:txBody>
      </p:sp>
      <p:sp>
        <p:nvSpPr>
          <p:cNvPr id="239" name="Google Shape;239;p25"/>
          <p:cNvSpPr txBox="1"/>
          <p:nvPr/>
        </p:nvSpPr>
        <p:spPr>
          <a:xfrm>
            <a:off x="339925" y="2167326"/>
            <a:ext cx="11034900" cy="42999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None/>
            </a:pPr>
            <a:r>
              <a:rPr lang="en-US" sz="2400" u="sng">
                <a:solidFill>
                  <a:srgbClr val="000000"/>
                </a:solidFill>
                <a:latin typeface="Tahoma"/>
                <a:ea typeface="Tahoma"/>
                <a:cs typeface="Tahoma"/>
                <a:sym typeface="Tahoma"/>
              </a:rPr>
              <a:t>Fungsi Inisialisasi Single LinkedList</a:t>
            </a:r>
            <a:endParaRPr b="1" sz="24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b="1" lang="en-US" sz="2400">
                <a:solidFill>
                  <a:srgbClr val="000000"/>
                </a:solidFill>
                <a:latin typeface="Courier"/>
                <a:ea typeface="Courier"/>
                <a:cs typeface="Courier"/>
                <a:sym typeface="Courier"/>
              </a:rPr>
              <a:t>	</a:t>
            </a:r>
            <a:r>
              <a:rPr b="1" lang="en-US" sz="1800">
                <a:solidFill>
                  <a:srgbClr val="000000"/>
                </a:solidFill>
                <a:latin typeface="Courier"/>
                <a:ea typeface="Courier"/>
                <a:cs typeface="Courier"/>
                <a:sym typeface="Courier"/>
              </a:rPr>
              <a:t>void init(){</a:t>
            </a:r>
            <a:endParaRPr sz="3200">
              <a:solidFill>
                <a:srgbClr val="000000"/>
              </a:solidFill>
              <a:latin typeface="Tahoma"/>
              <a:ea typeface="Tahoma"/>
              <a:cs typeface="Tahoma"/>
              <a:sym typeface="Tahoma"/>
            </a:endParaRPr>
          </a:p>
          <a:p>
            <a:pPr indent="-285750" lvl="1" marL="742950" rtl="0" algn="l">
              <a:lnSpc>
                <a:spcPct val="90000"/>
              </a:lnSpc>
              <a:spcBef>
                <a:spcPts val="360"/>
              </a:spcBef>
              <a:spcAft>
                <a:spcPts val="0"/>
              </a:spcAft>
              <a:buNone/>
            </a:pPr>
            <a:r>
              <a:rPr b="1" lang="en-US" sz="1800">
                <a:solidFill>
                  <a:srgbClr val="000000"/>
                </a:solidFill>
                <a:latin typeface="Courier"/>
                <a:ea typeface="Courier"/>
                <a:cs typeface="Courier"/>
                <a:sym typeface="Courier"/>
              </a:rPr>
              <a:t>	head = NULL;</a:t>
            </a:r>
            <a:endParaRPr sz="28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8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lang="en-US" sz="2400" u="sng">
                <a:solidFill>
                  <a:srgbClr val="000000"/>
                </a:solidFill>
                <a:latin typeface="Tahoma"/>
                <a:ea typeface="Tahoma"/>
                <a:cs typeface="Tahoma"/>
                <a:sym typeface="Tahoma"/>
              </a:rPr>
              <a:t>Function untuk mengetahui kosong tidaknya Single </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lang="en-US" sz="2400" u="sng">
                <a:solidFill>
                  <a:srgbClr val="000000"/>
                </a:solidFill>
                <a:latin typeface="Tahoma"/>
                <a:ea typeface="Tahoma"/>
                <a:cs typeface="Tahoma"/>
                <a:sym typeface="Tahoma"/>
              </a:rPr>
              <a:t>LinkedList</a:t>
            </a:r>
            <a:endParaRPr sz="24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Jika pointer head tidak menunjuk pada suatu node maka kosong</a:t>
            </a:r>
            <a:endParaRPr b="1" sz="2400">
              <a:solidFill>
                <a:srgbClr val="000000"/>
              </a:solidFill>
              <a:latin typeface="Tahoma"/>
              <a:ea typeface="Tahoma"/>
              <a:cs typeface="Tahoma"/>
              <a:sym typeface="Tahoma"/>
            </a:endParaRPr>
          </a:p>
          <a:p>
            <a:pPr indent="-342900" lvl="0" marL="342900" rtl="0" algn="l">
              <a:lnSpc>
                <a:spcPct val="90000"/>
              </a:lnSpc>
              <a:spcBef>
                <a:spcPts val="280"/>
              </a:spcBef>
              <a:spcAft>
                <a:spcPts val="0"/>
              </a:spcAft>
              <a:buNone/>
            </a:pPr>
            <a:r>
              <a:t/>
            </a:r>
            <a:endParaRPr b="1">
              <a:solidFill>
                <a:srgbClr val="000000"/>
              </a:solidFill>
              <a:latin typeface="Courier"/>
              <a:ea typeface="Courier"/>
              <a:cs typeface="Courier"/>
              <a:sym typeface="Courier"/>
            </a:endParaRPr>
          </a:p>
          <a:p>
            <a:pPr indent="-342900" lvl="0" marL="342900" rtl="0" algn="l">
              <a:lnSpc>
                <a:spcPct val="90000"/>
              </a:lnSpc>
              <a:spcBef>
                <a:spcPts val="320"/>
              </a:spcBef>
              <a:spcAft>
                <a:spcPts val="0"/>
              </a:spcAft>
              <a:buNone/>
            </a:pPr>
            <a:r>
              <a:rPr b="1" lang="en-US" sz="1600">
                <a:solidFill>
                  <a:srgbClr val="000000"/>
                </a:solidFill>
                <a:latin typeface="Courier"/>
                <a:ea typeface="Courier"/>
                <a:cs typeface="Courier"/>
                <a:sym typeface="Courier"/>
              </a:rPr>
              <a:t>int isEmpty(){</a:t>
            </a:r>
            <a:endParaRPr sz="3200">
              <a:solidFill>
                <a:srgbClr val="000000"/>
              </a:solidFill>
              <a:latin typeface="Tahoma"/>
              <a:ea typeface="Tahoma"/>
              <a:cs typeface="Tahoma"/>
              <a:sym typeface="Tahoma"/>
            </a:endParaRPr>
          </a:p>
          <a:p>
            <a:pPr indent="-342900" lvl="0" marL="342900" rtl="0" algn="l">
              <a:lnSpc>
                <a:spcPct val="90000"/>
              </a:lnSpc>
              <a:spcBef>
                <a:spcPts val="320"/>
              </a:spcBef>
              <a:spcAft>
                <a:spcPts val="0"/>
              </a:spcAft>
              <a:buNone/>
            </a:pPr>
            <a:r>
              <a:rPr b="1" lang="en-US" sz="1600">
                <a:solidFill>
                  <a:srgbClr val="000000"/>
                </a:solidFill>
                <a:latin typeface="Courier"/>
                <a:ea typeface="Courier"/>
                <a:cs typeface="Courier"/>
                <a:sym typeface="Courier"/>
              </a:rPr>
              <a:t>	if(head == NULL) return 1;</a:t>
            </a:r>
            <a:endParaRPr sz="3200">
              <a:solidFill>
                <a:srgbClr val="000000"/>
              </a:solidFill>
              <a:latin typeface="Tahoma"/>
              <a:ea typeface="Tahoma"/>
              <a:cs typeface="Tahoma"/>
              <a:sym typeface="Tahoma"/>
            </a:endParaRPr>
          </a:p>
          <a:p>
            <a:pPr indent="-342900" lvl="0" marL="342900" rtl="0" algn="l">
              <a:lnSpc>
                <a:spcPct val="90000"/>
              </a:lnSpc>
              <a:spcBef>
                <a:spcPts val="320"/>
              </a:spcBef>
              <a:spcAft>
                <a:spcPts val="0"/>
              </a:spcAft>
              <a:buNone/>
            </a:pPr>
            <a:r>
              <a:rPr b="1" lang="en-US" sz="1600">
                <a:solidFill>
                  <a:srgbClr val="000000"/>
                </a:solidFill>
                <a:latin typeface="Courier"/>
                <a:ea typeface="Courier"/>
                <a:cs typeface="Courier"/>
                <a:sym typeface="Courier"/>
              </a:rPr>
              <a:t>	else return 0;</a:t>
            </a:r>
            <a:endParaRPr sz="3200">
              <a:solidFill>
                <a:srgbClr val="000000"/>
              </a:solidFill>
              <a:latin typeface="Tahoma"/>
              <a:ea typeface="Tahoma"/>
              <a:cs typeface="Tahoma"/>
              <a:sym typeface="Tahoma"/>
            </a:endParaRPr>
          </a:p>
          <a:p>
            <a:pPr indent="-342900" lvl="0" marL="342900" rtl="0" algn="l">
              <a:lnSpc>
                <a:spcPct val="90000"/>
              </a:lnSpc>
              <a:spcBef>
                <a:spcPts val="320"/>
              </a:spcBef>
              <a:spcAft>
                <a:spcPts val="0"/>
              </a:spcAft>
              <a:buNone/>
            </a:pPr>
            <a:r>
              <a:rPr b="1" lang="en-US" sz="16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a:p>
            <a:pPr indent="-241300" lvl="0" marL="342900" rtl="0" algn="l">
              <a:spcBef>
                <a:spcPts val="320"/>
              </a:spcBef>
              <a:spcAft>
                <a:spcPts val="0"/>
              </a:spcAft>
              <a:buNone/>
            </a:pPr>
            <a:r>
              <a:t/>
            </a:r>
            <a:endParaRPr b="1" sz="1600">
              <a:solidFill>
                <a:srgbClr val="000000"/>
              </a:solidFill>
              <a:latin typeface="Courier"/>
              <a:ea typeface="Courier"/>
              <a:cs typeface="Courier"/>
              <a:sym typeface="Courier"/>
            </a:endParaRPr>
          </a:p>
        </p:txBody>
      </p:sp>
      <p:pic>
        <p:nvPicPr>
          <p:cNvPr id="240" name="Google Shape;240;p25"/>
          <p:cNvPicPr preferRelativeResize="0"/>
          <p:nvPr/>
        </p:nvPicPr>
        <p:blipFill rotWithShape="1">
          <a:blip r:embed="rId3">
            <a:alphaModFix/>
          </a:blip>
          <a:srcRect b="0" l="0" r="0" t="0"/>
          <a:stretch/>
        </p:blipFill>
        <p:spPr>
          <a:xfrm>
            <a:off x="5637762" y="2167325"/>
            <a:ext cx="1800225" cy="115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sp>
        <p:nvSpPr>
          <p:cNvPr id="246" name="Google Shape;246;p26"/>
          <p:cNvSpPr txBox="1"/>
          <p:nvPr/>
        </p:nvSpPr>
        <p:spPr>
          <a:xfrm>
            <a:off x="682825" y="2059225"/>
            <a:ext cx="9987000" cy="4298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None/>
            </a:pPr>
            <a:r>
              <a:rPr lang="en-US" sz="2800" u="sng">
                <a:solidFill>
                  <a:srgbClr val="000000"/>
                </a:solidFill>
                <a:latin typeface="Tahoma"/>
                <a:ea typeface="Tahoma"/>
                <a:cs typeface="Tahoma"/>
                <a:sym typeface="Tahoma"/>
              </a:rPr>
              <a:t>Penambahan data di depan</a:t>
            </a:r>
            <a:endParaRPr sz="2800">
              <a:solidFill>
                <a:srgbClr val="000000"/>
              </a:solidFill>
              <a:latin typeface="Tahoma"/>
              <a:ea typeface="Tahoma"/>
              <a:cs typeface="Tahoma"/>
              <a:sym typeface="Tahoma"/>
            </a:endParaRPr>
          </a:p>
          <a:p>
            <a:pPr indent="-342900" lvl="0" marL="342900" rtl="0" algn="l">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Penambahan node baru akan dikaitan di node </a:t>
            </a:r>
            <a:r>
              <a:rPr b="1" lang="en-US" sz="2800">
                <a:solidFill>
                  <a:srgbClr val="000000"/>
                </a:solidFill>
                <a:latin typeface="Tahoma"/>
                <a:ea typeface="Tahoma"/>
                <a:cs typeface="Tahoma"/>
                <a:sym typeface="Tahoma"/>
              </a:rPr>
              <a:t>paling depan, </a:t>
            </a:r>
            <a:r>
              <a:rPr lang="en-US" sz="2800">
                <a:solidFill>
                  <a:srgbClr val="000000"/>
                </a:solidFill>
                <a:latin typeface="Tahoma"/>
                <a:ea typeface="Tahoma"/>
                <a:cs typeface="Tahoma"/>
                <a:sym typeface="Tahoma"/>
              </a:rPr>
              <a:t>namun pada saat pertama kali (data masih kosong), maka penambahan data dilakukan dengan cara: node head ditunjukkan ke node baru tersebut.</a:t>
            </a:r>
            <a:endParaRPr sz="3200">
              <a:solidFill>
                <a:srgbClr val="000000"/>
              </a:solidFill>
              <a:latin typeface="Tahoma"/>
              <a:ea typeface="Tahoma"/>
              <a:cs typeface="Tahoma"/>
              <a:sym typeface="Tahoma"/>
            </a:endParaRPr>
          </a:p>
          <a:p>
            <a:pPr indent="-342900" lvl="0" marL="342900" rtl="0" algn="l">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Pada prinsipnya adalah mengkaitkan node baru dengan head, kemudian head akan menunjuk pada data baru tersebut sehingga head akan tetap selalu menjadi data terdepan.</a:t>
            </a:r>
            <a:endParaRPr sz="3200">
              <a:solidFill>
                <a:srgbClr val="000000"/>
              </a:solidFill>
              <a:latin typeface="Tahoma"/>
              <a:ea typeface="Tahoma"/>
              <a:cs typeface="Tahoma"/>
              <a:sym typeface="Tahoma"/>
            </a:endParaRPr>
          </a:p>
          <a:p>
            <a:pPr indent="-165100" lvl="0" marL="342900" rtl="0" algn="l">
              <a:spcBef>
                <a:spcPts val="560"/>
              </a:spcBef>
              <a:spcAft>
                <a:spcPts val="0"/>
              </a:spcAft>
              <a:buNone/>
            </a:pPr>
            <a:r>
              <a:t/>
            </a:r>
            <a:endParaRPr sz="2800">
              <a:solidFill>
                <a:srgbClr val="000000"/>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sp>
        <p:nvSpPr>
          <p:cNvPr id="252" name="Google Shape;252;p27"/>
          <p:cNvSpPr txBox="1"/>
          <p:nvPr/>
        </p:nvSpPr>
        <p:spPr>
          <a:xfrm>
            <a:off x="800100" y="2171700"/>
            <a:ext cx="5457900" cy="43527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None/>
            </a:pPr>
            <a:r>
              <a:rPr b="1" lang="en-US" sz="1700">
                <a:solidFill>
                  <a:srgbClr val="000000"/>
                </a:solidFill>
                <a:latin typeface="Courier"/>
                <a:ea typeface="Courier"/>
                <a:cs typeface="Courier"/>
                <a:sym typeface="Courier"/>
              </a:rPr>
              <a:t>	void insertDepan(int databaru){</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TNode *baru;</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baru = new TNode;</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baru-&gt;data = databaru;</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baru-&gt;next = NULL;</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if(isEmpty()==1){</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head=baru;</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head-&gt;next = NULL;</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else {</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baru-&gt;next = head;</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head = baru;</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printf(”Data masuk\n”);</a:t>
            </a:r>
            <a:endParaRPr sz="3100">
              <a:solidFill>
                <a:srgbClr val="000000"/>
              </a:solidFill>
              <a:latin typeface="Tahoma"/>
              <a:ea typeface="Tahoma"/>
              <a:cs typeface="Tahoma"/>
              <a:sym typeface="Tahoma"/>
            </a:endParaRPr>
          </a:p>
          <a:p>
            <a:pPr indent="-342900" lvl="0" marL="342900" rtl="0" algn="l">
              <a:lnSpc>
                <a:spcPct val="90000"/>
              </a:lnSpc>
              <a:spcBef>
                <a:spcPts val="360"/>
              </a:spcBef>
              <a:spcAft>
                <a:spcPts val="0"/>
              </a:spcAft>
              <a:buNone/>
            </a:pPr>
            <a:r>
              <a:rPr b="1" lang="en-US" sz="1700">
                <a:solidFill>
                  <a:srgbClr val="000000"/>
                </a:solidFill>
                <a:latin typeface="Courier"/>
                <a:ea typeface="Courier"/>
                <a:cs typeface="Courier"/>
                <a:sym typeface="Courier"/>
              </a:rPr>
              <a:t>	} </a:t>
            </a:r>
            <a:endParaRPr sz="3100">
              <a:solidFill>
                <a:srgbClr val="000000"/>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pic>
        <p:nvPicPr>
          <p:cNvPr id="258" name="Google Shape;258;p28"/>
          <p:cNvPicPr preferRelativeResize="0"/>
          <p:nvPr/>
        </p:nvPicPr>
        <p:blipFill rotWithShape="1">
          <a:blip r:embed="rId3">
            <a:alphaModFix/>
          </a:blip>
          <a:srcRect b="0" l="0" r="0" t="0"/>
          <a:stretch/>
        </p:blipFill>
        <p:spPr>
          <a:xfrm>
            <a:off x="1436675" y="2059225"/>
            <a:ext cx="3041650" cy="1944687"/>
          </a:xfrm>
          <a:prstGeom prst="rect">
            <a:avLst/>
          </a:prstGeom>
          <a:noFill/>
          <a:ln>
            <a:noFill/>
          </a:ln>
        </p:spPr>
      </p:pic>
      <p:pic>
        <p:nvPicPr>
          <p:cNvPr id="259" name="Google Shape;259;p28"/>
          <p:cNvPicPr preferRelativeResize="0"/>
          <p:nvPr/>
        </p:nvPicPr>
        <p:blipFill rotWithShape="1">
          <a:blip r:embed="rId4">
            <a:alphaModFix/>
          </a:blip>
          <a:srcRect b="0" l="0" r="0" t="0"/>
          <a:stretch/>
        </p:blipFill>
        <p:spPr>
          <a:xfrm>
            <a:off x="4821225" y="2275125"/>
            <a:ext cx="5113337" cy="41052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sp>
        <p:nvSpPr>
          <p:cNvPr id="265" name="Google Shape;265;p29"/>
          <p:cNvSpPr txBox="1"/>
          <p:nvPr/>
        </p:nvSpPr>
        <p:spPr>
          <a:xfrm>
            <a:off x="742950" y="2173525"/>
            <a:ext cx="9687000" cy="4172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None/>
            </a:pPr>
            <a:r>
              <a:rPr lang="en-US" sz="2800" u="sng">
                <a:solidFill>
                  <a:srgbClr val="000000"/>
                </a:solidFill>
                <a:latin typeface="Tahoma"/>
                <a:ea typeface="Tahoma"/>
                <a:cs typeface="Tahoma"/>
                <a:sym typeface="Tahoma"/>
              </a:rPr>
              <a:t>Penambahan data di belakang</a:t>
            </a:r>
            <a:endParaRPr sz="2800">
              <a:solidFill>
                <a:srgbClr val="000000"/>
              </a:solidFill>
              <a:latin typeface="Tahoma"/>
              <a:ea typeface="Tahoma"/>
              <a:cs typeface="Tahoma"/>
              <a:sym typeface="Tahoma"/>
            </a:endParaRPr>
          </a:p>
          <a:p>
            <a:pPr indent="-342900" lvl="0" marL="342900" rtl="0" algn="l">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Penambahan data dilakukan </a:t>
            </a:r>
            <a:r>
              <a:rPr b="1" lang="en-US" sz="2800">
                <a:solidFill>
                  <a:srgbClr val="000000"/>
                </a:solidFill>
                <a:latin typeface="Tahoma"/>
                <a:ea typeface="Tahoma"/>
                <a:cs typeface="Tahoma"/>
                <a:sym typeface="Tahoma"/>
              </a:rPr>
              <a:t>di belakang</a:t>
            </a:r>
            <a:r>
              <a:rPr lang="en-US" sz="2800">
                <a:solidFill>
                  <a:srgbClr val="000000"/>
                </a:solidFill>
                <a:latin typeface="Tahoma"/>
                <a:ea typeface="Tahoma"/>
                <a:cs typeface="Tahoma"/>
                <a:sym typeface="Tahoma"/>
              </a:rPr>
              <a:t>, namun pada saat pertama kali, node langsung ditunjuk oleh head.</a:t>
            </a:r>
            <a:endParaRPr sz="3200">
              <a:solidFill>
                <a:srgbClr val="000000"/>
              </a:solidFill>
              <a:latin typeface="Tahoma"/>
              <a:ea typeface="Tahoma"/>
              <a:cs typeface="Tahoma"/>
              <a:sym typeface="Tahoma"/>
            </a:endParaRPr>
          </a:p>
          <a:p>
            <a:pPr indent="-342900" lvl="0" marL="342900" rtl="0" algn="l">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Penambahan di belakang lebih sulit karena kita membutuhkan pointer bantu untuk mengetahui node terbelakang, kemudian setelah itu, dikaitkan dengan node baru.  Untuk mengetahui data terbelakang perlu digunakan perulangan.</a:t>
            </a:r>
            <a:endParaRPr sz="3200">
              <a:solidFill>
                <a:srgbClr val="000000"/>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sp>
        <p:nvSpPr>
          <p:cNvPr id="271" name="Google Shape;271;p30"/>
          <p:cNvSpPr txBox="1"/>
          <p:nvPr/>
        </p:nvSpPr>
        <p:spPr>
          <a:xfrm>
            <a:off x="614350" y="2059225"/>
            <a:ext cx="5257800" cy="4411500"/>
          </a:xfrm>
          <a:prstGeom prst="rect">
            <a:avLst/>
          </a:prstGeom>
          <a:noFill/>
          <a:ln>
            <a:noFill/>
          </a:ln>
        </p:spPr>
        <p:txBody>
          <a:bodyPr anchorCtr="0" anchor="t" bIns="45700" lIns="91425" spcFirstLastPara="1" rIns="91425" wrap="square" tIns="45700">
            <a:noAutofit/>
          </a:bodyPr>
          <a:lstStyle/>
          <a:p>
            <a:pPr indent="-285750" lvl="1" marL="742950" rtl="0" algn="l">
              <a:lnSpc>
                <a:spcPct val="80000"/>
              </a:lnSpc>
              <a:spcBef>
                <a:spcPts val="0"/>
              </a:spcBef>
              <a:spcAft>
                <a:spcPts val="0"/>
              </a:spcAft>
              <a:buNone/>
            </a:pPr>
            <a:r>
              <a:rPr b="1" lang="en-US" sz="1600">
                <a:solidFill>
                  <a:srgbClr val="000000"/>
                </a:solidFill>
                <a:latin typeface="Courier"/>
                <a:ea typeface="Courier"/>
                <a:cs typeface="Courier"/>
                <a:sym typeface="Courier"/>
              </a:rPr>
              <a:t>void insertBelakang (int databaru){</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TNode *baru,*bantu;</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baru = new TNode;</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baru-&gt;data = databaru;</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baru-&gt;next = NULL;</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if(isEmpty()==1){</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head=baru;</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head-&gt;next = NULL;</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else {</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bantu=head;</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while(bantu-&gt;next!=NULL){</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bantu=bantu-&gt;next;</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bantu-&gt;next = baru;</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printf("Data masuk\n“);</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a:t>
            </a:r>
            <a:endParaRPr sz="2800">
              <a:solidFill>
                <a:srgbClr val="000000"/>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pic>
        <p:nvPicPr>
          <p:cNvPr id="277" name="Google Shape;277;p31"/>
          <p:cNvPicPr preferRelativeResize="0"/>
          <p:nvPr/>
        </p:nvPicPr>
        <p:blipFill rotWithShape="1">
          <a:blip r:embed="rId3">
            <a:alphaModFix/>
          </a:blip>
          <a:srcRect b="0" l="0" r="0" t="0"/>
          <a:stretch/>
        </p:blipFill>
        <p:spPr>
          <a:xfrm>
            <a:off x="6583350" y="283925"/>
            <a:ext cx="5018100" cy="613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5468677" y="1566263"/>
            <a:ext cx="6298566" cy="1925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7200"/>
              <a:buFont typeface="Open Sans"/>
              <a:buNone/>
            </a:pPr>
            <a:r>
              <a:rPr b="1" lang="en-US">
                <a:latin typeface="Open Sans"/>
                <a:ea typeface="Open Sans"/>
                <a:cs typeface="Open Sans"/>
                <a:sym typeface="Open Sans"/>
              </a:rPr>
              <a:t>Introduction</a:t>
            </a:r>
            <a:endParaRPr/>
          </a:p>
        </p:txBody>
      </p:sp>
      <p:sp>
        <p:nvSpPr>
          <p:cNvPr id="170" name="Google Shape;170;p14"/>
          <p:cNvSpPr txBox="1"/>
          <p:nvPr>
            <p:ph idx="1" type="body"/>
          </p:nvPr>
        </p:nvSpPr>
        <p:spPr>
          <a:xfrm>
            <a:off x="5467984" y="4950373"/>
            <a:ext cx="6298566" cy="50267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STRUKTUR DATA</a:t>
            </a:r>
            <a:endParaRPr/>
          </a:p>
        </p:txBody>
      </p:sp>
      <p:sp>
        <p:nvSpPr>
          <p:cNvPr id="171" name="Google Shape;171;p14"/>
          <p:cNvSpPr txBox="1"/>
          <p:nvPr>
            <p:ph idx="3" type="body"/>
          </p:nvPr>
        </p:nvSpPr>
        <p:spPr>
          <a:xfrm>
            <a:off x="5467984" y="5453044"/>
            <a:ext cx="6298566" cy="42229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Dwi Sunaryono Semester Gasal 2021/2022</a:t>
            </a:r>
            <a:endParaRPr/>
          </a:p>
        </p:txBody>
      </p:sp>
      <p:pic>
        <p:nvPicPr>
          <p:cNvPr id="172" name="Google Shape;172;p14"/>
          <p:cNvPicPr preferRelativeResize="0"/>
          <p:nvPr>
            <p:ph idx="2" type="pic"/>
          </p:nvPr>
        </p:nvPicPr>
        <p:blipFill rotWithShape="1">
          <a:blip r:embed="rId3">
            <a:alphaModFix/>
          </a:blip>
          <a:srcRect b="0" l="0" r="0" t="0"/>
          <a:stretch/>
        </p:blipFill>
        <p:spPr>
          <a:xfrm>
            <a:off x="424757" y="1257300"/>
            <a:ext cx="4813993" cy="4618038"/>
          </a:xfrm>
          <a:prstGeom prst="rect">
            <a:avLst/>
          </a:prstGeom>
          <a:solidFill>
            <a:srgbClr val="D8D8D8"/>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pic>
        <p:nvPicPr>
          <p:cNvPr id="283" name="Google Shape;283;p32"/>
          <p:cNvPicPr preferRelativeResize="0"/>
          <p:nvPr/>
        </p:nvPicPr>
        <p:blipFill rotWithShape="1">
          <a:blip r:embed="rId3">
            <a:alphaModFix/>
          </a:blip>
          <a:srcRect b="0" l="0" r="0" t="0"/>
          <a:stretch/>
        </p:blipFill>
        <p:spPr>
          <a:xfrm>
            <a:off x="1255700" y="2542088"/>
            <a:ext cx="5558574" cy="2991862"/>
          </a:xfrm>
          <a:prstGeom prst="rect">
            <a:avLst/>
          </a:prstGeom>
          <a:noFill/>
          <a:ln>
            <a:noFill/>
          </a:ln>
        </p:spPr>
      </p:pic>
      <p:sp>
        <p:nvSpPr>
          <p:cNvPr id="284" name="Google Shape;284;p32"/>
          <p:cNvSpPr txBox="1"/>
          <p:nvPr/>
        </p:nvSpPr>
        <p:spPr>
          <a:xfrm>
            <a:off x="1351538" y="5787136"/>
            <a:ext cx="5835000" cy="369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“Bagaimana dengan penambahan di tengah?”</a:t>
            </a:r>
            <a:endParaRPr/>
          </a:p>
        </p:txBody>
      </p:sp>
      <p:pic>
        <p:nvPicPr>
          <p:cNvPr id="285" name="Google Shape;285;p32"/>
          <p:cNvPicPr preferRelativeResize="0"/>
          <p:nvPr/>
        </p:nvPicPr>
        <p:blipFill rotWithShape="1">
          <a:blip r:embed="rId4">
            <a:alphaModFix/>
          </a:blip>
          <a:srcRect b="0" l="0" r="0" t="0"/>
          <a:stretch/>
        </p:blipFill>
        <p:spPr>
          <a:xfrm>
            <a:off x="1254963" y="2263775"/>
            <a:ext cx="5571352" cy="2783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sp>
        <p:nvSpPr>
          <p:cNvPr id="291" name="Google Shape;291;p33"/>
          <p:cNvSpPr txBox="1"/>
          <p:nvPr/>
        </p:nvSpPr>
        <p:spPr>
          <a:xfrm>
            <a:off x="642950" y="20592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b="1" lang="en-US" sz="1800">
                <a:solidFill>
                  <a:srgbClr val="000000"/>
                </a:solidFill>
                <a:latin typeface="Courier"/>
                <a:ea typeface="Courier"/>
                <a:cs typeface="Courier"/>
                <a:sym typeface="Courier"/>
              </a:rPr>
              <a:t>	void tampil(){</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TNode *bantu;</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bantu = head;</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if(isEmpty()==0){</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while(bantu!=NULL){</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cout&lt;&lt;bantu-&gt;data&lt;&lt;" ";</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bantu=bantu-&gt;next;</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printf(“\n”);</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 else printf(“Masih kosong\n“);</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p:txBody>
      </p:sp>
      <p:pic>
        <p:nvPicPr>
          <p:cNvPr id="292" name="Google Shape;292;p33"/>
          <p:cNvPicPr preferRelativeResize="0"/>
          <p:nvPr/>
        </p:nvPicPr>
        <p:blipFill rotWithShape="1">
          <a:blip r:embed="rId3">
            <a:alphaModFix/>
          </a:blip>
          <a:srcRect b="0" l="0" r="0" t="0"/>
          <a:stretch/>
        </p:blipFill>
        <p:spPr>
          <a:xfrm>
            <a:off x="1468450" y="4958012"/>
            <a:ext cx="7416800" cy="13668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sp>
        <p:nvSpPr>
          <p:cNvPr id="298" name="Google Shape;298;p34"/>
          <p:cNvSpPr txBox="1"/>
          <p:nvPr/>
        </p:nvSpPr>
        <p:spPr>
          <a:xfrm>
            <a:off x="771525" y="2386025"/>
            <a:ext cx="9815400" cy="35577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Function di atas digunakan untuk menampilkan semua isi list, di mana linked list ditelusuri satu-persatu dari awal node sampai akhir node.  Penelusuran ini dilakukan dengan menggunakan suatu pointer bantu, karena pada prinsipnya pointer head yang menjadi tanda awal list tidak boleh berubah/berganti posisi.</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Penelusuran dilakukan terus sampai node terakhir ditemukan menunjuk ke nilai NULL.  Jika tidak NULL, maka node bantu akan berpindah ke node selanjutnya dan membaca isi datanya dengan menggunakan field next sehingga dapat saling berkait.</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Jika head masih NULL berarti data masih kosong!</a:t>
            </a:r>
            <a:endParaRPr sz="3200">
              <a:solidFill>
                <a:srgbClr val="000000"/>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sp>
        <p:nvSpPr>
          <p:cNvPr id="304" name="Google Shape;304;p35"/>
          <p:cNvSpPr txBox="1"/>
          <p:nvPr/>
        </p:nvSpPr>
        <p:spPr>
          <a:xfrm>
            <a:off x="671525" y="2357450"/>
            <a:ext cx="8178900" cy="38739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u="sng">
                <a:solidFill>
                  <a:srgbClr val="000000"/>
                </a:solidFill>
                <a:latin typeface="Tahoma"/>
                <a:ea typeface="Tahoma"/>
                <a:cs typeface="Tahoma"/>
                <a:sym typeface="Tahoma"/>
              </a:rPr>
              <a:t>Function untuk menghapus data terdepan</a:t>
            </a:r>
            <a:endParaRPr b="1">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void hapusDepan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TNode *hapus;</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int 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if (isEmpty()==0){</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if(head-&gt;next != NULL){</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hapus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d = hapus-&gt;data;</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head = head-&gt;next;</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delete hapus;</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 else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d = head-&gt;data;</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head = NULL;</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printf(“%d terhapus\n“,d);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 else cout&lt;&lt;"Masih kosong\n";</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pic>
        <p:nvPicPr>
          <p:cNvPr id="305" name="Google Shape;305;p35"/>
          <p:cNvPicPr preferRelativeResize="0"/>
          <p:nvPr/>
        </p:nvPicPr>
        <p:blipFill rotWithShape="1">
          <a:blip r:embed="rId3">
            <a:alphaModFix/>
          </a:blip>
          <a:srcRect b="0" l="0" r="0" t="0"/>
          <a:stretch/>
        </p:blipFill>
        <p:spPr>
          <a:xfrm>
            <a:off x="4913325" y="3273662"/>
            <a:ext cx="4171950" cy="133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SLLNC dengan HEAD</a:t>
            </a:r>
            <a:endParaRPr/>
          </a:p>
        </p:txBody>
      </p:sp>
      <p:sp>
        <p:nvSpPr>
          <p:cNvPr id="311" name="Google Shape;311;p36"/>
          <p:cNvSpPr txBox="1"/>
          <p:nvPr/>
        </p:nvSpPr>
        <p:spPr>
          <a:xfrm>
            <a:off x="457200" y="2614625"/>
            <a:ext cx="9401100" cy="34437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Function di atas akan menghapus data </a:t>
            </a:r>
            <a:r>
              <a:rPr b="1" lang="en-US" sz="2000">
                <a:solidFill>
                  <a:srgbClr val="000000"/>
                </a:solidFill>
                <a:latin typeface="Tahoma"/>
                <a:ea typeface="Tahoma"/>
                <a:cs typeface="Tahoma"/>
                <a:sym typeface="Tahoma"/>
              </a:rPr>
              <a:t>teratas (pertama)</a:t>
            </a:r>
            <a:r>
              <a:rPr lang="en-US" sz="2000">
                <a:solidFill>
                  <a:srgbClr val="000000"/>
                </a:solidFill>
                <a:latin typeface="Tahoma"/>
                <a:ea typeface="Tahoma"/>
                <a:cs typeface="Tahoma"/>
                <a:sym typeface="Tahoma"/>
              </a:rPr>
              <a:t> yang ditunjuk oleh head pada linked list</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Penghapusan node tidak boleh dilakukan jika keadaan node sedang ditunjuk oleh pointer, maka harus dilakukan penggunakan suatu pointer lain yang digunakan untuk menunjuk node yang akan dihapus, misalnya pointer hapus dan barulah kemudian menghapus pointer hapus dengan menggunakan perintah delete.</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Sebelum data terdepan dihapus, head harus ditunjukkan ke node sesudahnya terlebih dahulu agar list tidak putus, sehingga node setelah head lama akan menjadi head baru (data terdepan yang baru).</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Jika head masih NULL maka berarti data masih kosong!</a:t>
            </a:r>
            <a:endParaRPr sz="3200">
              <a:solidFill>
                <a:srgbClr val="000000"/>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SLLNC dengan HEAD</a:t>
            </a:r>
            <a:endParaRPr sz="4000">
              <a:solidFill>
                <a:schemeClr val="dk1"/>
              </a:solidFill>
              <a:latin typeface="Arial Black"/>
              <a:ea typeface="Arial Black"/>
              <a:cs typeface="Arial Black"/>
              <a:sym typeface="Arial Black"/>
            </a:endParaRPr>
          </a:p>
        </p:txBody>
      </p:sp>
      <p:cxnSp>
        <p:nvCxnSpPr>
          <p:cNvPr id="317" name="Google Shape;317;p37"/>
          <p:cNvCxnSpPr/>
          <p:nvPr/>
        </p:nvCxnSpPr>
        <p:spPr>
          <a:xfrm>
            <a:off x="2609850" y="2936875"/>
            <a:ext cx="457200" cy="1500"/>
          </a:xfrm>
          <a:prstGeom prst="straightConnector1">
            <a:avLst/>
          </a:prstGeom>
          <a:noFill/>
          <a:ln cap="sq" cmpd="sng" w="9525">
            <a:solidFill>
              <a:srgbClr val="FFFFFF"/>
            </a:solidFill>
            <a:prstDash val="solid"/>
            <a:miter lim="800000"/>
            <a:headEnd len="med" w="med" type="none"/>
            <a:tailEnd len="med" w="med" type="none"/>
          </a:ln>
        </p:spPr>
      </p:cxnSp>
      <p:cxnSp>
        <p:nvCxnSpPr>
          <p:cNvPr id="318" name="Google Shape;318;p37"/>
          <p:cNvCxnSpPr/>
          <p:nvPr/>
        </p:nvCxnSpPr>
        <p:spPr>
          <a:xfrm>
            <a:off x="3981450" y="2936875"/>
            <a:ext cx="457200" cy="1500"/>
          </a:xfrm>
          <a:prstGeom prst="straightConnector1">
            <a:avLst/>
          </a:prstGeom>
          <a:noFill/>
          <a:ln cap="sq" cmpd="sng" w="9525">
            <a:solidFill>
              <a:srgbClr val="FFFFFF"/>
            </a:solidFill>
            <a:prstDash val="solid"/>
            <a:miter lim="800000"/>
            <a:headEnd len="med" w="med" type="none"/>
            <a:tailEnd len="med" w="med" type="none"/>
          </a:ln>
        </p:spPr>
      </p:cxnSp>
      <p:sp>
        <p:nvSpPr>
          <p:cNvPr id="319" name="Google Shape;319;p37"/>
          <p:cNvSpPr txBox="1"/>
          <p:nvPr/>
        </p:nvSpPr>
        <p:spPr>
          <a:xfrm>
            <a:off x="455425" y="1963025"/>
            <a:ext cx="9815400" cy="3557700"/>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0"/>
              </a:spcBef>
              <a:spcAft>
                <a:spcPts val="0"/>
              </a:spcAft>
              <a:buNone/>
            </a:pPr>
            <a:r>
              <a:rPr b="1" lang="en-US">
                <a:solidFill>
                  <a:schemeClr val="dk1"/>
                </a:solidFill>
              </a:rPr>
              <a:t>Hapus Belakang</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void hapusBelakang(){</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TNode *hapus,*bantu;</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int d;</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if (isEmpty()==0){</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if(head-&gt;next != NULL){</a:t>
            </a:r>
            <a:endParaRPr sz="3200">
              <a:solidFill>
                <a:schemeClr val="dk1"/>
              </a:solidFill>
              <a:latin typeface="Tahoma"/>
              <a:ea typeface="Tahoma"/>
              <a:cs typeface="Tahoma"/>
              <a:sym typeface="Tahoma"/>
            </a:endParaRPr>
          </a:p>
          <a:p>
            <a:pPr indent="11430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bantu = head;</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while(bantu-&gt;next-&gt;next!=NULL){		  </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bantu = bantu-&gt;next;</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hapus = bantu-&gt;next;</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d = hapus-&gt;data;</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bantu-&gt;next = NULL;</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delete hapus;</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 else {</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d = head-&gt;data;</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head = NULL;</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printf(“%d terhapus\n“,d);</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	} else printf(“Masih kosong\n“);</a:t>
            </a:r>
            <a:endParaRPr sz="3200">
              <a:solidFill>
                <a:schemeClr val="dk1"/>
              </a:solidFill>
              <a:latin typeface="Tahoma"/>
              <a:ea typeface="Tahoma"/>
              <a:cs typeface="Tahoma"/>
              <a:sym typeface="Tahoma"/>
            </a:endParaRPr>
          </a:p>
          <a:p>
            <a:pPr indent="0" lvl="0" marL="342900" rtl="0" algn="l">
              <a:lnSpc>
                <a:spcPct val="80000"/>
              </a:lnSpc>
              <a:spcBef>
                <a:spcPts val="280"/>
              </a:spcBef>
              <a:spcAft>
                <a:spcPts val="0"/>
              </a:spcAft>
              <a:buNone/>
            </a:pPr>
            <a:r>
              <a:rPr b="1" lang="en-US">
                <a:solidFill>
                  <a:schemeClr val="dk1"/>
                </a:solidFill>
                <a:latin typeface="Courier"/>
                <a:ea typeface="Courier"/>
                <a:cs typeface="Courier"/>
                <a:sym typeface="Courier"/>
              </a:rPr>
              <a:t>}</a:t>
            </a:r>
            <a:endParaRPr sz="3200">
              <a:solidFill>
                <a:schemeClr val="dk1"/>
              </a:solidFill>
              <a:latin typeface="Tahoma"/>
              <a:ea typeface="Tahoma"/>
              <a:cs typeface="Tahoma"/>
              <a:sym typeface="Tahoma"/>
            </a:endParaRPr>
          </a:p>
          <a:p>
            <a:pPr indent="0" lvl="0" marL="342900" rtl="0" algn="l">
              <a:lnSpc>
                <a:spcPct val="80000"/>
              </a:lnSpc>
              <a:spcBef>
                <a:spcPts val="480"/>
              </a:spcBef>
              <a:spcAft>
                <a:spcPts val="0"/>
              </a:spcAft>
              <a:buNone/>
            </a:pPr>
            <a:r>
              <a:t/>
            </a:r>
            <a:endParaRPr sz="2400">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SLLNC dengan HEAD</a:t>
            </a:r>
            <a:endParaRPr/>
          </a:p>
        </p:txBody>
      </p:sp>
      <p:sp>
        <p:nvSpPr>
          <p:cNvPr id="325" name="Google Shape;325;p38"/>
          <p:cNvSpPr txBox="1"/>
          <p:nvPr/>
        </p:nvSpPr>
        <p:spPr>
          <a:xfrm>
            <a:off x="339924" y="2127950"/>
            <a:ext cx="9018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CC00"/>
              </a:buClr>
              <a:buSzPts val="2400"/>
              <a:buFont typeface="Tahoma"/>
              <a:buChar char="•"/>
            </a:pPr>
            <a:r>
              <a:rPr lang="en-US" sz="2400">
                <a:solidFill>
                  <a:schemeClr val="dk1"/>
                </a:solidFill>
                <a:latin typeface="Tahoma"/>
                <a:ea typeface="Tahoma"/>
                <a:cs typeface="Tahoma"/>
                <a:sym typeface="Tahoma"/>
              </a:rPr>
              <a:t>Membutuhkan pointer bantu dan hapus.</a:t>
            </a:r>
            <a:endParaRPr sz="3200">
              <a:solidFill>
                <a:schemeClr val="dk1"/>
              </a:solidFill>
              <a:latin typeface="Tahoma"/>
              <a:ea typeface="Tahoma"/>
              <a:cs typeface="Tahoma"/>
              <a:sym typeface="Tahoma"/>
            </a:endParaRPr>
          </a:p>
          <a:p>
            <a:pPr indent="-342900" lvl="0" marL="342900" rtl="0" algn="l">
              <a:spcBef>
                <a:spcPts val="480"/>
              </a:spcBef>
              <a:spcAft>
                <a:spcPts val="0"/>
              </a:spcAft>
              <a:buClr>
                <a:srgbClr val="FFCC00"/>
              </a:buClr>
              <a:buSzPts val="2400"/>
              <a:buFont typeface="Tahoma"/>
              <a:buChar char="•"/>
            </a:pPr>
            <a:r>
              <a:rPr lang="en-US" sz="2400">
                <a:solidFill>
                  <a:schemeClr val="dk1"/>
                </a:solidFill>
                <a:latin typeface="Tahoma"/>
                <a:ea typeface="Tahoma"/>
                <a:cs typeface="Tahoma"/>
                <a:sym typeface="Tahoma"/>
              </a:rPr>
              <a:t>Pointer hapus digunakan untuk menunjuk node yang akan dihapus, dan pointer bantu digunakan untuk menunjuk node sebelum node yang dihapus yang kemudian selanjutnya akan menjadi node terakhir.</a:t>
            </a:r>
            <a:endParaRPr sz="3200">
              <a:solidFill>
                <a:schemeClr val="dk1"/>
              </a:solidFill>
              <a:latin typeface="Tahoma"/>
              <a:ea typeface="Tahoma"/>
              <a:cs typeface="Tahoma"/>
              <a:sym typeface="Tahoma"/>
            </a:endParaRPr>
          </a:p>
          <a:p>
            <a:pPr indent="-342900" lvl="0" marL="342900" rtl="0" algn="l">
              <a:spcBef>
                <a:spcPts val="480"/>
              </a:spcBef>
              <a:spcAft>
                <a:spcPts val="0"/>
              </a:spcAft>
              <a:buClr>
                <a:srgbClr val="FFCC00"/>
              </a:buClr>
              <a:buSzPts val="2400"/>
              <a:buFont typeface="Tahoma"/>
              <a:buChar char="•"/>
            </a:pPr>
            <a:r>
              <a:rPr lang="en-US" sz="2400">
                <a:solidFill>
                  <a:schemeClr val="dk1"/>
                </a:solidFill>
                <a:latin typeface="Tahoma"/>
                <a:ea typeface="Tahoma"/>
                <a:cs typeface="Tahoma"/>
                <a:sym typeface="Tahoma"/>
              </a:rPr>
              <a:t>Pointer bantu akan digunakan untuk menunjuk ke nilai NULL.</a:t>
            </a:r>
            <a:endParaRPr sz="3200">
              <a:solidFill>
                <a:schemeClr val="dk1"/>
              </a:solidFill>
              <a:latin typeface="Tahoma"/>
              <a:ea typeface="Tahoma"/>
              <a:cs typeface="Tahoma"/>
              <a:sym typeface="Tahoma"/>
            </a:endParaRPr>
          </a:p>
          <a:p>
            <a:pPr indent="-342900" lvl="0" marL="342900" rtl="0" algn="l">
              <a:spcBef>
                <a:spcPts val="480"/>
              </a:spcBef>
              <a:spcAft>
                <a:spcPts val="0"/>
              </a:spcAft>
              <a:buClr>
                <a:srgbClr val="FFCC00"/>
              </a:buClr>
              <a:buSzPts val="2400"/>
              <a:buFont typeface="Tahoma"/>
              <a:buChar char="•"/>
            </a:pPr>
            <a:r>
              <a:rPr lang="en-US" sz="2400">
                <a:solidFill>
                  <a:schemeClr val="dk1"/>
                </a:solidFill>
                <a:latin typeface="Tahoma"/>
                <a:ea typeface="Tahoma"/>
                <a:cs typeface="Tahoma"/>
                <a:sym typeface="Tahoma"/>
              </a:rPr>
              <a:t>Pointer bantu akan selalu bergerak sampai sebelum node yang akan dihapus, baru kemudian pointer hapus diletakkan setelah pointer bantu.  Setelah itu pointer hapus akan dihapus, pointer bantu akan menunjuk ke NULL.</a:t>
            </a:r>
            <a:endParaRPr sz="2400">
              <a:solidFill>
                <a:srgbClr val="262626"/>
              </a:solidFill>
              <a:latin typeface="Garamond"/>
              <a:ea typeface="Garamond"/>
              <a:cs typeface="Garamond"/>
              <a:sym typeface="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SLLNC dengan HEAD</a:t>
            </a:r>
            <a:endParaRPr/>
          </a:p>
        </p:txBody>
      </p:sp>
      <p:pic>
        <p:nvPicPr>
          <p:cNvPr id="331" name="Google Shape;331;p39"/>
          <p:cNvPicPr preferRelativeResize="0"/>
          <p:nvPr/>
        </p:nvPicPr>
        <p:blipFill rotWithShape="1">
          <a:blip r:embed="rId3">
            <a:alphaModFix/>
          </a:blip>
          <a:srcRect b="0" l="0" r="0" t="0"/>
          <a:stretch/>
        </p:blipFill>
        <p:spPr>
          <a:xfrm>
            <a:off x="567125" y="2004250"/>
            <a:ext cx="8178900" cy="4351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SLLNC dengan HEAD</a:t>
            </a:r>
            <a:endParaRPr>
              <a:latin typeface="Raleway"/>
              <a:ea typeface="Raleway"/>
              <a:cs typeface="Raleway"/>
              <a:sym typeface="Raleway"/>
            </a:endParaRPr>
          </a:p>
        </p:txBody>
      </p:sp>
      <p:sp>
        <p:nvSpPr>
          <p:cNvPr id="337" name="Google Shape;337;p40"/>
          <p:cNvSpPr txBox="1"/>
          <p:nvPr/>
        </p:nvSpPr>
        <p:spPr>
          <a:xfrm>
            <a:off x="714625" y="2256750"/>
            <a:ext cx="10869900" cy="4451400"/>
          </a:xfrm>
          <a:prstGeom prst="rect">
            <a:avLst/>
          </a:prstGeom>
          <a:noFill/>
          <a:ln>
            <a:noFill/>
          </a:ln>
        </p:spPr>
        <p:txBody>
          <a:bodyPr anchorCtr="0" anchor="t" bIns="91425" lIns="91425" spcFirstLastPara="1" rIns="91425" wrap="square" tIns="91425">
            <a:spAutoFit/>
          </a:bodyPr>
          <a:lstStyle/>
          <a:p>
            <a:pPr indent="-609600" lvl="0" marL="609600" rtl="0" algn="l">
              <a:lnSpc>
                <a:spcPct val="80000"/>
              </a:lnSpc>
              <a:spcBef>
                <a:spcPts val="0"/>
              </a:spcBef>
              <a:spcAft>
                <a:spcPts val="0"/>
              </a:spcAft>
              <a:buClr>
                <a:schemeClr val="dk1"/>
              </a:buClr>
              <a:buSzPts val="2400"/>
              <a:buFont typeface="Tahoma"/>
              <a:buNone/>
            </a:pPr>
            <a:r>
              <a:rPr lang="en-US" sz="2400" u="sng">
                <a:solidFill>
                  <a:schemeClr val="dk1"/>
                </a:solidFill>
                <a:latin typeface="Tahoma"/>
                <a:ea typeface="Tahoma"/>
                <a:cs typeface="Tahoma"/>
                <a:sym typeface="Tahoma"/>
              </a:rPr>
              <a:t>Function untuk menghapus semua elemen Linked List</a:t>
            </a:r>
            <a:endParaRPr b="1" sz="24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void clear(){</a:t>
            </a:r>
            <a:endParaRPr sz="32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	TNode *bantu,*hapus;</a:t>
            </a:r>
            <a:endParaRPr sz="32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	bantu = head;</a:t>
            </a:r>
            <a:endParaRPr sz="32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	while(bantu!=NULL){</a:t>
            </a:r>
            <a:endParaRPr sz="32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		hapus = bantu;</a:t>
            </a:r>
            <a:endParaRPr sz="32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		bantu = bantu-&gt;next;</a:t>
            </a:r>
            <a:endParaRPr sz="32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		delete hapus;</a:t>
            </a:r>
            <a:endParaRPr sz="32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	}</a:t>
            </a:r>
            <a:endParaRPr sz="32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	head = NULL;	</a:t>
            </a:r>
            <a:endParaRPr sz="3200">
              <a:solidFill>
                <a:schemeClr val="dk1"/>
              </a:solidFill>
              <a:latin typeface="Tahoma"/>
              <a:ea typeface="Tahoma"/>
              <a:cs typeface="Tahoma"/>
              <a:sym typeface="Tahoma"/>
            </a:endParaRPr>
          </a:p>
          <a:p>
            <a:pPr indent="-609600" lvl="0" marL="609600" rtl="0" algn="l">
              <a:lnSpc>
                <a:spcPct val="80000"/>
              </a:lnSpc>
              <a:spcBef>
                <a:spcPts val="480"/>
              </a:spcBef>
              <a:spcAft>
                <a:spcPts val="0"/>
              </a:spcAft>
              <a:buClr>
                <a:schemeClr val="dk1"/>
              </a:buClr>
              <a:buSzPts val="2400"/>
              <a:buFont typeface="Courier"/>
              <a:buNone/>
            </a:pPr>
            <a:r>
              <a:rPr b="1" lang="en-US" sz="2400">
                <a:solidFill>
                  <a:schemeClr val="dk1"/>
                </a:solidFill>
                <a:latin typeface="Courier"/>
                <a:ea typeface="Courier"/>
                <a:cs typeface="Courier"/>
                <a:sym typeface="Courier"/>
              </a:rPr>
              <a:t>}</a:t>
            </a:r>
            <a:endParaRPr sz="3200">
              <a:solidFill>
                <a:schemeClr val="dk1"/>
              </a:solidFill>
              <a:latin typeface="Tahoma"/>
              <a:ea typeface="Tahoma"/>
              <a:cs typeface="Tahoma"/>
              <a:sym typeface="Tahoma"/>
            </a:endParaRPr>
          </a:p>
          <a:p>
            <a:pPr indent="0" lvl="0" marL="0" rtl="0" algn="l">
              <a:spcBef>
                <a:spcPts val="0"/>
              </a:spcBef>
              <a:spcAft>
                <a:spcPts val="0"/>
              </a:spcAft>
              <a:buNone/>
            </a:pPr>
            <a:r>
              <a:t/>
            </a:r>
            <a:endParaRPr sz="2600">
              <a:solidFill>
                <a:srgbClr val="262626"/>
              </a:solidFill>
              <a:latin typeface="Garamond"/>
              <a:ea typeface="Garamond"/>
              <a:cs typeface="Garamond"/>
              <a:sym typeface="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SLLNC dengan HEAD &amp; TAIL</a:t>
            </a:r>
            <a:endParaRPr>
              <a:latin typeface="Raleway"/>
              <a:ea typeface="Raleway"/>
              <a:cs typeface="Raleway"/>
              <a:sym typeface="Raleway"/>
            </a:endParaRPr>
          </a:p>
        </p:txBody>
      </p:sp>
      <p:sp>
        <p:nvSpPr>
          <p:cNvPr id="343" name="Google Shape;343;p41"/>
          <p:cNvSpPr txBox="1"/>
          <p:nvPr/>
        </p:nvSpPr>
        <p:spPr>
          <a:xfrm>
            <a:off x="787687" y="2302712"/>
            <a:ext cx="6799200" cy="344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CC00"/>
              </a:buClr>
              <a:buSzPts val="3200"/>
              <a:buFont typeface="Tahoma"/>
              <a:buChar char="•"/>
            </a:pPr>
            <a:r>
              <a:rPr lang="en-US" sz="3200">
                <a:solidFill>
                  <a:schemeClr val="dk1"/>
                </a:solidFill>
                <a:latin typeface="Tahoma"/>
                <a:ea typeface="Tahoma"/>
                <a:cs typeface="Tahoma"/>
                <a:sym typeface="Tahoma"/>
              </a:rPr>
              <a:t>Dibutuhkan dua buah variabel pointer: </a:t>
            </a:r>
            <a:r>
              <a:rPr b="1" lang="en-US" sz="3200">
                <a:solidFill>
                  <a:schemeClr val="dk1"/>
                </a:solidFill>
                <a:latin typeface="Tahoma"/>
                <a:ea typeface="Tahoma"/>
                <a:cs typeface="Tahoma"/>
                <a:sym typeface="Tahoma"/>
              </a:rPr>
              <a:t>head</a:t>
            </a:r>
            <a:r>
              <a:rPr lang="en-US" sz="3200">
                <a:solidFill>
                  <a:schemeClr val="dk1"/>
                </a:solidFill>
                <a:latin typeface="Tahoma"/>
                <a:ea typeface="Tahoma"/>
                <a:cs typeface="Tahoma"/>
                <a:sym typeface="Tahoma"/>
              </a:rPr>
              <a:t> dan </a:t>
            </a:r>
            <a:r>
              <a:rPr b="1" lang="en-US" sz="3200">
                <a:solidFill>
                  <a:schemeClr val="dk1"/>
                </a:solidFill>
                <a:latin typeface="Tahoma"/>
                <a:ea typeface="Tahoma"/>
                <a:cs typeface="Tahoma"/>
                <a:sym typeface="Tahoma"/>
              </a:rPr>
              <a:t>tail</a:t>
            </a:r>
            <a:endParaRPr sz="3200">
              <a:solidFill>
                <a:schemeClr val="dk1"/>
              </a:solidFill>
              <a:latin typeface="Tahoma"/>
              <a:ea typeface="Tahoma"/>
              <a:cs typeface="Tahoma"/>
              <a:sym typeface="Tahoma"/>
            </a:endParaRPr>
          </a:p>
          <a:p>
            <a:pPr indent="-342900" lvl="0" marL="342900" rtl="0" algn="l">
              <a:spcBef>
                <a:spcPts val="640"/>
              </a:spcBef>
              <a:spcAft>
                <a:spcPts val="0"/>
              </a:spcAft>
              <a:buClr>
                <a:srgbClr val="FFCC00"/>
              </a:buClr>
              <a:buSzPts val="3200"/>
              <a:buFont typeface="Tahoma"/>
              <a:buChar char="•"/>
            </a:pPr>
            <a:r>
              <a:rPr lang="en-US" sz="3200">
                <a:solidFill>
                  <a:schemeClr val="dk1"/>
                </a:solidFill>
                <a:latin typeface="Tahoma"/>
                <a:ea typeface="Tahoma"/>
                <a:cs typeface="Tahoma"/>
                <a:sym typeface="Tahoma"/>
              </a:rPr>
              <a:t>Head akan selalu menunjuk pada node </a:t>
            </a:r>
            <a:r>
              <a:rPr b="1" lang="en-US" sz="3200">
                <a:solidFill>
                  <a:schemeClr val="dk1"/>
                </a:solidFill>
                <a:latin typeface="Tahoma"/>
                <a:ea typeface="Tahoma"/>
                <a:cs typeface="Tahoma"/>
                <a:sym typeface="Tahoma"/>
              </a:rPr>
              <a:t>pertama</a:t>
            </a:r>
            <a:r>
              <a:rPr lang="en-US" sz="3200">
                <a:solidFill>
                  <a:schemeClr val="dk1"/>
                </a:solidFill>
                <a:latin typeface="Tahoma"/>
                <a:ea typeface="Tahoma"/>
                <a:cs typeface="Tahoma"/>
                <a:sym typeface="Tahoma"/>
              </a:rPr>
              <a:t>, sedangkan tail akan selalu menunjuk pada node </a:t>
            </a:r>
            <a:r>
              <a:rPr b="1" lang="en-US" sz="3200">
                <a:solidFill>
                  <a:schemeClr val="dk1"/>
                </a:solidFill>
                <a:latin typeface="Tahoma"/>
                <a:ea typeface="Tahoma"/>
                <a:cs typeface="Tahoma"/>
                <a:sym typeface="Tahoma"/>
              </a:rPr>
              <a:t>terakhir</a:t>
            </a:r>
            <a:r>
              <a:rPr lang="en-US" sz="3200">
                <a:solidFill>
                  <a:schemeClr val="dk1"/>
                </a:solidFill>
                <a:latin typeface="Tahoma"/>
                <a:ea typeface="Tahoma"/>
                <a:cs typeface="Tahoma"/>
                <a:sym typeface="Tahoma"/>
              </a:rPr>
              <a:t>.</a:t>
            </a:r>
            <a:endParaRPr sz="3200">
              <a:solidFill>
                <a:schemeClr val="dk1"/>
              </a:solidFill>
              <a:latin typeface="Tahoma"/>
              <a:ea typeface="Tahoma"/>
              <a:cs typeface="Tahoma"/>
              <a:sym typeface="Tahoma"/>
            </a:endParaRPr>
          </a:p>
          <a:p>
            <a:pPr indent="-284162" lvl="0" marL="284162" marR="0" rtl="0" algn="l">
              <a:lnSpc>
                <a:spcPct val="60000"/>
              </a:lnSpc>
              <a:spcBef>
                <a:spcPts val="1000"/>
              </a:spcBef>
              <a:spcAft>
                <a:spcPts val="0"/>
              </a:spcAft>
              <a:buClr>
                <a:srgbClr val="262626"/>
              </a:buClr>
              <a:buSzPts val="2600"/>
              <a:buFont typeface="Garamond"/>
              <a:buNone/>
            </a:pPr>
            <a:r>
              <a:t/>
            </a:r>
            <a:endParaRPr b="1" sz="2600">
              <a:solidFill>
                <a:srgbClr val="262626"/>
              </a:solidFill>
              <a:latin typeface="Garamond"/>
              <a:ea typeface="Garamond"/>
              <a:cs typeface="Garamond"/>
              <a:sym typeface="Garamond"/>
            </a:endParaRPr>
          </a:p>
        </p:txBody>
      </p:sp>
      <p:pic>
        <p:nvPicPr>
          <p:cNvPr id="344" name="Google Shape;344;p41"/>
          <p:cNvPicPr preferRelativeResize="0"/>
          <p:nvPr/>
        </p:nvPicPr>
        <p:blipFill rotWithShape="1">
          <a:blip r:embed="rId3">
            <a:alphaModFix/>
          </a:blip>
          <a:srcRect b="0" l="0" r="0" t="0"/>
          <a:stretch/>
        </p:blipFill>
        <p:spPr>
          <a:xfrm>
            <a:off x="3387662" y="4969062"/>
            <a:ext cx="4314825" cy="108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1411425" y="3331299"/>
            <a:ext cx="9215400" cy="1894200"/>
          </a:xfrm>
          <a:prstGeom prst="rect">
            <a:avLst/>
          </a:prstGeom>
          <a:solidFill>
            <a:srgbClr val="F5AA2D"/>
          </a:solid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2060"/>
              </a:buClr>
              <a:buSzPct val="100000"/>
              <a:buFont typeface="Raleway Thin"/>
              <a:buNone/>
            </a:pPr>
            <a:r>
              <a:rPr lang="en-US"/>
              <a:t>Single Linked List non Circular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SLLNC dengan HEAD &amp; TAIL</a:t>
            </a:r>
            <a:endParaRPr>
              <a:latin typeface="Raleway"/>
              <a:ea typeface="Raleway"/>
              <a:cs typeface="Raleway"/>
              <a:sym typeface="Raleway"/>
            </a:endParaRPr>
          </a:p>
        </p:txBody>
      </p:sp>
      <p:sp>
        <p:nvSpPr>
          <p:cNvPr id="350" name="Google Shape;350;p42"/>
          <p:cNvSpPr txBox="1"/>
          <p:nvPr/>
        </p:nvSpPr>
        <p:spPr>
          <a:xfrm>
            <a:off x="787687" y="2302712"/>
            <a:ext cx="6799200" cy="34449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ahoma"/>
              <a:buNone/>
            </a:pPr>
            <a:r>
              <a:rPr lang="en-US" sz="2000" u="sng">
                <a:solidFill>
                  <a:schemeClr val="dk1"/>
                </a:solidFill>
                <a:latin typeface="Tahoma"/>
                <a:ea typeface="Tahoma"/>
                <a:cs typeface="Tahoma"/>
                <a:sym typeface="Tahoma"/>
              </a:rPr>
              <a:t>Inisialisasi LinkedList</a:t>
            </a:r>
            <a:endParaRPr sz="2000">
              <a:solidFill>
                <a:schemeClr val="dk1"/>
              </a:solidFill>
              <a:latin typeface="Tahoma"/>
              <a:ea typeface="Tahoma"/>
              <a:cs typeface="Tahoma"/>
              <a:sym typeface="Tahoma"/>
            </a:endParaRPr>
          </a:p>
          <a:p>
            <a:pPr indent="-342900" lvl="0" marL="342900" rtl="0" algn="l">
              <a:lnSpc>
                <a:spcPct val="80000"/>
              </a:lnSpc>
              <a:spcBef>
                <a:spcPts val="400"/>
              </a:spcBef>
              <a:spcAft>
                <a:spcPts val="0"/>
              </a:spcAft>
              <a:buClr>
                <a:schemeClr val="dk1"/>
              </a:buClr>
              <a:buSzPts val="2000"/>
              <a:buFont typeface="Courier"/>
              <a:buNone/>
            </a:pPr>
            <a:r>
              <a:rPr lang="en-US" sz="2000">
                <a:solidFill>
                  <a:schemeClr val="dk1"/>
                </a:solidFill>
                <a:latin typeface="Courier"/>
                <a:ea typeface="Courier"/>
                <a:cs typeface="Courier"/>
                <a:sym typeface="Courier"/>
              </a:rPr>
              <a:t>TNode *head, *tail;</a:t>
            </a:r>
            <a:endParaRPr sz="3200">
              <a:solidFill>
                <a:schemeClr val="dk1"/>
              </a:solidFill>
              <a:latin typeface="Tahoma"/>
              <a:ea typeface="Tahoma"/>
              <a:cs typeface="Tahoma"/>
              <a:sym typeface="Tahoma"/>
            </a:endParaRPr>
          </a:p>
          <a:p>
            <a:pPr indent="-342900" lvl="0" marL="342900" rtl="0" algn="l">
              <a:lnSpc>
                <a:spcPct val="80000"/>
              </a:lnSpc>
              <a:spcBef>
                <a:spcPts val="400"/>
              </a:spcBef>
              <a:spcAft>
                <a:spcPts val="0"/>
              </a:spcAft>
              <a:buClr>
                <a:schemeClr val="dk1"/>
              </a:buClr>
              <a:buSzPts val="2000"/>
              <a:buFont typeface="Tahoma"/>
              <a:buNone/>
            </a:pPr>
            <a:r>
              <a:t/>
            </a:r>
            <a:endParaRPr sz="2000">
              <a:solidFill>
                <a:schemeClr val="dk1"/>
              </a:solidFill>
              <a:latin typeface="Courier"/>
              <a:ea typeface="Courier"/>
              <a:cs typeface="Courier"/>
              <a:sym typeface="Courier"/>
            </a:endParaRPr>
          </a:p>
          <a:p>
            <a:pPr indent="-342900" lvl="0" marL="342900" rtl="0" algn="l">
              <a:lnSpc>
                <a:spcPct val="80000"/>
              </a:lnSpc>
              <a:spcBef>
                <a:spcPts val="400"/>
              </a:spcBef>
              <a:spcAft>
                <a:spcPts val="0"/>
              </a:spcAft>
              <a:buClr>
                <a:schemeClr val="dk1"/>
              </a:buClr>
              <a:buSzPts val="2000"/>
              <a:buFont typeface="Tahoma"/>
              <a:buNone/>
            </a:pPr>
            <a:r>
              <a:rPr lang="en-US" sz="2000" u="sng">
                <a:solidFill>
                  <a:schemeClr val="dk1"/>
                </a:solidFill>
                <a:latin typeface="Tahoma"/>
                <a:ea typeface="Tahoma"/>
                <a:cs typeface="Tahoma"/>
                <a:sym typeface="Tahoma"/>
              </a:rPr>
              <a:t>Fungsi Inisialisasi LinkedList</a:t>
            </a:r>
            <a:endParaRPr b="1" sz="2000">
              <a:solidFill>
                <a:schemeClr val="dk1"/>
              </a:solidFill>
              <a:latin typeface="Tahoma"/>
              <a:ea typeface="Tahoma"/>
              <a:cs typeface="Tahoma"/>
              <a:sym typeface="Tahoma"/>
            </a:endParaRPr>
          </a:p>
          <a:p>
            <a:pPr indent="-342900" lvl="0" marL="342900" rtl="0" algn="l">
              <a:lnSpc>
                <a:spcPct val="80000"/>
              </a:lnSpc>
              <a:spcBef>
                <a:spcPts val="400"/>
              </a:spcBef>
              <a:spcAft>
                <a:spcPts val="0"/>
              </a:spcAft>
              <a:buClr>
                <a:schemeClr val="dk1"/>
              </a:buClr>
              <a:buSzPts val="2000"/>
              <a:buFont typeface="Courier"/>
              <a:buNone/>
            </a:pPr>
            <a:r>
              <a:rPr b="1" lang="en-US" sz="2000">
                <a:solidFill>
                  <a:schemeClr val="dk1"/>
                </a:solidFill>
                <a:latin typeface="Courier"/>
                <a:ea typeface="Courier"/>
                <a:cs typeface="Courier"/>
                <a:sym typeface="Courier"/>
              </a:rPr>
              <a:t>void</a:t>
            </a:r>
            <a:r>
              <a:rPr lang="en-US" sz="2000">
                <a:solidFill>
                  <a:schemeClr val="dk1"/>
                </a:solidFill>
                <a:latin typeface="Courier"/>
                <a:ea typeface="Courier"/>
                <a:cs typeface="Courier"/>
                <a:sym typeface="Courier"/>
              </a:rPr>
              <a:t> init(){</a:t>
            </a:r>
            <a:endParaRPr sz="3200">
              <a:solidFill>
                <a:schemeClr val="dk1"/>
              </a:solidFill>
              <a:latin typeface="Tahoma"/>
              <a:ea typeface="Tahoma"/>
              <a:cs typeface="Tahoma"/>
              <a:sym typeface="Tahoma"/>
            </a:endParaRPr>
          </a:p>
          <a:p>
            <a:pPr indent="-285750" lvl="1" marL="742950" rtl="0" algn="l">
              <a:lnSpc>
                <a:spcPct val="80000"/>
              </a:lnSpc>
              <a:spcBef>
                <a:spcPts val="360"/>
              </a:spcBef>
              <a:spcAft>
                <a:spcPts val="0"/>
              </a:spcAft>
              <a:buClr>
                <a:schemeClr val="dk1"/>
              </a:buClr>
              <a:buSzPts val="1800"/>
              <a:buFont typeface="Courier"/>
              <a:buNone/>
            </a:pPr>
            <a:r>
              <a:rPr lang="en-US" sz="1800">
                <a:solidFill>
                  <a:schemeClr val="dk1"/>
                </a:solidFill>
                <a:latin typeface="Courier"/>
                <a:ea typeface="Courier"/>
                <a:cs typeface="Courier"/>
                <a:sym typeface="Courier"/>
              </a:rPr>
              <a:t>head = NULL;</a:t>
            </a:r>
            <a:endParaRPr sz="2800">
              <a:solidFill>
                <a:schemeClr val="dk1"/>
              </a:solidFill>
              <a:latin typeface="Tahoma"/>
              <a:ea typeface="Tahoma"/>
              <a:cs typeface="Tahoma"/>
              <a:sym typeface="Tahoma"/>
            </a:endParaRPr>
          </a:p>
          <a:p>
            <a:pPr indent="-285750" lvl="1" marL="742950" rtl="0" algn="l">
              <a:lnSpc>
                <a:spcPct val="80000"/>
              </a:lnSpc>
              <a:spcBef>
                <a:spcPts val="360"/>
              </a:spcBef>
              <a:spcAft>
                <a:spcPts val="0"/>
              </a:spcAft>
              <a:buClr>
                <a:schemeClr val="dk1"/>
              </a:buClr>
              <a:buSzPts val="1800"/>
              <a:buFont typeface="Courier"/>
              <a:buNone/>
            </a:pPr>
            <a:r>
              <a:rPr lang="en-US" sz="1800">
                <a:solidFill>
                  <a:schemeClr val="dk1"/>
                </a:solidFill>
                <a:latin typeface="Courier"/>
                <a:ea typeface="Courier"/>
                <a:cs typeface="Courier"/>
                <a:sym typeface="Courier"/>
              </a:rPr>
              <a:t>tail = NULL;</a:t>
            </a:r>
            <a:endParaRPr sz="2800">
              <a:solidFill>
                <a:schemeClr val="dk1"/>
              </a:solidFill>
              <a:latin typeface="Tahoma"/>
              <a:ea typeface="Tahoma"/>
              <a:cs typeface="Tahoma"/>
              <a:sym typeface="Tahoma"/>
            </a:endParaRPr>
          </a:p>
          <a:p>
            <a:pPr indent="-342900" lvl="0" marL="342900" rtl="0" algn="l">
              <a:lnSpc>
                <a:spcPct val="80000"/>
              </a:lnSpc>
              <a:spcBef>
                <a:spcPts val="400"/>
              </a:spcBef>
              <a:spcAft>
                <a:spcPts val="0"/>
              </a:spcAft>
              <a:buClr>
                <a:schemeClr val="dk1"/>
              </a:buClr>
              <a:buSzPts val="2000"/>
              <a:buFont typeface="Courier"/>
              <a:buNone/>
            </a:pPr>
            <a:r>
              <a:rPr lang="en-US" sz="2000">
                <a:solidFill>
                  <a:schemeClr val="dk1"/>
                </a:solidFill>
                <a:latin typeface="Courier"/>
                <a:ea typeface="Courier"/>
                <a:cs typeface="Courier"/>
                <a:sym typeface="Courier"/>
              </a:rPr>
              <a:t>}</a:t>
            </a:r>
            <a:endParaRPr sz="2000" u="sng">
              <a:solidFill>
                <a:schemeClr val="dk1"/>
              </a:solidFill>
              <a:latin typeface="Courier"/>
              <a:ea typeface="Courier"/>
              <a:cs typeface="Courier"/>
              <a:sym typeface="Courier"/>
            </a:endParaRPr>
          </a:p>
          <a:p>
            <a:pPr indent="-342900" lvl="0" marL="342900" rtl="0" algn="l">
              <a:lnSpc>
                <a:spcPct val="80000"/>
              </a:lnSpc>
              <a:spcBef>
                <a:spcPts val="400"/>
              </a:spcBef>
              <a:spcAft>
                <a:spcPts val="0"/>
              </a:spcAft>
              <a:buClr>
                <a:schemeClr val="dk1"/>
              </a:buClr>
              <a:buSzPts val="2000"/>
              <a:buFont typeface="Tahoma"/>
              <a:buNone/>
            </a:pPr>
            <a:r>
              <a:rPr lang="en-US" sz="2000" u="sng">
                <a:solidFill>
                  <a:schemeClr val="dk1"/>
                </a:solidFill>
                <a:latin typeface="Tahoma"/>
                <a:ea typeface="Tahoma"/>
                <a:cs typeface="Tahoma"/>
                <a:sym typeface="Tahoma"/>
              </a:rPr>
              <a:t>Function untuk mengetahui kosong tidaknya LinkedList</a:t>
            </a:r>
            <a:endParaRPr b="1" sz="2000">
              <a:solidFill>
                <a:schemeClr val="dk1"/>
              </a:solidFill>
              <a:latin typeface="Tahoma"/>
              <a:ea typeface="Tahoma"/>
              <a:cs typeface="Tahoma"/>
              <a:sym typeface="Tahoma"/>
            </a:endParaRPr>
          </a:p>
          <a:p>
            <a:pPr indent="-342900" lvl="0" marL="342900" rtl="0" algn="l">
              <a:lnSpc>
                <a:spcPct val="80000"/>
              </a:lnSpc>
              <a:spcBef>
                <a:spcPts val="400"/>
              </a:spcBef>
              <a:spcAft>
                <a:spcPts val="0"/>
              </a:spcAft>
              <a:buClr>
                <a:schemeClr val="dk1"/>
              </a:buClr>
              <a:buSzPts val="2000"/>
              <a:buFont typeface="Courier"/>
              <a:buNone/>
            </a:pPr>
            <a:r>
              <a:rPr b="1" lang="en-US" sz="2000">
                <a:solidFill>
                  <a:schemeClr val="dk1"/>
                </a:solidFill>
                <a:latin typeface="Courier"/>
                <a:ea typeface="Courier"/>
                <a:cs typeface="Courier"/>
                <a:sym typeface="Courier"/>
              </a:rPr>
              <a:t>int</a:t>
            </a:r>
            <a:r>
              <a:rPr lang="en-US" sz="2000">
                <a:solidFill>
                  <a:schemeClr val="dk1"/>
                </a:solidFill>
                <a:latin typeface="Courier"/>
                <a:ea typeface="Courier"/>
                <a:cs typeface="Courier"/>
                <a:sym typeface="Courier"/>
              </a:rPr>
              <a:t> isEmpty(){</a:t>
            </a:r>
            <a:endParaRPr sz="3200">
              <a:solidFill>
                <a:schemeClr val="dk1"/>
              </a:solidFill>
              <a:latin typeface="Tahoma"/>
              <a:ea typeface="Tahoma"/>
              <a:cs typeface="Tahoma"/>
              <a:sym typeface="Tahoma"/>
            </a:endParaRPr>
          </a:p>
          <a:p>
            <a:pPr indent="-342900" lvl="0" marL="342900" rtl="0" algn="l">
              <a:lnSpc>
                <a:spcPct val="80000"/>
              </a:lnSpc>
              <a:spcBef>
                <a:spcPts val="400"/>
              </a:spcBef>
              <a:spcAft>
                <a:spcPts val="0"/>
              </a:spcAft>
              <a:buClr>
                <a:schemeClr val="dk1"/>
              </a:buClr>
              <a:buSzPts val="2000"/>
              <a:buFont typeface="Courier"/>
              <a:buNone/>
            </a:pPr>
            <a:r>
              <a:rPr lang="en-US" sz="2000">
                <a:solidFill>
                  <a:schemeClr val="dk1"/>
                </a:solidFill>
                <a:latin typeface="Courier"/>
                <a:ea typeface="Courier"/>
                <a:cs typeface="Courier"/>
                <a:sym typeface="Courier"/>
              </a:rPr>
              <a:t>	if(tail == NULL) return 1;</a:t>
            </a:r>
            <a:endParaRPr sz="3200">
              <a:solidFill>
                <a:schemeClr val="dk1"/>
              </a:solidFill>
              <a:latin typeface="Tahoma"/>
              <a:ea typeface="Tahoma"/>
              <a:cs typeface="Tahoma"/>
              <a:sym typeface="Tahoma"/>
            </a:endParaRPr>
          </a:p>
          <a:p>
            <a:pPr indent="-342900" lvl="0" marL="342900" rtl="0" algn="l">
              <a:lnSpc>
                <a:spcPct val="80000"/>
              </a:lnSpc>
              <a:spcBef>
                <a:spcPts val="400"/>
              </a:spcBef>
              <a:spcAft>
                <a:spcPts val="0"/>
              </a:spcAft>
              <a:buClr>
                <a:schemeClr val="dk1"/>
              </a:buClr>
              <a:buSzPts val="2000"/>
              <a:buFont typeface="Courier"/>
              <a:buNone/>
            </a:pPr>
            <a:r>
              <a:rPr lang="en-US" sz="2000">
                <a:solidFill>
                  <a:schemeClr val="dk1"/>
                </a:solidFill>
                <a:latin typeface="Courier"/>
                <a:ea typeface="Courier"/>
                <a:cs typeface="Courier"/>
                <a:sym typeface="Courier"/>
              </a:rPr>
              <a:t>	else return 0;</a:t>
            </a:r>
            <a:endParaRPr sz="3200">
              <a:solidFill>
                <a:schemeClr val="dk1"/>
              </a:solidFill>
              <a:latin typeface="Tahoma"/>
              <a:ea typeface="Tahoma"/>
              <a:cs typeface="Tahoma"/>
              <a:sym typeface="Tahoma"/>
            </a:endParaRPr>
          </a:p>
          <a:p>
            <a:pPr indent="-342900" lvl="0" marL="342900" rtl="0" algn="l">
              <a:lnSpc>
                <a:spcPct val="80000"/>
              </a:lnSpc>
              <a:spcBef>
                <a:spcPts val="400"/>
              </a:spcBef>
              <a:spcAft>
                <a:spcPts val="0"/>
              </a:spcAft>
              <a:buClr>
                <a:schemeClr val="dk1"/>
              </a:buClr>
              <a:buSzPts val="2000"/>
              <a:buFont typeface="Courier"/>
              <a:buNone/>
            </a:pPr>
            <a:r>
              <a:rPr lang="en-US" sz="2000">
                <a:solidFill>
                  <a:schemeClr val="dk1"/>
                </a:solidFill>
                <a:latin typeface="Courier"/>
                <a:ea typeface="Courier"/>
                <a:cs typeface="Courier"/>
                <a:sym typeface="Courier"/>
              </a:rPr>
              <a:t>}</a:t>
            </a:r>
            <a:endParaRPr sz="3200">
              <a:solidFill>
                <a:schemeClr val="dk1"/>
              </a:solidFill>
              <a:latin typeface="Tahoma"/>
              <a:ea typeface="Tahoma"/>
              <a:cs typeface="Tahoma"/>
              <a:sym typeface="Tahoma"/>
            </a:endParaRPr>
          </a:p>
          <a:p>
            <a:pPr indent="-284162" lvl="0" marL="284162" marR="0" rtl="0" algn="l">
              <a:lnSpc>
                <a:spcPct val="60000"/>
              </a:lnSpc>
              <a:spcBef>
                <a:spcPts val="1000"/>
              </a:spcBef>
              <a:spcAft>
                <a:spcPts val="0"/>
              </a:spcAft>
              <a:buClr>
                <a:srgbClr val="262626"/>
              </a:buClr>
              <a:buSzPts val="2600"/>
              <a:buFont typeface="Garamond"/>
              <a:buNone/>
            </a:pPr>
            <a:r>
              <a:t/>
            </a:r>
            <a:endParaRPr sz="3200">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SLLNC dengan HEAD &amp; TAIL</a:t>
            </a:r>
            <a:endParaRPr>
              <a:latin typeface="Raleway"/>
              <a:ea typeface="Raleway"/>
              <a:cs typeface="Raleway"/>
              <a:sym typeface="Raleway"/>
            </a:endParaRPr>
          </a:p>
        </p:txBody>
      </p:sp>
      <p:sp>
        <p:nvSpPr>
          <p:cNvPr id="356" name="Google Shape;356;p43"/>
          <p:cNvSpPr txBox="1"/>
          <p:nvPr/>
        </p:nvSpPr>
        <p:spPr>
          <a:xfrm>
            <a:off x="787687" y="2151537"/>
            <a:ext cx="6799200" cy="34449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600"/>
              <a:buFont typeface="Tahoma"/>
              <a:buNone/>
            </a:pPr>
            <a:r>
              <a:rPr lang="en-US" sz="1600" u="sng">
                <a:solidFill>
                  <a:schemeClr val="dk1"/>
                </a:solidFill>
                <a:latin typeface="Tahoma"/>
                <a:ea typeface="Tahoma"/>
                <a:cs typeface="Tahoma"/>
                <a:sym typeface="Tahoma"/>
              </a:rPr>
              <a:t>Pengkaitan node baru ke linked list di depan</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Tahoma"/>
              <a:buNone/>
            </a:pPr>
            <a:r>
              <a:rPr lang="en-US" sz="1600">
                <a:solidFill>
                  <a:schemeClr val="dk1"/>
                </a:solidFill>
                <a:latin typeface="Tahoma"/>
                <a:ea typeface="Tahoma"/>
                <a:cs typeface="Tahoma"/>
                <a:sym typeface="Tahoma"/>
              </a:rPr>
              <a:t>Penambahan data baru di depan akan selalu menjadi head.</a:t>
            </a:r>
            <a:endParaRPr b="1" sz="16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void insertDepan(int databaru){</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TNode *baru;</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baru = new TNode;</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baru-&gt;data = databaru;</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baru-&gt;next = NULL;</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if(isEmpty()==1){</a:t>
            </a:r>
            <a:endParaRPr sz="3200">
              <a:solidFill>
                <a:schemeClr val="dk1"/>
              </a:solidFill>
              <a:latin typeface="Tahoma"/>
              <a:ea typeface="Tahoma"/>
              <a:cs typeface="Tahoma"/>
              <a:sym typeface="Tahoma"/>
            </a:endParaRPr>
          </a:p>
          <a:p>
            <a:pPr indent="-285750" lvl="1" marL="742950" rtl="0" algn="l">
              <a:lnSpc>
                <a:spcPct val="80000"/>
              </a:lnSpc>
              <a:spcBef>
                <a:spcPts val="280"/>
              </a:spcBef>
              <a:spcAft>
                <a:spcPts val="0"/>
              </a:spcAft>
              <a:buClr>
                <a:schemeClr val="dk1"/>
              </a:buClr>
              <a:buSzPts val="1400"/>
              <a:buFont typeface="Courier"/>
              <a:buNone/>
            </a:pPr>
            <a:r>
              <a:rPr b="1" lang="en-US">
                <a:solidFill>
                  <a:schemeClr val="dk1"/>
                </a:solidFill>
                <a:latin typeface="Courier"/>
                <a:ea typeface="Courier"/>
                <a:cs typeface="Courier"/>
                <a:sym typeface="Courier"/>
              </a:rPr>
              <a:t>head=tail=baru;</a:t>
            </a:r>
            <a:endParaRPr sz="2800">
              <a:solidFill>
                <a:schemeClr val="dk1"/>
              </a:solidFill>
              <a:latin typeface="Tahoma"/>
              <a:ea typeface="Tahoma"/>
              <a:cs typeface="Tahoma"/>
              <a:sym typeface="Tahoma"/>
            </a:endParaRPr>
          </a:p>
          <a:p>
            <a:pPr indent="-285750" lvl="1" marL="742950" rtl="0" algn="l">
              <a:lnSpc>
                <a:spcPct val="80000"/>
              </a:lnSpc>
              <a:spcBef>
                <a:spcPts val="280"/>
              </a:spcBef>
              <a:spcAft>
                <a:spcPts val="0"/>
              </a:spcAft>
              <a:buClr>
                <a:schemeClr val="dk1"/>
              </a:buClr>
              <a:buSzPts val="1400"/>
              <a:buFont typeface="Courier"/>
              <a:buNone/>
            </a:pPr>
            <a:r>
              <a:rPr b="1" lang="en-US">
                <a:solidFill>
                  <a:schemeClr val="dk1"/>
                </a:solidFill>
                <a:latin typeface="Courier"/>
                <a:ea typeface="Courier"/>
                <a:cs typeface="Courier"/>
                <a:sym typeface="Courier"/>
              </a:rPr>
              <a:t>tail-&gt;next=NULL;</a:t>
            </a:r>
            <a:endParaRPr sz="28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else {</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baru-&gt;next = head;</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head = baru;</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  printf(”Data masuk\n”);</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rPr b="1" lang="en-US" sz="1600">
                <a:solidFill>
                  <a:schemeClr val="dk1"/>
                </a:solidFill>
                <a:latin typeface="Courier"/>
                <a:ea typeface="Courier"/>
                <a:cs typeface="Courier"/>
                <a:sym typeface="Courier"/>
              </a:rPr>
              <a:t>}</a:t>
            </a:r>
            <a:endParaRPr sz="2000" u="sng">
              <a:solidFill>
                <a:schemeClr val="dk1"/>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SLLNC dengan HEAD &amp; TAIL</a:t>
            </a:r>
            <a:endParaRPr>
              <a:latin typeface="Raleway"/>
              <a:ea typeface="Raleway"/>
              <a:cs typeface="Raleway"/>
              <a:sym typeface="Raleway"/>
            </a:endParaRPr>
          </a:p>
        </p:txBody>
      </p:sp>
      <p:pic>
        <p:nvPicPr>
          <p:cNvPr id="362" name="Google Shape;362;p44"/>
          <p:cNvPicPr preferRelativeResize="0"/>
          <p:nvPr/>
        </p:nvPicPr>
        <p:blipFill rotWithShape="1">
          <a:blip r:embed="rId3">
            <a:alphaModFix/>
          </a:blip>
          <a:srcRect b="0" l="0" r="0" t="0"/>
          <a:stretch/>
        </p:blipFill>
        <p:spPr>
          <a:xfrm>
            <a:off x="339925" y="2059225"/>
            <a:ext cx="5879400" cy="4361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SLLNC dengan HEAD &amp; TAIL</a:t>
            </a:r>
            <a:endParaRPr>
              <a:latin typeface="Raleway"/>
              <a:ea typeface="Raleway"/>
              <a:cs typeface="Raleway"/>
              <a:sym typeface="Raleway"/>
            </a:endParaRPr>
          </a:p>
        </p:txBody>
      </p:sp>
      <p:sp>
        <p:nvSpPr>
          <p:cNvPr id="368" name="Google Shape;368;p45"/>
          <p:cNvSpPr txBox="1"/>
          <p:nvPr/>
        </p:nvSpPr>
        <p:spPr>
          <a:xfrm>
            <a:off x="787687" y="1963037"/>
            <a:ext cx="6799200" cy="34449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Tahoma"/>
              <a:buNone/>
            </a:pPr>
            <a:r>
              <a:rPr lang="en-US" sz="1800" u="sng">
                <a:solidFill>
                  <a:schemeClr val="dk1"/>
                </a:solidFill>
                <a:latin typeface="Tahoma"/>
                <a:ea typeface="Tahoma"/>
                <a:cs typeface="Tahoma"/>
                <a:sym typeface="Tahoma"/>
              </a:rPr>
              <a:t>Penambahan Data di belakang</a:t>
            </a:r>
            <a:endParaRPr sz="18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void tambahBelakang(int databaru){</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TNode *baru,*bantu;</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baru = new TNode;</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baru-&gt;data = databaru;</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baru-&gt;next = NULL;</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if(isEmpty()==1){</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head=baru;</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tail=baru;</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tail-&gt;next = NULL;</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else {</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tail-&gt;next = baru;</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tail=baru;</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 </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	printf("Data masuk\n“);</a:t>
            </a:r>
            <a:endParaRPr sz="3200">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dk1"/>
              </a:buClr>
              <a:buSzPts val="1800"/>
              <a:buFont typeface="Courier"/>
              <a:buNone/>
            </a:pPr>
            <a:r>
              <a:rPr b="1" lang="en-US" sz="1800">
                <a:solidFill>
                  <a:schemeClr val="dk1"/>
                </a:solidFill>
                <a:latin typeface="Courier"/>
                <a:ea typeface="Courier"/>
                <a:cs typeface="Courier"/>
                <a:sym typeface="Courier"/>
              </a:rPr>
              <a:t>}</a:t>
            </a:r>
            <a:endParaRPr sz="3200">
              <a:solidFill>
                <a:schemeClr val="dk1"/>
              </a:solidFill>
              <a:latin typeface="Tahoma"/>
              <a:ea typeface="Tahoma"/>
              <a:cs typeface="Tahoma"/>
              <a:sym typeface="Tahoma"/>
            </a:endParaRPr>
          </a:p>
          <a:p>
            <a:pPr indent="-342900" lvl="0" marL="342900" rtl="0" algn="l">
              <a:lnSpc>
                <a:spcPct val="80000"/>
              </a:lnSpc>
              <a:spcBef>
                <a:spcPts val="320"/>
              </a:spcBef>
              <a:spcAft>
                <a:spcPts val="0"/>
              </a:spcAft>
              <a:buClr>
                <a:schemeClr val="dk1"/>
              </a:buClr>
              <a:buSzPts val="1600"/>
              <a:buFont typeface="Courier"/>
              <a:buNone/>
            </a:pPr>
            <a:r>
              <a:t/>
            </a:r>
            <a:endParaRPr sz="1600" u="sng">
              <a:solidFill>
                <a:schemeClr val="dk1"/>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Black"/>
              <a:buNone/>
            </a:pPr>
            <a:r>
              <a:rPr b="0" lang="en-US" sz="3600">
                <a:solidFill>
                  <a:schemeClr val="dk1"/>
                </a:solidFill>
                <a:latin typeface="Arial Black"/>
                <a:ea typeface="Arial Black"/>
                <a:cs typeface="Arial Black"/>
                <a:sym typeface="Arial Black"/>
              </a:rPr>
              <a:t>SLLNC dengan HEAD &amp; TAIL</a:t>
            </a:r>
            <a:endParaRPr>
              <a:latin typeface="Raleway"/>
              <a:ea typeface="Raleway"/>
              <a:cs typeface="Raleway"/>
              <a:sym typeface="Raleway"/>
            </a:endParaRPr>
          </a:p>
        </p:txBody>
      </p:sp>
      <p:pic>
        <p:nvPicPr>
          <p:cNvPr id="374" name="Google Shape;374;p46"/>
          <p:cNvPicPr preferRelativeResize="0"/>
          <p:nvPr/>
        </p:nvPicPr>
        <p:blipFill rotWithShape="1">
          <a:blip r:embed="rId3">
            <a:alphaModFix/>
          </a:blip>
          <a:srcRect b="0" l="0" r="0" t="0"/>
          <a:stretch/>
        </p:blipFill>
        <p:spPr>
          <a:xfrm>
            <a:off x="593025" y="2179612"/>
            <a:ext cx="3448050" cy="3819525"/>
          </a:xfrm>
          <a:prstGeom prst="rect">
            <a:avLst/>
          </a:prstGeom>
          <a:noFill/>
          <a:ln>
            <a:noFill/>
          </a:ln>
        </p:spPr>
      </p:pic>
      <p:pic>
        <p:nvPicPr>
          <p:cNvPr id="375" name="Google Shape;375;p46"/>
          <p:cNvPicPr preferRelativeResize="0"/>
          <p:nvPr/>
        </p:nvPicPr>
        <p:blipFill rotWithShape="1">
          <a:blip r:embed="rId4">
            <a:alphaModFix/>
          </a:blip>
          <a:srcRect b="0" l="0" r="0" t="0"/>
          <a:stretch/>
        </p:blipFill>
        <p:spPr>
          <a:xfrm>
            <a:off x="4457762" y="2179612"/>
            <a:ext cx="3816350" cy="1762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7"/>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Black"/>
              <a:buNone/>
            </a:pPr>
            <a:r>
              <a:rPr b="0" lang="en-US" sz="3600">
                <a:solidFill>
                  <a:schemeClr val="dk1"/>
                </a:solidFill>
                <a:latin typeface="Arial Black"/>
                <a:ea typeface="Arial Black"/>
                <a:cs typeface="Arial Black"/>
                <a:sym typeface="Arial Black"/>
              </a:rPr>
              <a:t>SLLNC dengan HEAD &amp; TAIL</a:t>
            </a:r>
            <a:endParaRPr b="0"/>
          </a:p>
        </p:txBody>
      </p:sp>
      <p:sp>
        <p:nvSpPr>
          <p:cNvPr id="381" name="Google Shape;381;p47"/>
          <p:cNvSpPr txBox="1"/>
          <p:nvPr/>
        </p:nvSpPr>
        <p:spPr>
          <a:xfrm>
            <a:off x="339925" y="2125800"/>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1600"/>
              <a:buFont typeface="Tahoma"/>
              <a:buChar char="•"/>
            </a:pPr>
            <a:r>
              <a:rPr lang="en-US" sz="1600">
                <a:solidFill>
                  <a:srgbClr val="000000"/>
                </a:solidFill>
                <a:latin typeface="Tahoma"/>
                <a:ea typeface="Tahoma"/>
                <a:cs typeface="Tahoma"/>
                <a:sym typeface="Tahoma"/>
              </a:rPr>
              <a:t>Kelebihan dari Single Linked List dengan Head &amp; Tail adalah pada penambahan data di belakang, hanya dibutuhkan tail yang mengikat node baru saja tanpa harus menggunakan perulangan pointer bantu.</a:t>
            </a:r>
            <a:endParaRPr sz="1600" u="sng">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t/>
            </a:r>
            <a:endParaRPr sz="1600" u="sng">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lang="en-US" sz="1600" u="sng">
                <a:solidFill>
                  <a:srgbClr val="000000"/>
                </a:solidFill>
                <a:latin typeface="Tahoma"/>
                <a:ea typeface="Tahoma"/>
                <a:cs typeface="Tahoma"/>
                <a:sym typeface="Tahoma"/>
              </a:rPr>
              <a:t>Function untuk menampilkan isi linked list:</a:t>
            </a:r>
            <a:endParaRPr b="1" sz="16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void tampil(){</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TNode *bantu;</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bantu = head;</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if(isEmpty()==0){</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while(bantu!=NULL){</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printf(“%d\n”,bantu-&gt;data);</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bantu=bantu-&gt;next;</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printf(“\n”);</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 else printf(“Masih kosong\n“);</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pic>
        <p:nvPicPr>
          <p:cNvPr id="382" name="Google Shape;382;p47"/>
          <p:cNvPicPr preferRelativeResize="0"/>
          <p:nvPr/>
        </p:nvPicPr>
        <p:blipFill rotWithShape="1">
          <a:blip r:embed="rId3">
            <a:alphaModFix/>
          </a:blip>
          <a:srcRect b="0" l="0" r="0" t="0"/>
          <a:stretch/>
        </p:blipFill>
        <p:spPr>
          <a:xfrm>
            <a:off x="5122775" y="5274850"/>
            <a:ext cx="4305300" cy="762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8"/>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Black"/>
              <a:buNone/>
            </a:pPr>
            <a:r>
              <a:rPr b="0" lang="en-US" sz="3600">
                <a:solidFill>
                  <a:schemeClr val="dk1"/>
                </a:solidFill>
                <a:latin typeface="Arial Black"/>
                <a:ea typeface="Arial Black"/>
                <a:cs typeface="Arial Black"/>
                <a:sym typeface="Arial Black"/>
              </a:rPr>
              <a:t>SLLNC dengan HEAD &amp; TAIL</a:t>
            </a:r>
            <a:endParaRPr b="0"/>
          </a:p>
        </p:txBody>
      </p:sp>
      <p:sp>
        <p:nvSpPr>
          <p:cNvPr id="388" name="Google Shape;388;p48"/>
          <p:cNvSpPr txBox="1"/>
          <p:nvPr/>
        </p:nvSpPr>
        <p:spPr>
          <a:xfrm>
            <a:off x="417250" y="2138950"/>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1400"/>
              <a:buFont typeface="Tahoma"/>
              <a:buChar char="•"/>
            </a:pPr>
            <a:r>
              <a:rPr lang="en-US" u="sng">
                <a:solidFill>
                  <a:srgbClr val="000000"/>
                </a:solidFill>
                <a:latin typeface="Tahoma"/>
                <a:ea typeface="Tahoma"/>
                <a:cs typeface="Tahoma"/>
                <a:sym typeface="Tahoma"/>
              </a:rPr>
              <a:t>Function untuk menghapus data di depan</a:t>
            </a:r>
            <a:endParaRPr b="1">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void</a:t>
            </a:r>
            <a:r>
              <a:rPr lang="en-US">
                <a:solidFill>
                  <a:srgbClr val="000000"/>
                </a:solidFill>
                <a:latin typeface="Courier"/>
                <a:ea typeface="Courier"/>
                <a:cs typeface="Courier"/>
                <a:sym typeface="Courier"/>
              </a:rPr>
              <a:t> hapusDepan(){</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TNode *hapus;</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int 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if (isEmpty()==0){</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if(head!=tail){</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hapus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d = hapus-&gt;data;</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head = head-&gt;next;</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delete hapus;</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 else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d = tail-&gt;data;</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head=tail=NULL;</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printf(“%d terhapus\n“,d);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 else printf("Masih kosong\n“);</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pic>
        <p:nvPicPr>
          <p:cNvPr id="389" name="Google Shape;389;p48"/>
          <p:cNvPicPr preferRelativeResize="0"/>
          <p:nvPr/>
        </p:nvPicPr>
        <p:blipFill rotWithShape="1">
          <a:blip r:embed="rId3">
            <a:alphaModFix/>
          </a:blip>
          <a:srcRect b="0" l="0" r="0" t="0"/>
          <a:stretch/>
        </p:blipFill>
        <p:spPr>
          <a:xfrm>
            <a:off x="5132112" y="2230850"/>
            <a:ext cx="3779837" cy="3562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Black"/>
              <a:buNone/>
            </a:pPr>
            <a:r>
              <a:rPr b="0" lang="en-US" sz="3600">
                <a:solidFill>
                  <a:schemeClr val="dk1"/>
                </a:solidFill>
                <a:latin typeface="Arial Black"/>
                <a:ea typeface="Arial Black"/>
                <a:cs typeface="Arial Black"/>
                <a:sym typeface="Arial Black"/>
              </a:rPr>
              <a:t>SLLNC dengan HEAD &amp; TAIL</a:t>
            </a:r>
            <a:endParaRPr b="0"/>
          </a:p>
        </p:txBody>
      </p:sp>
      <p:sp>
        <p:nvSpPr>
          <p:cNvPr id="395" name="Google Shape;395;p49"/>
          <p:cNvSpPr txBox="1"/>
          <p:nvPr/>
        </p:nvSpPr>
        <p:spPr>
          <a:xfrm>
            <a:off x="417275" y="2165750"/>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Function di atas akan menghapus data </a:t>
            </a:r>
            <a:r>
              <a:rPr b="1" lang="en-US" sz="2400">
                <a:solidFill>
                  <a:srgbClr val="000000"/>
                </a:solidFill>
                <a:latin typeface="Tahoma"/>
                <a:ea typeface="Tahoma"/>
                <a:cs typeface="Tahoma"/>
                <a:sym typeface="Tahoma"/>
              </a:rPr>
              <a:t>terdepan (pertama)</a:t>
            </a:r>
            <a:r>
              <a:rPr lang="en-US" sz="2400">
                <a:solidFill>
                  <a:srgbClr val="000000"/>
                </a:solidFill>
                <a:latin typeface="Tahoma"/>
                <a:ea typeface="Tahoma"/>
                <a:cs typeface="Tahoma"/>
                <a:sym typeface="Tahoma"/>
              </a:rPr>
              <a:t> yang ditunjuk oleh head pada linked list</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Penghapusan node tidak boleh dilakukan jika keadaan node sedang ditunjuk oleh pointer, maka harus dilakukan penunjukkan terlebih dahulu dengan pointer hapus pada head, kemudian dilakukan pergeseran head ke node berikutnya sehingga data setelah head menjadi head baru,  kemudian menghapus pointer hapus dengan menggunakan perintah delete.</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Jika tail masih NULL maka berarti list masih kosong!</a:t>
            </a:r>
            <a:endParaRPr sz="3200">
              <a:solidFill>
                <a:srgbClr val="000000"/>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txBox="1"/>
          <p:nvPr>
            <p:ph type="title"/>
          </p:nvPr>
        </p:nvSpPr>
        <p:spPr>
          <a:xfrm>
            <a:off x="3775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Black"/>
              <a:buNone/>
            </a:pPr>
            <a:r>
              <a:rPr b="0" lang="en-US" sz="3600">
                <a:solidFill>
                  <a:schemeClr val="dk1"/>
                </a:solidFill>
                <a:latin typeface="Arial Black"/>
                <a:ea typeface="Arial Black"/>
                <a:cs typeface="Arial Black"/>
                <a:sym typeface="Arial Black"/>
              </a:rPr>
              <a:t>SLLNC dengan HEAD &amp; TAIL</a:t>
            </a:r>
            <a:endParaRPr b="0"/>
          </a:p>
        </p:txBody>
      </p:sp>
      <p:sp>
        <p:nvSpPr>
          <p:cNvPr id="401" name="Google Shape;401;p50"/>
          <p:cNvSpPr txBox="1"/>
          <p:nvPr/>
        </p:nvSpPr>
        <p:spPr>
          <a:xfrm>
            <a:off x="377525" y="2059225"/>
            <a:ext cx="8178900" cy="4638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1200" u="sng">
                <a:solidFill>
                  <a:srgbClr val="000000"/>
                </a:solidFill>
                <a:latin typeface="Tahoma"/>
                <a:ea typeface="Tahoma"/>
                <a:cs typeface="Tahoma"/>
                <a:sym typeface="Tahoma"/>
              </a:rPr>
              <a:t>Function untuk menghapus data di belakang:</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t/>
            </a:r>
            <a:endParaRPr sz="1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b="1" lang="en-US" sz="1200">
                <a:solidFill>
                  <a:srgbClr val="000000"/>
                </a:solidFill>
                <a:latin typeface="Courier"/>
                <a:ea typeface="Courier"/>
                <a:cs typeface="Courier"/>
                <a:sym typeface="Courier"/>
              </a:rPr>
              <a:t>void</a:t>
            </a:r>
            <a:r>
              <a:rPr lang="en-US" sz="1200">
                <a:solidFill>
                  <a:srgbClr val="000000"/>
                </a:solidFill>
                <a:latin typeface="Courier"/>
                <a:ea typeface="Courier"/>
                <a:cs typeface="Courier"/>
                <a:sym typeface="Courier"/>
              </a:rPr>
              <a:t> hapusBelakang(){</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TNode *bantu,*hapus;</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int d;</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if (isEmpty()==0){</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bantu = head;</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if(head!=tail){</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while(bantu-&gt;next!=tail){</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bantu = bantu-&gt;next;</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hapus = tail;</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tail=bantu;</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d = hapus-&gt;data;</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delete hapus;</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tail-&gt;next = NULL;</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}else {</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d = tail-&gt;data;</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head=tail=NULL;</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cout&lt;&lt;d&lt;&lt;" terhapus\n";</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	} else cout&lt;&lt;"Masih kosong\n";</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3775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Black"/>
              <a:buNone/>
            </a:pPr>
            <a:r>
              <a:rPr b="0" lang="en-US" sz="3600">
                <a:solidFill>
                  <a:schemeClr val="dk1"/>
                </a:solidFill>
                <a:latin typeface="Arial Black"/>
                <a:ea typeface="Arial Black"/>
                <a:cs typeface="Arial Black"/>
                <a:sym typeface="Arial Black"/>
              </a:rPr>
              <a:t>SLLNC dengan HEAD &amp; TAIL</a:t>
            </a:r>
            <a:endParaRPr b="0"/>
          </a:p>
        </p:txBody>
      </p:sp>
      <p:sp>
        <p:nvSpPr>
          <p:cNvPr id="407" name="Google Shape;407;p51"/>
          <p:cNvSpPr txBox="1"/>
          <p:nvPr/>
        </p:nvSpPr>
        <p:spPr>
          <a:xfrm>
            <a:off x="377525" y="2417300"/>
            <a:ext cx="9327600" cy="3795900"/>
          </a:xfrm>
          <a:prstGeom prst="rect">
            <a:avLst/>
          </a:prstGeom>
          <a:noFill/>
          <a:ln>
            <a:noFill/>
          </a:ln>
        </p:spPr>
        <p:txBody>
          <a:bodyPr anchorCtr="0" anchor="t" bIns="45700" lIns="91425" spcFirstLastPara="1" rIns="91425" wrap="square" tIns="45700">
            <a:noAutofit/>
          </a:bodyPr>
          <a:lstStyle/>
          <a:p>
            <a:pPr indent="0" lvl="0" marL="0" marR="0" rtl="0" algn="l">
              <a:lnSpc>
                <a:spcPct val="60000"/>
              </a:lnSpc>
              <a:spcBef>
                <a:spcPts val="1200"/>
              </a:spcBef>
              <a:spcAft>
                <a:spcPts val="0"/>
              </a:spcAft>
              <a:buNone/>
            </a:pPr>
            <a:r>
              <a:t/>
            </a:r>
            <a:endParaRPr/>
          </a:p>
        </p:txBody>
      </p:sp>
      <p:pic>
        <p:nvPicPr>
          <p:cNvPr id="408" name="Google Shape;408;p51"/>
          <p:cNvPicPr preferRelativeResize="0"/>
          <p:nvPr/>
        </p:nvPicPr>
        <p:blipFill rotWithShape="1">
          <a:blip r:embed="rId3">
            <a:alphaModFix/>
          </a:blip>
          <a:srcRect b="0" l="0" r="0" t="0"/>
          <a:stretch/>
        </p:blipFill>
        <p:spPr>
          <a:xfrm>
            <a:off x="499800" y="2135612"/>
            <a:ext cx="4543425" cy="2390775"/>
          </a:xfrm>
          <a:prstGeom prst="rect">
            <a:avLst/>
          </a:prstGeom>
          <a:noFill/>
          <a:ln>
            <a:noFill/>
          </a:ln>
        </p:spPr>
      </p:pic>
      <p:pic>
        <p:nvPicPr>
          <p:cNvPr id="409" name="Google Shape;409;p51"/>
          <p:cNvPicPr preferRelativeResize="0"/>
          <p:nvPr/>
        </p:nvPicPr>
        <p:blipFill rotWithShape="1">
          <a:blip r:embed="rId4">
            <a:alphaModFix/>
          </a:blip>
          <a:srcRect b="0" l="0" r="0" t="0"/>
          <a:stretch/>
        </p:blipFill>
        <p:spPr>
          <a:xfrm>
            <a:off x="984875" y="4852712"/>
            <a:ext cx="2876550" cy="1057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History of Linked List</a:t>
            </a:r>
            <a:endParaRPr/>
          </a:p>
        </p:txBody>
      </p:sp>
      <p:sp>
        <p:nvSpPr>
          <p:cNvPr id="183" name="Google Shape;183;p16"/>
          <p:cNvSpPr txBox="1"/>
          <p:nvPr/>
        </p:nvSpPr>
        <p:spPr>
          <a:xfrm>
            <a:off x="339925" y="2161725"/>
            <a:ext cx="11496300" cy="4088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Dikembangkan tahun 1955-1956 oleh Allen Newell, Cliff Shaw dan Herbert Simon di RAND Corporation sebagai struktur data utama untuk bahasa Information Processing Language (IPL).  </a:t>
            </a:r>
            <a:endParaRPr sz="3200">
              <a:solidFill>
                <a:srgbClr val="000000"/>
              </a:solidFill>
              <a:latin typeface="Tahoma"/>
              <a:ea typeface="Tahoma"/>
              <a:cs typeface="Tahoma"/>
              <a:sym typeface="Tahoma"/>
            </a:endParaRPr>
          </a:p>
          <a:p>
            <a:pPr indent="-285750" lvl="1" marL="742950" rtl="0" algn="l">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IPL dibuat untuk mengembangkan program </a:t>
            </a:r>
            <a:r>
              <a:rPr i="1" lang="en-US" sz="2400">
                <a:solidFill>
                  <a:srgbClr val="000000"/>
                </a:solidFill>
                <a:latin typeface="Tahoma"/>
                <a:ea typeface="Tahoma"/>
                <a:cs typeface="Tahoma"/>
                <a:sym typeface="Tahoma"/>
              </a:rPr>
              <a:t>artificial intelligence</a:t>
            </a:r>
            <a:r>
              <a:rPr lang="en-US" sz="2400">
                <a:solidFill>
                  <a:srgbClr val="000000"/>
                </a:solidFill>
                <a:latin typeface="Tahoma"/>
                <a:ea typeface="Tahoma"/>
                <a:cs typeface="Tahoma"/>
                <a:sym typeface="Tahoma"/>
              </a:rPr>
              <a:t>, seperti pembuatan Chess Solver.  </a:t>
            </a:r>
            <a:endParaRPr sz="2800">
              <a:solidFill>
                <a:srgbClr val="000000"/>
              </a:solidFill>
              <a:latin typeface="Tahoma"/>
              <a:ea typeface="Tahoma"/>
              <a:cs typeface="Tahoma"/>
              <a:sym typeface="Tahoma"/>
            </a:endParaRPr>
          </a:p>
          <a:p>
            <a:pPr indent="-342900" lvl="0" marL="342900" rtl="0" algn="l">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Victor Yngve di Massachusetts Institute of Technology (MIT) juga menggunakan linked list pada natural language processing dan machine transitions pada bahasa pemrograman COMMIT.</a:t>
            </a:r>
            <a:endParaRPr sz="3200">
              <a:solidFill>
                <a:srgbClr val="000000"/>
              </a:solidFill>
              <a:latin typeface="Tahoma"/>
              <a:ea typeface="Tahoma"/>
              <a:cs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3775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Black"/>
              <a:buNone/>
            </a:pPr>
            <a:r>
              <a:rPr b="0" lang="en-US" sz="3600">
                <a:solidFill>
                  <a:schemeClr val="dk1"/>
                </a:solidFill>
                <a:latin typeface="Arial Black"/>
                <a:ea typeface="Arial Black"/>
                <a:cs typeface="Arial Black"/>
                <a:sym typeface="Arial Black"/>
              </a:rPr>
              <a:t>SLLNC dengan HEAD &amp; TAIL</a:t>
            </a:r>
            <a:endParaRPr b="0"/>
          </a:p>
        </p:txBody>
      </p:sp>
      <p:sp>
        <p:nvSpPr>
          <p:cNvPr id="415" name="Google Shape;415;p52"/>
          <p:cNvSpPr txBox="1"/>
          <p:nvPr/>
        </p:nvSpPr>
        <p:spPr>
          <a:xfrm>
            <a:off x="457200" y="21524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Function di atas akan menghapus data </a:t>
            </a:r>
            <a:r>
              <a:rPr b="1" lang="en-US" sz="2400">
                <a:solidFill>
                  <a:srgbClr val="000000"/>
                </a:solidFill>
                <a:latin typeface="Tahoma"/>
                <a:ea typeface="Tahoma"/>
                <a:cs typeface="Tahoma"/>
                <a:sym typeface="Tahoma"/>
              </a:rPr>
              <a:t>terbelakang (terakhir)</a:t>
            </a:r>
            <a:r>
              <a:rPr lang="en-US" sz="2400">
                <a:solidFill>
                  <a:srgbClr val="000000"/>
                </a:solidFill>
                <a:latin typeface="Tahoma"/>
                <a:ea typeface="Tahoma"/>
                <a:cs typeface="Tahoma"/>
                <a:sym typeface="Tahoma"/>
              </a:rPr>
              <a:t> yang ditunjuk oleh tail pada linked list</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Penghapusan node tidak boleh dilakukan jika keadaan node sedang ditunjuk oleh pointer, maka harus dilakukan penunjukkan terlebih dahulu dengan variabel hapus pada tail, kemudian dibutuhkan pointer bantu untuk membantu pergeseran dari head ke node berikutnya sampai sebelum tail, sehingga tail dapat ditunjukkan ke bantu tersebut, dan bantu tersebut akan menjadi tail yang baru.  Setelah itu hapus pointer hapus dengan menggunakan perintah delete.</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Jika tail masih NULL maka berarti list masih kosong! </a:t>
            </a:r>
            <a:endParaRPr sz="3200">
              <a:solidFill>
                <a:srgbClr val="000000"/>
              </a:solidFill>
              <a:latin typeface="Tahoma"/>
              <a:ea typeface="Tahoma"/>
              <a:cs typeface="Tahoma"/>
              <a:sym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type="title"/>
          </p:nvPr>
        </p:nvSpPr>
        <p:spPr>
          <a:xfrm>
            <a:off x="3775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Black"/>
              <a:buNone/>
            </a:pPr>
            <a:r>
              <a:rPr b="0" lang="en-US" sz="3600">
                <a:solidFill>
                  <a:schemeClr val="dk1"/>
                </a:solidFill>
                <a:latin typeface="Arial Black"/>
                <a:ea typeface="Arial Black"/>
                <a:cs typeface="Arial Black"/>
                <a:sym typeface="Arial Black"/>
              </a:rPr>
              <a:t>SLLNC dengan HEAD &amp; TAIL</a:t>
            </a:r>
            <a:endParaRPr b="0"/>
          </a:p>
        </p:txBody>
      </p:sp>
      <p:sp>
        <p:nvSpPr>
          <p:cNvPr id="421" name="Google Shape;421;p53"/>
          <p:cNvSpPr txBox="1"/>
          <p:nvPr/>
        </p:nvSpPr>
        <p:spPr>
          <a:xfrm>
            <a:off x="483825" y="2152300"/>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2000" u="sng">
                <a:solidFill>
                  <a:srgbClr val="000000"/>
                </a:solidFill>
                <a:latin typeface="Tahoma"/>
                <a:ea typeface="Tahoma"/>
                <a:cs typeface="Tahoma"/>
                <a:sym typeface="Tahoma"/>
              </a:rPr>
              <a:t>Function untuk menghapus semua elemen LinkedList</a:t>
            </a:r>
            <a:endParaRPr b="1" sz="20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void</a:t>
            </a:r>
            <a:r>
              <a:rPr lang="en-US" sz="2000">
                <a:solidFill>
                  <a:srgbClr val="000000"/>
                </a:solidFill>
                <a:latin typeface="Courier"/>
                <a:ea typeface="Courier"/>
                <a:cs typeface="Courier"/>
                <a:sym typeface="Courier"/>
              </a:rPr>
              <a:t> clear(){</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	TNode *bantu,*hapus;</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	bantu = head;</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	while(bantu!=NULL){</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		hapus = bantu;</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		bantu = bantu-&gt;next;</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		delete hapus;</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	head = NULL;</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	tail = NULL;	</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3775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Arial Black"/>
              <a:buNone/>
            </a:pPr>
            <a:r>
              <a:rPr b="0" lang="en-US" sz="4000">
                <a:solidFill>
                  <a:schemeClr val="dk1"/>
                </a:solidFill>
                <a:latin typeface="Arial Black"/>
                <a:ea typeface="Arial Black"/>
                <a:cs typeface="Arial Black"/>
                <a:sym typeface="Arial Black"/>
              </a:rPr>
              <a:t>NEXT …</a:t>
            </a:r>
            <a:endParaRPr b="0"/>
          </a:p>
        </p:txBody>
      </p:sp>
      <p:sp>
        <p:nvSpPr>
          <p:cNvPr id="427" name="Google Shape;427;p54"/>
          <p:cNvSpPr txBox="1"/>
          <p:nvPr/>
        </p:nvSpPr>
        <p:spPr>
          <a:xfrm>
            <a:off x="377525" y="21789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b="1" lang="en-US" sz="2000" u="sng">
                <a:solidFill>
                  <a:srgbClr val="000000"/>
                </a:solidFill>
                <a:latin typeface="Tahoma"/>
                <a:ea typeface="Tahoma"/>
                <a:cs typeface="Tahoma"/>
                <a:sym typeface="Tahoma"/>
              </a:rPr>
              <a:t>SOAL LATIHAN</a:t>
            </a:r>
            <a:endParaRPr sz="20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Buatlah program lengkap dari semua algoritma dan function di atas dalam bentuk menu untuk menambah data, melihat data, dan menghapus data!</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Buatlah function tambahan yang berguna untuk mencari data yang ada dalam linked list baik secara ber-Head maupun ber-Head dan Tail!</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Buatlah function untuk menghapus data tertentu dalam linked list!</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Buatlah penyisipan node setelah atau sebelum data tertentu.</a:t>
            </a:r>
            <a:endParaRPr b="1" sz="2000" u="sng">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t/>
            </a:r>
            <a:endParaRPr b="1" sz="2000" u="sng">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u="sng">
                <a:solidFill>
                  <a:srgbClr val="000000"/>
                </a:solidFill>
                <a:latin typeface="Tahoma"/>
                <a:ea typeface="Tahoma"/>
                <a:cs typeface="Tahoma"/>
                <a:sym typeface="Tahoma"/>
              </a:rPr>
              <a:t>NEXT</a:t>
            </a:r>
            <a:endParaRPr sz="20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Single Linked List Circular (SLLC) dengan head &amp; tail</a:t>
            </a:r>
            <a:endParaRPr sz="3200">
              <a:solidFill>
                <a:srgbClr val="000000"/>
              </a:solidFill>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5"/>
          <p:cNvSpPr txBox="1"/>
          <p:nvPr>
            <p:ph type="title"/>
          </p:nvPr>
        </p:nvSpPr>
        <p:spPr>
          <a:xfrm>
            <a:off x="2939011" y="5075952"/>
            <a:ext cx="6313977" cy="937266"/>
          </a:xfrm>
          <a:prstGeom prst="rect">
            <a:avLst/>
          </a:prstGeom>
          <a:solidFill>
            <a:srgbClr val="F5AA2D"/>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600"/>
              <a:buFont typeface="Raleway Thin"/>
              <a:buNone/>
            </a:pPr>
            <a:r>
              <a:rPr lang="en-US"/>
              <a:t>TERIMA KASIH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Linked List</a:t>
            </a:r>
            <a:endParaRPr/>
          </a:p>
        </p:txBody>
      </p:sp>
      <p:sp>
        <p:nvSpPr>
          <p:cNvPr id="189" name="Google Shape;189;p17"/>
          <p:cNvSpPr txBox="1"/>
          <p:nvPr/>
        </p:nvSpPr>
        <p:spPr>
          <a:xfrm>
            <a:off x="339925" y="2425650"/>
            <a:ext cx="10705500" cy="3911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Linked List adalah salah satu bentuk struktur data, berisi kumpulan data (node) yang </a:t>
            </a:r>
            <a:r>
              <a:rPr b="1" lang="en-US" sz="2800">
                <a:solidFill>
                  <a:srgbClr val="000000"/>
                </a:solidFill>
                <a:latin typeface="Tahoma"/>
                <a:ea typeface="Tahoma"/>
                <a:cs typeface="Tahoma"/>
                <a:sym typeface="Tahoma"/>
              </a:rPr>
              <a:t>tersusun</a:t>
            </a:r>
            <a:r>
              <a:rPr lang="en-US" sz="2800">
                <a:solidFill>
                  <a:srgbClr val="000000"/>
                </a:solidFill>
                <a:latin typeface="Tahoma"/>
                <a:ea typeface="Tahoma"/>
                <a:cs typeface="Tahoma"/>
                <a:sym typeface="Tahoma"/>
              </a:rPr>
              <a:t> secara sekuensial, </a:t>
            </a:r>
            <a:r>
              <a:rPr b="1" lang="en-US" sz="2800">
                <a:solidFill>
                  <a:srgbClr val="000000"/>
                </a:solidFill>
                <a:latin typeface="Tahoma"/>
                <a:ea typeface="Tahoma"/>
                <a:cs typeface="Tahoma"/>
                <a:sym typeface="Tahoma"/>
              </a:rPr>
              <a:t>saling sambung-menyambung, dinamis</a:t>
            </a:r>
            <a:r>
              <a:rPr lang="en-US" sz="2800">
                <a:solidFill>
                  <a:srgbClr val="000000"/>
                </a:solidFill>
                <a:latin typeface="Tahoma"/>
                <a:ea typeface="Tahoma"/>
                <a:cs typeface="Tahoma"/>
                <a:sym typeface="Tahoma"/>
              </a:rPr>
              <a:t> dan </a:t>
            </a:r>
            <a:r>
              <a:rPr b="1" lang="en-US" sz="2800">
                <a:solidFill>
                  <a:srgbClr val="000000"/>
                </a:solidFill>
                <a:latin typeface="Tahoma"/>
                <a:ea typeface="Tahoma"/>
                <a:cs typeface="Tahoma"/>
                <a:sym typeface="Tahoma"/>
              </a:rPr>
              <a:t>terbatas</a:t>
            </a:r>
            <a:r>
              <a:rPr lang="en-US" sz="2800">
                <a:solidFill>
                  <a:srgbClr val="000000"/>
                </a:solidFill>
                <a:latin typeface="Tahoma"/>
                <a:ea typeface="Tahoma"/>
                <a:cs typeface="Tahoma"/>
                <a:sym typeface="Tahoma"/>
              </a:rPr>
              <a:t>.</a:t>
            </a:r>
            <a:endParaRPr sz="3200">
              <a:solidFill>
                <a:srgbClr val="000000"/>
              </a:solidFill>
              <a:latin typeface="Tahoma"/>
              <a:ea typeface="Tahoma"/>
              <a:cs typeface="Tahoma"/>
              <a:sym typeface="Tahoma"/>
            </a:endParaRPr>
          </a:p>
          <a:p>
            <a:pPr indent="-342900" lvl="0" marL="342900" rtl="0" algn="l">
              <a:lnSpc>
                <a:spcPct val="80000"/>
              </a:lnSpc>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Linked List sering disebut juga Senarai Berantai</a:t>
            </a:r>
            <a:endParaRPr sz="3200">
              <a:solidFill>
                <a:srgbClr val="000000"/>
              </a:solidFill>
              <a:latin typeface="Tahoma"/>
              <a:ea typeface="Tahoma"/>
              <a:cs typeface="Tahoma"/>
              <a:sym typeface="Tahoma"/>
            </a:endParaRPr>
          </a:p>
          <a:p>
            <a:pPr indent="-342900" lvl="0" marL="342900" rtl="0" algn="l">
              <a:lnSpc>
                <a:spcPct val="80000"/>
              </a:lnSpc>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Linked List saling terhubung dengan bantuan variabel pointer</a:t>
            </a:r>
            <a:endParaRPr sz="3200">
              <a:solidFill>
                <a:srgbClr val="000000"/>
              </a:solidFill>
              <a:latin typeface="Tahoma"/>
              <a:ea typeface="Tahoma"/>
              <a:cs typeface="Tahoma"/>
              <a:sym typeface="Tahoma"/>
            </a:endParaRPr>
          </a:p>
          <a:p>
            <a:pPr indent="-342900" lvl="0" marL="342900" rtl="0" algn="l">
              <a:lnSpc>
                <a:spcPct val="80000"/>
              </a:lnSpc>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Masing-masing data dalam Linked List disebut dengan node (simpul) yang menempati alokasi memori secara dinamis dan biasanya berupa struct yang terdiri dari beberapa field.</a:t>
            </a:r>
            <a:endParaRPr sz="3200">
              <a:solidFill>
                <a:srgbClr val="000000"/>
              </a:solidFill>
              <a:latin typeface="Tahoma"/>
              <a:ea typeface="Tahoma"/>
              <a:cs typeface="Tahoma"/>
              <a:sym typeface="Tahoma"/>
            </a:endParaRPr>
          </a:p>
          <a:p>
            <a:pPr indent="-165100" lvl="0" marL="342900" rtl="0" algn="l">
              <a:spcBef>
                <a:spcPts val="560"/>
              </a:spcBef>
              <a:spcAft>
                <a:spcPts val="0"/>
              </a:spcAft>
              <a:buNone/>
            </a:pPr>
            <a:r>
              <a:t/>
            </a:r>
            <a:endParaRPr sz="2800">
              <a:solidFill>
                <a:srgbClr val="000000"/>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Array VS Linked List</a:t>
            </a:r>
            <a:endParaRPr/>
          </a:p>
        </p:txBody>
      </p:sp>
      <p:pic>
        <p:nvPicPr>
          <p:cNvPr id="195" name="Google Shape;195;p18"/>
          <p:cNvPicPr preferRelativeResize="0"/>
          <p:nvPr/>
        </p:nvPicPr>
        <p:blipFill rotWithShape="1">
          <a:blip r:embed="rId3">
            <a:alphaModFix/>
          </a:blip>
          <a:srcRect b="0" l="0" r="0" t="0"/>
          <a:stretch/>
        </p:blipFill>
        <p:spPr>
          <a:xfrm>
            <a:off x="2324275" y="2543100"/>
            <a:ext cx="7610100" cy="31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339925" y="1262425"/>
            <a:ext cx="77091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sz="4200"/>
              <a:t>Bentuk Node Single Linked List non Circular</a:t>
            </a:r>
            <a:endParaRPr sz="4200"/>
          </a:p>
        </p:txBody>
      </p:sp>
      <p:sp>
        <p:nvSpPr>
          <p:cNvPr id="201" name="Google Shape;201;p19"/>
          <p:cNvSpPr txBox="1"/>
          <p:nvPr/>
        </p:nvSpPr>
        <p:spPr>
          <a:xfrm>
            <a:off x="339925" y="2239525"/>
            <a:ext cx="10867500" cy="3762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None/>
            </a:pPr>
            <a:r>
              <a:rPr b="1" lang="en-US" sz="2000">
                <a:solidFill>
                  <a:srgbClr val="000000"/>
                </a:solidFill>
                <a:latin typeface="Tahoma"/>
                <a:ea typeface="Tahoma"/>
                <a:cs typeface="Tahoma"/>
                <a:sym typeface="Tahoma"/>
              </a:rPr>
              <a:t>Pengertian:</a:t>
            </a:r>
            <a:endParaRPr sz="2000">
              <a:solidFill>
                <a:srgbClr val="000000"/>
              </a:solidFill>
              <a:latin typeface="Tahoma"/>
              <a:ea typeface="Tahoma"/>
              <a:cs typeface="Tahoma"/>
              <a:sym typeface="Tahoma"/>
            </a:endParaRPr>
          </a:p>
          <a:p>
            <a:pPr indent="-342900" lvl="0" marL="342900" rtl="0" algn="l">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Single : artinya field pointer-nya hanya satu buah saja dan satu arah serta pada akhir node, pointernya menunjuk NULL</a:t>
            </a:r>
            <a:endParaRPr sz="3200">
              <a:solidFill>
                <a:srgbClr val="000000"/>
              </a:solidFill>
              <a:latin typeface="Tahoma"/>
              <a:ea typeface="Tahoma"/>
              <a:cs typeface="Tahoma"/>
              <a:sym typeface="Tahoma"/>
            </a:endParaRPr>
          </a:p>
          <a:p>
            <a:pPr indent="-342900" lvl="0" marL="342900" rtl="0" algn="l">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Linked List : artinya node-node tersebut saling terhubung satu sama lain.</a:t>
            </a:r>
            <a:endParaRPr sz="3200">
              <a:solidFill>
                <a:srgbClr val="000000"/>
              </a:solidFill>
              <a:latin typeface="Tahoma"/>
              <a:ea typeface="Tahoma"/>
              <a:cs typeface="Tahoma"/>
              <a:sym typeface="Tahoma"/>
            </a:endParaRPr>
          </a:p>
          <a:p>
            <a:pPr indent="-215900" lvl="0" marL="342900" rtl="0" algn="l">
              <a:spcBef>
                <a:spcPts val="400"/>
              </a:spcBef>
              <a:spcAft>
                <a:spcPts val="0"/>
              </a:spcAft>
              <a:buNone/>
            </a:pPr>
            <a:r>
              <a:t/>
            </a:r>
            <a:endParaRPr sz="2000">
              <a:solidFill>
                <a:srgbClr val="000000"/>
              </a:solidFill>
              <a:latin typeface="Tahoma"/>
              <a:ea typeface="Tahoma"/>
              <a:cs typeface="Tahoma"/>
              <a:sym typeface="Tahoma"/>
            </a:endParaRPr>
          </a:p>
          <a:p>
            <a:pPr indent="-215900" lvl="0" marL="342900" rtl="0" algn="l">
              <a:spcBef>
                <a:spcPts val="400"/>
              </a:spcBef>
              <a:spcAft>
                <a:spcPts val="0"/>
              </a:spcAft>
              <a:buNone/>
            </a:pPr>
            <a:r>
              <a:t/>
            </a:r>
            <a:endParaRPr sz="2000">
              <a:solidFill>
                <a:srgbClr val="000000"/>
              </a:solidFill>
              <a:latin typeface="Tahoma"/>
              <a:ea typeface="Tahoma"/>
              <a:cs typeface="Tahoma"/>
              <a:sym typeface="Tahoma"/>
            </a:endParaRPr>
          </a:p>
          <a:p>
            <a:pPr indent="-215900" lvl="0" marL="342900" rtl="0" algn="l">
              <a:spcBef>
                <a:spcPts val="400"/>
              </a:spcBef>
              <a:spcAft>
                <a:spcPts val="0"/>
              </a:spcAft>
              <a:buNone/>
            </a:pPr>
            <a:r>
              <a:t/>
            </a:r>
            <a:endParaRPr sz="2000">
              <a:solidFill>
                <a:srgbClr val="000000"/>
              </a:solidFill>
              <a:latin typeface="Tahoma"/>
              <a:ea typeface="Tahoma"/>
              <a:cs typeface="Tahoma"/>
              <a:sym typeface="Tahoma"/>
            </a:endParaRPr>
          </a:p>
          <a:p>
            <a:pPr indent="-215900" lvl="0" marL="342900" rtl="0" algn="l">
              <a:spcBef>
                <a:spcPts val="400"/>
              </a:spcBef>
              <a:spcAft>
                <a:spcPts val="0"/>
              </a:spcAft>
              <a:buNone/>
            </a:pPr>
            <a:r>
              <a:t/>
            </a:r>
            <a:endParaRPr sz="2000">
              <a:solidFill>
                <a:srgbClr val="000000"/>
              </a:solidFill>
              <a:latin typeface="Tahoma"/>
              <a:ea typeface="Tahoma"/>
              <a:cs typeface="Tahoma"/>
              <a:sym typeface="Tahoma"/>
            </a:endParaRPr>
          </a:p>
          <a:p>
            <a:pPr indent="-342900" lvl="0" marL="342900" rtl="0" algn="l">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Setiap node pada linked list mempunyai field yang berisi pointer ke node berikutnya, dan juga memiliki field yang berisi data.</a:t>
            </a:r>
            <a:endParaRPr sz="3200">
              <a:solidFill>
                <a:srgbClr val="000000"/>
              </a:solidFill>
              <a:latin typeface="Tahoma"/>
              <a:ea typeface="Tahoma"/>
              <a:cs typeface="Tahoma"/>
              <a:sym typeface="Tahoma"/>
            </a:endParaRPr>
          </a:p>
          <a:p>
            <a:pPr indent="-342900" lvl="0" marL="342900" rtl="0" algn="l">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Node terakhir akan menunjuk ke NULL yang akan digunakan sebagai kondisi berhenti pada saat pembacaan isi linked list.</a:t>
            </a:r>
            <a:endParaRPr sz="3200">
              <a:solidFill>
                <a:srgbClr val="000000"/>
              </a:solidFill>
              <a:latin typeface="Tahoma"/>
              <a:ea typeface="Tahoma"/>
              <a:cs typeface="Tahoma"/>
              <a:sym typeface="Tahoma"/>
            </a:endParaRPr>
          </a:p>
        </p:txBody>
      </p:sp>
      <p:pic>
        <p:nvPicPr>
          <p:cNvPr id="202" name="Google Shape;202;p19"/>
          <p:cNvPicPr preferRelativeResize="0"/>
          <p:nvPr/>
        </p:nvPicPr>
        <p:blipFill rotWithShape="1">
          <a:blip r:embed="rId3">
            <a:alphaModFix/>
          </a:blip>
          <a:srcRect b="0" l="0" r="0" t="0"/>
          <a:stretch/>
        </p:blipFill>
        <p:spPr>
          <a:xfrm>
            <a:off x="755650" y="3789362"/>
            <a:ext cx="4162425" cy="1114425"/>
          </a:xfrm>
          <a:prstGeom prst="rect">
            <a:avLst/>
          </a:prstGeom>
          <a:noFill/>
          <a:ln>
            <a:noFill/>
          </a:ln>
        </p:spPr>
      </p:pic>
      <p:pic>
        <p:nvPicPr>
          <p:cNvPr id="203" name="Google Shape;203;p19"/>
          <p:cNvPicPr preferRelativeResize="0"/>
          <p:nvPr/>
        </p:nvPicPr>
        <p:blipFill rotWithShape="1">
          <a:blip r:embed="rId4">
            <a:alphaModFix/>
          </a:blip>
          <a:srcRect b="0" l="0" r="0" t="0"/>
          <a:stretch/>
        </p:blipFill>
        <p:spPr>
          <a:xfrm>
            <a:off x="8864275" y="1262437"/>
            <a:ext cx="2343150" cy="99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339926" y="1262425"/>
            <a:ext cx="79884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Pembuatan Single Linked List non Circular (1)</a:t>
            </a:r>
            <a:endParaRPr/>
          </a:p>
        </p:txBody>
      </p:sp>
      <p:sp>
        <p:nvSpPr>
          <p:cNvPr id="209" name="Google Shape;209;p20"/>
          <p:cNvSpPr txBox="1"/>
          <p:nvPr/>
        </p:nvSpPr>
        <p:spPr>
          <a:xfrm>
            <a:off x="339925" y="2137200"/>
            <a:ext cx="11127900" cy="42183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2800">
                <a:solidFill>
                  <a:srgbClr val="000000"/>
                </a:solidFill>
                <a:latin typeface="Tahoma"/>
                <a:ea typeface="Tahoma"/>
                <a:cs typeface="Tahoma"/>
                <a:sym typeface="Tahoma"/>
              </a:rPr>
              <a:t>Deklarasi Node</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lang="en-US">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typedef struct TNode{</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int data;</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TNode *next;</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t/>
            </a:r>
            <a:endParaRPr b="1" sz="1600">
              <a:solidFill>
                <a:srgbClr val="000000"/>
              </a:solidFill>
              <a:latin typeface="Courier"/>
              <a:ea typeface="Courier"/>
              <a:cs typeface="Courier"/>
              <a:sym typeface="Courier"/>
            </a:endParaRPr>
          </a:p>
          <a:p>
            <a:pPr indent="-342900" lvl="0" marL="342900" rtl="0" algn="l">
              <a:lnSpc>
                <a:spcPct val="80000"/>
              </a:lnSpc>
              <a:spcBef>
                <a:spcPts val="560"/>
              </a:spcBef>
              <a:spcAft>
                <a:spcPts val="0"/>
              </a:spcAft>
              <a:buNone/>
            </a:pPr>
            <a:r>
              <a:rPr lang="en-US" sz="2800" u="sng">
                <a:solidFill>
                  <a:srgbClr val="000000"/>
                </a:solidFill>
                <a:latin typeface="Tahoma"/>
                <a:ea typeface="Tahoma"/>
                <a:cs typeface="Tahoma"/>
                <a:sym typeface="Tahoma"/>
              </a:rPr>
              <a:t>Penjelasan</a:t>
            </a:r>
            <a:r>
              <a:rPr lang="en-US" sz="2800">
                <a:solidFill>
                  <a:srgbClr val="000000"/>
                </a:solidFill>
                <a:latin typeface="Tahoma"/>
                <a:ea typeface="Tahoma"/>
                <a:cs typeface="Tahoma"/>
                <a:sym typeface="Tahoma"/>
              </a:rPr>
              <a:t>:</a:t>
            </a:r>
            <a:endParaRPr sz="3200">
              <a:solidFill>
                <a:srgbClr val="000000"/>
              </a:solidFill>
              <a:latin typeface="Tahoma"/>
              <a:ea typeface="Tahoma"/>
              <a:cs typeface="Tahoma"/>
              <a:sym typeface="Tahoma"/>
            </a:endParaRPr>
          </a:p>
          <a:p>
            <a:pPr indent="-342900" lvl="0" marL="342900" rtl="0" algn="l">
              <a:lnSpc>
                <a:spcPct val="80000"/>
              </a:lnSpc>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Pembuatan struct bernama TNode yang berisi 2 field, yaitu field data bertipe integer dan field </a:t>
            </a:r>
            <a:r>
              <a:rPr b="1" lang="en-US" sz="2800">
                <a:solidFill>
                  <a:srgbClr val="000000"/>
                </a:solidFill>
                <a:latin typeface="Tahoma"/>
                <a:ea typeface="Tahoma"/>
                <a:cs typeface="Tahoma"/>
                <a:sym typeface="Tahoma"/>
              </a:rPr>
              <a:t>next</a:t>
            </a:r>
            <a:r>
              <a:rPr lang="en-US" sz="2800">
                <a:solidFill>
                  <a:srgbClr val="000000"/>
                </a:solidFill>
                <a:latin typeface="Tahoma"/>
                <a:ea typeface="Tahoma"/>
                <a:cs typeface="Tahoma"/>
                <a:sym typeface="Tahoma"/>
              </a:rPr>
              <a:t> yang bertipe pointer dari TNode</a:t>
            </a:r>
            <a:endParaRPr sz="3200">
              <a:solidFill>
                <a:srgbClr val="000000"/>
              </a:solidFill>
              <a:latin typeface="Tahoma"/>
              <a:ea typeface="Tahoma"/>
              <a:cs typeface="Tahoma"/>
              <a:sym typeface="Tahoma"/>
            </a:endParaRPr>
          </a:p>
          <a:p>
            <a:pPr indent="-342900" lvl="0" marL="342900" rtl="0" algn="l">
              <a:lnSpc>
                <a:spcPct val="80000"/>
              </a:lnSpc>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Setelah pembuatan struct, buat variabel head yang bertipe pointer dari TNode yang berguna sebagai kepala linked list. </a:t>
            </a:r>
            <a:endParaRPr sz="3200">
              <a:solidFill>
                <a:srgbClr val="000000"/>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339926" y="1262425"/>
            <a:ext cx="79884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Pembuatan Single Linked List non Circular (2)</a:t>
            </a:r>
            <a:endParaRPr/>
          </a:p>
        </p:txBody>
      </p:sp>
      <p:sp>
        <p:nvSpPr>
          <p:cNvPr id="215" name="Google Shape;215;p21"/>
          <p:cNvSpPr txBox="1"/>
          <p:nvPr/>
        </p:nvSpPr>
        <p:spPr>
          <a:xfrm>
            <a:off x="339925" y="2183725"/>
            <a:ext cx="11142900" cy="41067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Digunakan keyword </a:t>
            </a:r>
            <a:r>
              <a:rPr b="1" lang="en-US" sz="3200">
                <a:solidFill>
                  <a:srgbClr val="000000"/>
                </a:solidFill>
                <a:latin typeface="Tahoma"/>
                <a:ea typeface="Tahoma"/>
                <a:cs typeface="Tahoma"/>
                <a:sym typeface="Tahoma"/>
              </a:rPr>
              <a:t>new</a:t>
            </a:r>
            <a:r>
              <a:rPr lang="en-US" sz="3200">
                <a:solidFill>
                  <a:srgbClr val="000000"/>
                </a:solidFill>
                <a:latin typeface="Tahoma"/>
                <a:ea typeface="Tahoma"/>
                <a:cs typeface="Tahoma"/>
                <a:sym typeface="Tahoma"/>
              </a:rPr>
              <a:t> yang berarti mempersiapkan sebuah node baru berserta alokasi memorinya, kemudian node tersebut diisi data dan pointer nextnya ditunjuk ke NULL.</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b="1" lang="en-US" sz="2400">
                <a:solidFill>
                  <a:srgbClr val="000000"/>
                </a:solidFill>
                <a:latin typeface="Courier"/>
                <a:ea typeface="Courier"/>
                <a:cs typeface="Courier"/>
                <a:sym typeface="Courier"/>
              </a:rPr>
              <a:t>TNode *baru;</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b="1" lang="en-US" sz="2400">
                <a:solidFill>
                  <a:srgbClr val="000000"/>
                </a:solidFill>
                <a:latin typeface="Courier"/>
                <a:ea typeface="Courier"/>
                <a:cs typeface="Courier"/>
                <a:sym typeface="Courier"/>
              </a:rPr>
              <a:t>baru = new TNode;</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b="1" lang="en-US" sz="2400">
                <a:solidFill>
                  <a:srgbClr val="000000"/>
                </a:solidFill>
                <a:latin typeface="Courier"/>
                <a:ea typeface="Courier"/>
                <a:cs typeface="Courier"/>
                <a:sym typeface="Courier"/>
              </a:rPr>
              <a:t>baru-&gt;data = databaru;</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b="1" lang="en-US" sz="2400">
                <a:solidFill>
                  <a:srgbClr val="000000"/>
                </a:solidFill>
                <a:latin typeface="Courier"/>
                <a:ea typeface="Courier"/>
                <a:cs typeface="Courier"/>
                <a:sym typeface="Courier"/>
              </a:rPr>
              <a:t>baru-&gt;next = NULL;</a:t>
            </a:r>
            <a:endParaRPr sz="3200">
              <a:solidFill>
                <a:srgbClr val="000000"/>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