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Concert One"/>
      <p:regular r:id="rId17"/>
    </p:embeddedFont>
    <p:embeddedFont>
      <p:font typeface="Coming Soon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8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ConcertOne-regular.fntdata"/><Relationship Id="rId16" Type="http://schemas.openxmlformats.org/officeDocument/2006/relationships/font" Target="fonts/RobotoMonoMedium-bold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ComingSo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802c6bd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802c6bd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834786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834786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02c6b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802c6b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802c6bdd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802c6bdd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802c6bd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802c6bd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802c6be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802c6be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802c6be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802c6be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32100" y="16522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PRORGAM MENGCOPY FILE BINARY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593877" y="3620900"/>
            <a:ext cx="158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1 STRUKTUR</a:t>
            </a:r>
            <a:br>
              <a:rPr lang="en"/>
            </a:br>
            <a:r>
              <a:rPr lang="en"/>
              <a:t>DATA</a:t>
            </a:r>
            <a:endParaRPr b="0"/>
          </a:p>
        </p:txBody>
      </p:sp>
      <p:sp>
        <p:nvSpPr>
          <p:cNvPr id="174" name="Google Shape;174;p27"/>
          <p:cNvSpPr/>
          <p:nvPr/>
        </p:nvSpPr>
        <p:spPr>
          <a:xfrm>
            <a:off x="2640700" y="28530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7"/>
          <p:cNvSpPr/>
          <p:nvPr/>
        </p:nvSpPr>
        <p:spPr>
          <a:xfrm>
            <a:off x="5822625" y="28103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7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7008575" y="21850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7008575" y="16369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4294967295" type="title"/>
          </p:nvPr>
        </p:nvSpPr>
        <p:spPr>
          <a:xfrm>
            <a:off x="3429300" y="3251675"/>
            <a:ext cx="42588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Reynaldi Neo Ramadhani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5025221265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542100" y="5318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925" y="531852"/>
            <a:ext cx="2595275" cy="41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815400" y="1078900"/>
            <a:ext cx="42801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Int main memiliki argc atau argument for count yang merupakan parameter bertipe int dan berfungsi untuk menunjukkan banyaknya parameter yang digunakan dalam eksekusi </a:t>
            </a:r>
            <a:r>
              <a:rPr lang="en" sz="1400"/>
              <a:t>program. Argv atau argument for vector yang merupakan pointer ke string yang akan menyimpan parameter-parameter apa saja yang digunakan dalam eksekusi program. 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760700" y="4005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50" y="1003450"/>
            <a:ext cx="2248696" cy="35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896" y="1003450"/>
            <a:ext cx="2248696" cy="35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17" y="1003450"/>
            <a:ext cx="2263189" cy="35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type="title"/>
          </p:nvPr>
        </p:nvSpPr>
        <p:spPr>
          <a:xfrm>
            <a:off x="3282550" y="2404638"/>
            <a:ext cx="8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361100" y="43530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Dokumentasi fopen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00" y="1031650"/>
            <a:ext cx="6722833" cy="35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20350" l="0" r="0" t="0"/>
          <a:stretch/>
        </p:blipFill>
        <p:spPr>
          <a:xfrm>
            <a:off x="1463375" y="1306450"/>
            <a:ext cx="5950222" cy="15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375" y="2987250"/>
            <a:ext cx="6049049" cy="1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>
            <p:ph type="title"/>
          </p:nvPr>
        </p:nvSpPr>
        <p:spPr>
          <a:xfrm>
            <a:off x="1361100" y="359100"/>
            <a:ext cx="66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Apa perbedaan r/w dan rb/wb pada parameter kedua di fopen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25" y="1028075"/>
            <a:ext cx="5644428" cy="35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type="title"/>
          </p:nvPr>
        </p:nvSpPr>
        <p:spPr>
          <a:xfrm>
            <a:off x="1361100" y="435300"/>
            <a:ext cx="67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Sebenarnya juga ada di dokumentasinya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287475"/>
            <a:ext cx="6454800" cy="28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361100" y="511500"/>
            <a:ext cx="67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 lain dari forum yang berbeda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>
            <p:ph type="title"/>
          </p:nvPr>
        </p:nvSpPr>
        <p:spPr>
          <a:xfrm>
            <a:off x="2007000" y="1959675"/>
            <a:ext cx="51300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067566" y="2748075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Sekian dari saya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