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rial Black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rialBlack-regular.fnt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93f3890f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93f3890f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93f3890f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93f3890f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93f3890f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93f3890f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93f3890f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93f3890f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93f3890f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93f3890f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93f3890f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93f3890f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b371a4483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b371a4483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93f3890f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93f3890f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 Black"/>
                <a:ea typeface="Arial Black"/>
                <a:cs typeface="Arial Black"/>
                <a:sym typeface="Arial Black"/>
              </a:rPr>
              <a:t>Codeflix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1263" y="2994400"/>
            <a:ext cx="1961474" cy="147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 Black"/>
                <a:ea typeface="Arial Black"/>
                <a:cs typeface="Arial Black"/>
                <a:sym typeface="Arial Black"/>
              </a:rPr>
              <a:t>Getting Familiar With Codeflix</a:t>
            </a:r>
            <a:r>
              <a:rPr lang="en"/>
              <a:t> 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Codeflix has been in business since</a:t>
            </a:r>
            <a:r>
              <a:rPr b="1" lang="en"/>
              <a:t> </a:t>
            </a:r>
            <a:r>
              <a:rPr b="1" lang="en" u="sng"/>
              <a:t>December</a:t>
            </a:r>
            <a:r>
              <a:rPr b="1" lang="en" u="sng"/>
              <a:t> 2016 - March 2017</a:t>
            </a:r>
            <a:r>
              <a:rPr b="1" lang="en"/>
              <a:t> </a:t>
            </a:r>
            <a:endParaRPr b="1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375" y="2282600"/>
            <a:ext cx="5781475" cy="11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 Black"/>
                <a:ea typeface="Arial Black"/>
                <a:cs typeface="Arial Black"/>
                <a:sym typeface="Arial Black"/>
              </a:rPr>
              <a:t>Months To Calculate Churn Rate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January </a:t>
            </a:r>
            <a:r>
              <a:rPr lang="en"/>
              <a:t>, </a:t>
            </a:r>
            <a:r>
              <a:rPr b="1" lang="en"/>
              <a:t>February </a:t>
            </a:r>
            <a:r>
              <a:rPr lang="en"/>
              <a:t>and </a:t>
            </a:r>
            <a:r>
              <a:rPr b="1" lang="en"/>
              <a:t>March </a:t>
            </a:r>
            <a:r>
              <a:rPr lang="en"/>
              <a:t>are the months we have enough information to </a:t>
            </a:r>
            <a:r>
              <a:rPr lang="en"/>
              <a:t>calculate</a:t>
            </a:r>
            <a:r>
              <a:rPr lang="en"/>
              <a:t> a churn rate.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Codeflix’s minimum subscription length of 31 days, is why a churn rate for </a:t>
            </a:r>
            <a:r>
              <a:rPr lang="en"/>
              <a:t>December</a:t>
            </a:r>
            <a:r>
              <a:rPr lang="en"/>
              <a:t> </a:t>
            </a:r>
            <a:r>
              <a:rPr lang="en"/>
              <a:t>cannot</a:t>
            </a:r>
            <a:r>
              <a:rPr lang="en"/>
              <a:t> be </a:t>
            </a:r>
            <a:r>
              <a:rPr lang="en"/>
              <a:t>calculated</a:t>
            </a:r>
            <a:r>
              <a:rPr lang="en"/>
              <a:t>. 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8050" y="1883951"/>
            <a:ext cx="4683751" cy="130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 Black"/>
                <a:ea typeface="Arial Black"/>
                <a:cs typeface="Arial Black"/>
                <a:sym typeface="Arial Black"/>
              </a:rPr>
              <a:t>User Segments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Codeflix currently has 2 user segments </a:t>
            </a:r>
            <a:endParaRPr/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Segment 30 - which currently has 278 active subscriptions </a:t>
            </a:r>
            <a:endParaRPr b="1"/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Segment 87 - which currently has 876 active subscriptions </a:t>
            </a:r>
            <a:endParaRPr b="1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3925" y="2830725"/>
            <a:ext cx="7404950" cy="124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 Black"/>
                <a:ea typeface="Arial Black"/>
                <a:cs typeface="Arial Black"/>
                <a:sym typeface="Arial Black"/>
              </a:rPr>
              <a:t>Overall Churn Rate Trend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Segment 30 has the lower churn rate </a:t>
            </a:r>
            <a:r>
              <a:rPr lang="en"/>
              <a:t>consistently</a:t>
            </a:r>
            <a:r>
              <a:rPr lang="en"/>
              <a:t> for the 3 months of data </a:t>
            </a:r>
            <a:r>
              <a:rPr lang="en"/>
              <a:t>calculated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March has the highest churn rate for both segments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0399" y="3079825"/>
            <a:ext cx="6747150" cy="14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 Black"/>
                <a:ea typeface="Arial Black"/>
                <a:cs typeface="Arial Black"/>
                <a:sym typeface="Arial Black"/>
              </a:rPr>
              <a:t>January</a:t>
            </a:r>
            <a:r>
              <a:rPr lang="en">
                <a:latin typeface="Arial Black"/>
                <a:ea typeface="Arial Black"/>
                <a:cs typeface="Arial Black"/>
                <a:sym typeface="Arial Black"/>
              </a:rPr>
              <a:t> Churn Rate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Segment 30 had the best rate this month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Segment 30 performed 0.01 better than Segment 87 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563" y="2636400"/>
            <a:ext cx="7717175" cy="21195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/>
          <p:nvPr/>
        </p:nvSpPr>
        <p:spPr>
          <a:xfrm>
            <a:off x="240950" y="3467400"/>
            <a:ext cx="670500" cy="356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/>
          <p:nvPr/>
        </p:nvSpPr>
        <p:spPr>
          <a:xfrm>
            <a:off x="8076650" y="3530275"/>
            <a:ext cx="984600" cy="293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 Black"/>
                <a:ea typeface="Arial Black"/>
                <a:cs typeface="Arial Black"/>
                <a:sym typeface="Arial Black"/>
              </a:rPr>
              <a:t>February</a:t>
            </a:r>
            <a:r>
              <a:rPr lang="en">
                <a:latin typeface="Arial Black"/>
                <a:ea typeface="Arial Black"/>
                <a:cs typeface="Arial Black"/>
                <a:sym typeface="Arial Black"/>
              </a:rPr>
              <a:t> Churn Rate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Segment 30 has the best churn rate for this month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difference between Segment 87 and Segment 30 wss 0.0571 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700" y="2854600"/>
            <a:ext cx="7846300" cy="198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/>
          <p:nvPr/>
        </p:nvSpPr>
        <p:spPr>
          <a:xfrm>
            <a:off x="240925" y="4085475"/>
            <a:ext cx="597000" cy="32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8235300" y="4106475"/>
            <a:ext cx="597000" cy="282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 Black"/>
                <a:ea typeface="Arial Black"/>
                <a:cs typeface="Arial Black"/>
                <a:sym typeface="Arial Black"/>
              </a:rPr>
              <a:t>March Churn Rate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Segment 30 has the best churn rate for this month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difference between Segment 87 and Segment 30 was 0.02 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324" y="2975050"/>
            <a:ext cx="7973375" cy="189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/>
          <p:nvPr/>
        </p:nvSpPr>
        <p:spPr>
          <a:xfrm>
            <a:off x="167600" y="4619725"/>
            <a:ext cx="722700" cy="29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8265225" y="4588300"/>
            <a:ext cx="722700" cy="293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 Black"/>
                <a:ea typeface="Arial Black"/>
                <a:cs typeface="Arial Black"/>
                <a:sym typeface="Arial Black"/>
              </a:rPr>
              <a:t>What Segment Should Codeflix Focus On ?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Codeflix should focus on </a:t>
            </a:r>
            <a:r>
              <a:rPr lang="en" sz="2400"/>
              <a:t>Segment</a:t>
            </a:r>
            <a:r>
              <a:rPr lang="en" sz="2400"/>
              <a:t> 30 because it </a:t>
            </a:r>
            <a:r>
              <a:rPr lang="en" sz="2400"/>
              <a:t>outperformed</a:t>
            </a:r>
            <a:r>
              <a:rPr lang="en" sz="2400"/>
              <a:t> Segment 87 in all 3 months 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