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12/06/2014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</a:t>
            </a:r>
            <a:br>
              <a:rPr lang="fr-FR" dirty="0" smtClean="0"/>
            </a:br>
            <a:r>
              <a:rPr lang="fr-FR" dirty="0" smtClean="0"/>
              <a:t>The Secret Scroll Of IUT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u="sng" dirty="0" smtClean="0"/>
              <a:t>But du projet : </a:t>
            </a:r>
          </a:p>
          <a:p>
            <a:pPr>
              <a:buNone/>
            </a:pPr>
            <a:r>
              <a:rPr lang="fr-FR" sz="2400" dirty="0" smtClean="0"/>
              <a:t>			Développer un jeux type donjon Crawler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u="sng" dirty="0" smtClean="0"/>
              <a:t>Spécificité : </a:t>
            </a:r>
          </a:p>
          <a:p>
            <a:pPr>
              <a:buNone/>
            </a:pPr>
            <a:r>
              <a:rPr lang="fr-FR" sz="2400" dirty="0" smtClean="0"/>
              <a:t>		         Jeux aux déplacements case par case</a:t>
            </a:r>
          </a:p>
          <a:p>
            <a:pPr>
              <a:buNone/>
            </a:pPr>
            <a:r>
              <a:rPr lang="fr-FR" sz="2400" dirty="0" smtClean="0"/>
              <a:t>		         Vue en 2d</a:t>
            </a:r>
          </a:p>
          <a:p>
            <a:pPr>
              <a:buNone/>
            </a:pPr>
            <a:r>
              <a:rPr lang="fr-FR" sz="2400" dirty="0" smtClean="0"/>
              <a:t>		         Combat contre les monstres environnant</a:t>
            </a:r>
            <a:endParaRPr lang="fr-FR" sz="24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10009112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L’organisation du travail au sein de </a:t>
            </a:r>
            <a:r>
              <a:rPr lang="fr-FR" sz="3600" dirty="0" smtClean="0"/>
              <a:t>l’</a:t>
            </a:r>
            <a:r>
              <a:rPr lang="fr-FR" sz="3600" dirty="0" smtClean="0"/>
              <a:t>é</a:t>
            </a:r>
            <a:r>
              <a:rPr lang="fr-FR" sz="3600" dirty="0" smtClean="0"/>
              <a:t>quipe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6752"/>
            <a:ext cx="7467600" cy="566124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Nous travaillions en groupe:</a:t>
            </a:r>
          </a:p>
          <a:p>
            <a:pPr lvl="1"/>
            <a:r>
              <a:rPr lang="fr-FR" sz="1800" dirty="0" smtClean="0"/>
              <a:t>tout les jeudi après midi au moins 2h</a:t>
            </a:r>
            <a:r>
              <a:rPr lang="fr-FR" sz="1800" dirty="0" smtClean="0"/>
              <a:t>. </a:t>
            </a:r>
            <a:endParaRPr lang="fr-FR" sz="1800" dirty="0" smtClean="0"/>
          </a:p>
          <a:p>
            <a:pPr lvl="1"/>
            <a:r>
              <a:rPr lang="fr-FR" sz="1800" dirty="0" smtClean="0"/>
              <a:t>Lors des temps libres entre quelques heures de cours.</a:t>
            </a:r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pPr lvl="1">
              <a:buNone/>
            </a:pPr>
            <a:endParaRPr lang="fr-FR" sz="1800" dirty="0" smtClean="0"/>
          </a:p>
          <a:p>
            <a:r>
              <a:rPr lang="fr-FR" sz="1800" dirty="0" smtClean="0"/>
              <a:t>T</a:t>
            </a:r>
            <a:r>
              <a:rPr lang="fr-FR" sz="1800" dirty="0" smtClean="0"/>
              <a:t>ravail </a:t>
            </a:r>
            <a:r>
              <a:rPr lang="fr-FR" sz="1800" dirty="0" smtClean="0"/>
              <a:t>personnel </a:t>
            </a:r>
            <a:r>
              <a:rPr lang="fr-FR" sz="1800" dirty="0" smtClean="0"/>
              <a:t>puis mise au </a:t>
            </a:r>
            <a:r>
              <a:rPr lang="fr-FR" sz="1800" dirty="0" smtClean="0"/>
              <a:t>point </a:t>
            </a:r>
            <a:r>
              <a:rPr lang="fr-FR" sz="1800" dirty="0" smtClean="0"/>
              <a:t>en groupe.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1800" b="1" u="sng" dirty="0" smtClean="0"/>
              <a:t>Travail   : </a:t>
            </a:r>
            <a:r>
              <a:rPr lang="fr-FR" sz="1800" dirty="0" smtClean="0"/>
              <a:t>	seul pour les classes et méthodes de bases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	en binôme pour les méthodes compliqués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	en groupe entier pour les plus grosses difficultés</a:t>
            </a:r>
            <a:endParaRPr lang="fr-F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5932863" cy="314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Pourcentage du projet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Jeremy 40%	 </a:t>
            </a:r>
          </a:p>
          <a:p>
            <a:r>
              <a:rPr lang="fr-FR" dirty="0" err="1" smtClean="0"/>
              <a:t>Thai</a:t>
            </a:r>
            <a:r>
              <a:rPr lang="fr-FR" dirty="0" smtClean="0"/>
              <a:t> </a:t>
            </a:r>
            <a:r>
              <a:rPr lang="fr-FR" dirty="0" err="1" smtClean="0"/>
              <a:t>Binh</a:t>
            </a:r>
            <a:r>
              <a:rPr lang="fr-FR" dirty="0" smtClean="0"/>
              <a:t> 30%</a:t>
            </a:r>
          </a:p>
          <a:p>
            <a:r>
              <a:rPr lang="fr-FR" dirty="0" err="1" smtClean="0"/>
              <a:t>Adem</a:t>
            </a:r>
            <a:r>
              <a:rPr lang="fr-FR" dirty="0" smtClean="0"/>
              <a:t> 15 %</a:t>
            </a:r>
          </a:p>
          <a:p>
            <a:r>
              <a:rPr lang="fr-FR" dirty="0" err="1" smtClean="0"/>
              <a:t>Loic</a:t>
            </a:r>
            <a:r>
              <a:rPr lang="fr-FR" dirty="0" smtClean="0"/>
              <a:t> 15 %</a:t>
            </a:r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7467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u="sng" dirty="0" smtClean="0"/>
              <a:t>Etat du projet :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Version jouable</a:t>
            </a:r>
          </a:p>
          <a:p>
            <a:pPr>
              <a:buNone/>
            </a:pPr>
            <a:r>
              <a:rPr lang="fr-FR" sz="2000" dirty="0" smtClean="0"/>
              <a:t>Interaction complète ( sauf cas de porte a clé )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b="1" u="sng" dirty="0" smtClean="0"/>
              <a:t>Possibilités d’amélioration:</a:t>
            </a:r>
          </a:p>
          <a:p>
            <a:pPr>
              <a:buNone/>
            </a:pPr>
            <a:endParaRPr lang="fr-FR" sz="2000" b="1" u="sng" dirty="0" smtClean="0"/>
          </a:p>
          <a:p>
            <a:pPr>
              <a:buNone/>
            </a:pPr>
            <a:r>
              <a:rPr lang="fr-FR" sz="2000" dirty="0" smtClean="0"/>
              <a:t>Optimisation de l’affichage graphique</a:t>
            </a:r>
          </a:p>
          <a:p>
            <a:pPr>
              <a:buNone/>
            </a:pPr>
            <a:r>
              <a:rPr lang="fr-FR" sz="2000" dirty="0" smtClean="0"/>
              <a:t>Créer une carte a plus grande </a:t>
            </a:r>
            <a:r>
              <a:rPr lang="fr-FR" sz="2000" dirty="0" err="1" smtClean="0"/>
              <a:t>echelle</a:t>
            </a:r>
            <a:endParaRPr lang="fr-FR" sz="20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/>
          <a:lstStyle/>
          <a:p>
            <a:r>
              <a:rPr lang="fr-FR" dirty="0" smtClean="0"/>
              <a:t>Démonstration du jeu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86</Words>
  <Application>Microsoft Office PowerPoint</Application>
  <PresentationFormat>Affichage à l'écran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Technique</vt:lpstr>
      <vt:lpstr>Projet S2 The Secret Scroll Of IUT</vt:lpstr>
      <vt:lpstr>Diapositive 2</vt:lpstr>
      <vt:lpstr>L’organisation du travail au sein de l’équipe</vt:lpstr>
      <vt:lpstr>Pourcentage du projet effectué</vt:lpstr>
      <vt:lpstr>Diapositive 5</vt:lpstr>
      <vt:lpstr>Démonstration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The Secret Scroll Of IUT</dc:title>
  <dc:creator>Adem</dc:creator>
  <cp:lastModifiedBy>jeremy</cp:lastModifiedBy>
  <cp:revision>25</cp:revision>
  <dcterms:created xsi:type="dcterms:W3CDTF">2014-06-11T13:53:29Z</dcterms:created>
  <dcterms:modified xsi:type="dcterms:W3CDTF">2014-06-12T08:25:22Z</dcterms:modified>
</cp:coreProperties>
</file>