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59" r:id="rId4"/>
    <p:sldId id="257" r:id="rId5"/>
    <p:sldId id="262" r:id="rId6"/>
    <p:sldId id="261" r:id="rId7"/>
    <p:sldId id="258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11/06/2014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cover dir="u"/>
  </p:transition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Projet S2</a:t>
            </a:r>
            <a:br>
              <a:rPr lang="fr-FR" dirty="0" smtClean="0"/>
            </a:br>
            <a:r>
              <a:rPr lang="fr-FR" dirty="0" smtClean="0"/>
              <a:t>The Secret Scroll Of IUT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u="sng" dirty="0" smtClean="0"/>
              <a:t>But du projet : </a:t>
            </a:r>
          </a:p>
          <a:p>
            <a:pPr>
              <a:buNone/>
            </a:pPr>
            <a:r>
              <a:rPr lang="fr-FR" sz="2400" dirty="0" smtClean="0"/>
              <a:t>			Développer un jeux type donjon Crawler</a:t>
            </a:r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endParaRPr lang="fr-FR" sz="2400" dirty="0" smtClean="0"/>
          </a:p>
          <a:p>
            <a:pPr>
              <a:buNone/>
            </a:pPr>
            <a:r>
              <a:rPr lang="fr-FR" sz="2400" u="sng" dirty="0" smtClean="0"/>
              <a:t>Spécificité : </a:t>
            </a:r>
          </a:p>
          <a:p>
            <a:pPr>
              <a:buNone/>
            </a:pPr>
            <a:r>
              <a:rPr lang="fr-FR" sz="2400" dirty="0" smtClean="0"/>
              <a:t>		         Jeux aux déplacements case par case</a:t>
            </a:r>
          </a:p>
          <a:p>
            <a:pPr>
              <a:buNone/>
            </a:pPr>
            <a:r>
              <a:rPr lang="fr-FR" sz="2400" dirty="0" smtClean="0"/>
              <a:t>		         Vue en 2d</a:t>
            </a:r>
          </a:p>
          <a:p>
            <a:pPr>
              <a:buNone/>
            </a:pPr>
            <a:r>
              <a:rPr lang="fr-FR" sz="2400" dirty="0" smtClean="0"/>
              <a:t>		         Combat contre les monstres environnant</a:t>
            </a:r>
            <a:endParaRPr lang="fr-FR" sz="2400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10009112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L’organisation du travail au sein de l’</a:t>
            </a:r>
            <a:r>
              <a:rPr lang="fr-FR" sz="3600" dirty="0" err="1" smtClean="0"/>
              <a:t>equipe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 smtClean="0"/>
              <a:t>Nous travaillions en groupe:</a:t>
            </a:r>
          </a:p>
          <a:p>
            <a:pPr lvl="1"/>
            <a:r>
              <a:rPr lang="fr-FR" sz="1800" dirty="0" smtClean="0"/>
              <a:t>tout les jeudi après midi au moins 2h.</a:t>
            </a:r>
          </a:p>
          <a:p>
            <a:pPr lvl="1"/>
            <a:r>
              <a:rPr lang="fr-FR" sz="1800" dirty="0" smtClean="0"/>
              <a:t>Lors des temps libres entre quelques heures de cours.</a:t>
            </a:r>
          </a:p>
          <a:p>
            <a:pPr lvl="1"/>
            <a:r>
              <a:rPr lang="fr-FR" sz="1800" dirty="0" smtClean="0"/>
              <a:t>Et certains jours afin d’avancer via des logiciels de communication</a:t>
            </a:r>
          </a:p>
          <a:p>
            <a:pPr lvl="1">
              <a:buNone/>
            </a:pPr>
            <a:endParaRPr lang="fr-FR" sz="1800" dirty="0" smtClean="0"/>
          </a:p>
          <a:p>
            <a:r>
              <a:rPr lang="fr-FR" sz="1800" dirty="0" smtClean="0"/>
              <a:t>Le reste du temps, c’est un travail personnel avant de se rassembler pour mettre au point ou avancer en groupe de 2 ou encore avancer sur des éléments ou tout le groupe est en difficulté.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052736"/>
            <a:ext cx="8784976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taches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Travail collectif sur les classes de base.</a:t>
            </a:r>
          </a:p>
          <a:p>
            <a:endParaRPr lang="fr-FR" dirty="0" smtClean="0"/>
          </a:p>
          <a:p>
            <a:r>
              <a:rPr lang="fr-FR" dirty="0" smtClean="0"/>
              <a:t>Travail personnel selon les compétences de chacun.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Pourcentage du projet effectué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Jeremy 40%	 </a:t>
            </a:r>
          </a:p>
          <a:p>
            <a:r>
              <a:rPr lang="fr-FR" dirty="0" err="1" smtClean="0"/>
              <a:t>Thai</a:t>
            </a:r>
            <a:r>
              <a:rPr lang="fr-FR" dirty="0" smtClean="0"/>
              <a:t> </a:t>
            </a:r>
            <a:r>
              <a:rPr lang="fr-FR" dirty="0" err="1" smtClean="0"/>
              <a:t>Binh</a:t>
            </a:r>
            <a:r>
              <a:rPr lang="fr-FR" dirty="0" smtClean="0"/>
              <a:t> 30%</a:t>
            </a:r>
          </a:p>
          <a:p>
            <a:r>
              <a:rPr lang="fr-FR" dirty="0" err="1" smtClean="0"/>
              <a:t>Adem</a:t>
            </a:r>
            <a:r>
              <a:rPr lang="fr-FR" dirty="0" smtClean="0"/>
              <a:t> 15 %</a:t>
            </a:r>
          </a:p>
          <a:p>
            <a:r>
              <a:rPr lang="fr-FR" dirty="0" err="1" smtClean="0"/>
              <a:t>Loic</a:t>
            </a:r>
            <a:r>
              <a:rPr lang="fr-FR" dirty="0" smtClean="0"/>
              <a:t> 15 %</a:t>
            </a:r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2428868"/>
            <a:ext cx="8229600" cy="1143000"/>
          </a:xfrm>
        </p:spPr>
        <p:txBody>
          <a:bodyPr/>
          <a:lstStyle/>
          <a:p>
            <a:r>
              <a:rPr lang="fr-FR" dirty="0" smtClean="0"/>
              <a:t>Démonstration du jeu</a:t>
            </a:r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113</Words>
  <Application>Microsoft Office PowerPoint</Application>
  <PresentationFormat>Affichage à l'écran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Technique</vt:lpstr>
      <vt:lpstr>Projet S2 The Secret Scroll Of IUT</vt:lpstr>
      <vt:lpstr>Diapositive 2</vt:lpstr>
      <vt:lpstr>L’organisation du travail au sein de l’equipe</vt:lpstr>
      <vt:lpstr>Diapositive 4</vt:lpstr>
      <vt:lpstr>Répartition des taches</vt:lpstr>
      <vt:lpstr>Pourcentage du projet effectué</vt:lpstr>
      <vt:lpstr>Démonstration du jeu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S2 The Secret Scroll Of IUT</dc:title>
  <dc:creator>Adem</dc:creator>
  <cp:lastModifiedBy>Adem</cp:lastModifiedBy>
  <cp:revision>20</cp:revision>
  <dcterms:created xsi:type="dcterms:W3CDTF">2014-06-11T13:53:29Z</dcterms:created>
  <dcterms:modified xsi:type="dcterms:W3CDTF">2014-06-11T20:40:37Z</dcterms:modified>
</cp:coreProperties>
</file>