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3"/>
  </p:notesMasterIdLst>
  <p:handoutMasterIdLst>
    <p:handoutMasterId r:id="rId14"/>
  </p:handoutMasterIdLst>
  <p:sldIdLst>
    <p:sldId id="278" r:id="rId5"/>
    <p:sldId id="284" r:id="rId6"/>
    <p:sldId id="304" r:id="rId7"/>
    <p:sldId id="306" r:id="rId8"/>
    <p:sldId id="307" r:id="rId9"/>
    <p:sldId id="308" r:id="rId10"/>
    <p:sldId id="310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305" autoAdjust="0"/>
  </p:normalViewPr>
  <p:slideViewPr>
    <p:cSldViewPr snapToGrid="0">
      <p:cViewPr varScale="1">
        <p:scale>
          <a:sx n="77" d="100"/>
          <a:sy n="77" d="100"/>
        </p:scale>
        <p:origin x="1350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8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7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8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0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8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1" r:id="rId14"/>
    <p:sldLayoutId id="214748372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DDD Services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Different “Services”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CCF31F-248A-C424-D211-62CD3135C285}"/>
              </a:ext>
            </a:extLst>
          </p:cNvPr>
          <p:cNvGrpSpPr/>
          <p:nvPr/>
        </p:nvGrpSpPr>
        <p:grpSpPr>
          <a:xfrm>
            <a:off x="801359" y="2993709"/>
            <a:ext cx="2666973" cy="1600183"/>
            <a:chOff x="1277981" y="812"/>
            <a:chExt cx="2666973" cy="160018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80A46E-D54D-ECBA-30CD-D227169A2E95}"/>
                </a:ext>
              </a:extLst>
            </p:cNvPr>
            <p:cNvSpPr/>
            <p:nvPr/>
          </p:nvSpPr>
          <p:spPr>
            <a:xfrm>
              <a:off x="127798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D2E914-7975-F781-B6CC-397C2DDF5CED}"/>
                </a:ext>
              </a:extLst>
            </p:cNvPr>
            <p:cNvSpPr txBox="1"/>
            <p:nvPr/>
          </p:nvSpPr>
          <p:spPr>
            <a:xfrm>
              <a:off x="1277981" y="812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Domain Services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EFC8D7-DCE4-4468-B428-32AE592684B3}"/>
              </a:ext>
            </a:extLst>
          </p:cNvPr>
          <p:cNvGrpSpPr/>
          <p:nvPr/>
        </p:nvGrpSpPr>
        <p:grpSpPr>
          <a:xfrm>
            <a:off x="4419740" y="2993708"/>
            <a:ext cx="2666973" cy="1600183"/>
            <a:chOff x="4211651" y="812"/>
            <a:chExt cx="2666973" cy="16001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9718B-0B88-1975-D1C4-343B0F06DF9A}"/>
                </a:ext>
              </a:extLst>
            </p:cNvPr>
            <p:cNvSpPr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185D5A-178B-A900-0A05-A3E096EFF8E1}"/>
                </a:ext>
              </a:extLst>
            </p:cNvPr>
            <p:cNvSpPr txBox="1"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Application Services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0895D1-92BB-9942-3049-2259F0964675}"/>
              </a:ext>
            </a:extLst>
          </p:cNvPr>
          <p:cNvGrpSpPr/>
          <p:nvPr/>
        </p:nvGrpSpPr>
        <p:grpSpPr>
          <a:xfrm>
            <a:off x="8038121" y="2980247"/>
            <a:ext cx="2666973" cy="1600183"/>
            <a:chOff x="7118172" y="4780"/>
            <a:chExt cx="2666973" cy="160018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97448D2-C29B-E367-B49B-2A5026566213}"/>
                </a:ext>
              </a:extLst>
            </p:cNvPr>
            <p:cNvSpPr/>
            <p:nvPr/>
          </p:nvSpPr>
          <p:spPr>
            <a:xfrm>
              <a:off x="7118172" y="4780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46C118-7F9E-959F-101C-9A36932E830F}"/>
                </a:ext>
              </a:extLst>
            </p:cNvPr>
            <p:cNvSpPr txBox="1"/>
            <p:nvPr/>
          </p:nvSpPr>
          <p:spPr>
            <a:xfrm>
              <a:off x="7118172" y="4780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Infrastructure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Infrastructure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Putting a message on a bus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Writing to a file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Sending an Email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 descr="Manhattan Bridge in black-and-white">
            <a:extLst>
              <a:ext uri="{FF2B5EF4-FFF2-40B4-BE49-F238E27FC236}">
                <a16:creationId xmlns:a16="http://schemas.microsoft.com/office/drawing/2014/main" id="{CBAB619A-6364-6808-4338-4B7E351E3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2" r="11478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“Orchestrates” work between your entities in your Domain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Responsible for “calling upon” your domain entities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Ex. Command Handler.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 descr="Black and white photo of woman playing violin reading sheet music with bearded conductor in background">
            <a:extLst>
              <a:ext uri="{FF2B5EF4-FFF2-40B4-BE49-F238E27FC236}">
                <a16:creationId xmlns:a16="http://schemas.microsoft.com/office/drawing/2014/main" id="{10A3F35A-B6F4-1577-1525-C05143436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7" r="902" b="-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Domain Services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F5F5E-E87A-1735-F015-409B6C33AD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56647" y="2820797"/>
            <a:ext cx="8281987" cy="3040458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“When a significant process or transformation in the domain is not a natural responsibility of an ENTITY or VALUE OBJECT, add an operations to the model as standalone interface declared as a SERVICE.”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8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Characteristics of a “Good”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CCF31F-248A-C424-D211-62CD3135C285}"/>
              </a:ext>
            </a:extLst>
          </p:cNvPr>
          <p:cNvGrpSpPr/>
          <p:nvPr/>
        </p:nvGrpSpPr>
        <p:grpSpPr>
          <a:xfrm>
            <a:off x="801359" y="2993709"/>
            <a:ext cx="2666973" cy="1600183"/>
            <a:chOff x="1277981" y="812"/>
            <a:chExt cx="2666973" cy="160018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80A46E-D54D-ECBA-30CD-D227169A2E95}"/>
                </a:ext>
              </a:extLst>
            </p:cNvPr>
            <p:cNvSpPr/>
            <p:nvPr/>
          </p:nvSpPr>
          <p:spPr>
            <a:xfrm>
              <a:off x="127798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D2E914-7975-F781-B6CC-397C2DDF5CED}"/>
                </a:ext>
              </a:extLst>
            </p:cNvPr>
            <p:cNvSpPr txBox="1"/>
            <p:nvPr/>
          </p:nvSpPr>
          <p:spPr>
            <a:xfrm>
              <a:off x="1277981" y="812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Not a natural part of an Entity or Value Object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EFC8D7-DCE4-4468-B428-32AE592684B3}"/>
              </a:ext>
            </a:extLst>
          </p:cNvPr>
          <p:cNvGrpSpPr/>
          <p:nvPr/>
        </p:nvGrpSpPr>
        <p:grpSpPr>
          <a:xfrm>
            <a:off x="4419740" y="2993708"/>
            <a:ext cx="2666973" cy="1600183"/>
            <a:chOff x="4211651" y="812"/>
            <a:chExt cx="2666973" cy="16001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9718B-0B88-1975-D1C4-343B0F06DF9A}"/>
                </a:ext>
              </a:extLst>
            </p:cNvPr>
            <p:cNvSpPr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185D5A-178B-A900-0A05-A3E096EFF8E1}"/>
                </a:ext>
              </a:extLst>
            </p:cNvPr>
            <p:cNvSpPr txBox="1"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Interface is defined in terms of other elements of Domain Model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0895D1-92BB-9942-3049-2259F0964675}"/>
              </a:ext>
            </a:extLst>
          </p:cNvPr>
          <p:cNvGrpSpPr/>
          <p:nvPr/>
        </p:nvGrpSpPr>
        <p:grpSpPr>
          <a:xfrm>
            <a:off x="8038121" y="2980247"/>
            <a:ext cx="2666973" cy="1600183"/>
            <a:chOff x="7118172" y="4780"/>
            <a:chExt cx="2666973" cy="160018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97448D2-C29B-E367-B49B-2A5026566213}"/>
                </a:ext>
              </a:extLst>
            </p:cNvPr>
            <p:cNvSpPr/>
            <p:nvPr/>
          </p:nvSpPr>
          <p:spPr>
            <a:xfrm>
              <a:off x="7118172" y="4780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46C118-7F9E-959F-101C-9A36932E830F}"/>
                </a:ext>
              </a:extLst>
            </p:cNvPr>
            <p:cNvSpPr txBox="1"/>
            <p:nvPr/>
          </p:nvSpPr>
          <p:spPr>
            <a:xfrm>
              <a:off x="7118172" y="4780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Operation is Stateless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66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Domain Services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D2E914-7975-F781-B6CC-397C2DDF5CED}"/>
              </a:ext>
            </a:extLst>
          </p:cNvPr>
          <p:cNvSpPr txBox="1"/>
          <p:nvPr/>
        </p:nvSpPr>
        <p:spPr>
          <a:xfrm>
            <a:off x="2301685" y="3141264"/>
            <a:ext cx="2666973" cy="16001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/>
              <a:t>Used VERY Sparingly</a:t>
            </a: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06F03A73-6273-A598-FD08-204410E6F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7971" y="268406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79DB3A-2165-1468-F055-37F947A25EB0}"/>
              </a:ext>
            </a:extLst>
          </p:cNvPr>
          <p:cNvSpPr txBox="1"/>
          <p:nvPr/>
        </p:nvSpPr>
        <p:spPr>
          <a:xfrm>
            <a:off x="5973898" y="3293664"/>
            <a:ext cx="2666973" cy="16001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/>
              <a:t>Too many of these indicates poor modeling</a:t>
            </a:r>
          </a:p>
        </p:txBody>
      </p:sp>
      <p:pic>
        <p:nvPicPr>
          <p:cNvPr id="8" name="Picture 7" descr="Three abstract white conifer trees">
            <a:extLst>
              <a:ext uri="{FF2B5EF4-FFF2-40B4-BE49-F238E27FC236}">
                <a16:creationId xmlns:a16="http://schemas.microsoft.com/office/drawing/2014/main" id="{31BBB098-3346-3BEE-AE57-6273B51CF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2541" y="2606146"/>
            <a:ext cx="1254854" cy="9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9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771578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{C27BCD9C-1AC3-4838-B963-37CEEB1BC1E4}tf33713516_win32</Template>
  <TotalTime>5313</TotalTime>
  <Words>143</Words>
  <Application>Microsoft Office PowerPoint</Application>
  <PresentationFormat>Widescreen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DDD Services</vt:lpstr>
      <vt:lpstr>Different “Services”</vt:lpstr>
      <vt:lpstr>Infrastructure Services</vt:lpstr>
      <vt:lpstr>Application Services</vt:lpstr>
      <vt:lpstr>Domain Services</vt:lpstr>
      <vt:lpstr>Characteristics of a “Good” Service</vt:lpstr>
      <vt:lpstr>Domain Services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Reynolds</dc:creator>
  <cp:lastModifiedBy>Jacob Reynolds</cp:lastModifiedBy>
  <cp:revision>26</cp:revision>
  <dcterms:created xsi:type="dcterms:W3CDTF">2024-09-20T15:46:19Z</dcterms:created>
  <dcterms:modified xsi:type="dcterms:W3CDTF">2024-10-07T19:16:10Z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