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94" r:id="rId6"/>
    <p:sldId id="282" r:id="rId7"/>
    <p:sldId id="283" r:id="rId8"/>
    <p:sldId id="284" r:id="rId9"/>
    <p:sldId id="271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153" autoAdjust="0"/>
  </p:normalViewPr>
  <p:slideViewPr>
    <p:cSldViewPr snapToGrid="0">
      <p:cViewPr varScale="1">
        <p:scale>
          <a:sx n="65" d="100"/>
          <a:sy n="65" d="100"/>
        </p:scale>
        <p:origin x="178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we’re on the right track.</a:t>
            </a:r>
          </a:p>
          <a:p>
            <a:endParaRPr lang="en-US" dirty="0"/>
          </a:p>
          <a:p>
            <a:r>
              <a:rPr lang="en-US" dirty="0"/>
              <a:t> Not insulting anyone’s intelligence, just want to make sure we’re all “singing from the same sheet”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Large, Bloated Controllers: Controllers are tightly coupled together in a single class. How do we know for sure a change to one endpoint didn’t affect another?</a:t>
            </a:r>
          </a:p>
          <a:p>
            <a:endParaRPr lang="en-US" dirty="0"/>
          </a:p>
          <a:p>
            <a:r>
              <a:rPr lang="en-US" dirty="0"/>
              <a:t>Duplicate Business Rules/Validation: Every “service” has to validate that a duplicate task doesn’t exist. That “status” is valid, etc. These Business Rules are not encapsulated anywhere.</a:t>
            </a:r>
          </a:p>
          <a:p>
            <a:endParaRPr lang="en-US" dirty="0"/>
          </a:p>
          <a:p>
            <a:r>
              <a:rPr lang="en-US" dirty="0"/>
              <a:t>Poorly Modeled Domain: Again, our anemic domain is not “expressive” and gives no indication on what the intent of this system is.</a:t>
            </a:r>
          </a:p>
          <a:p>
            <a:endParaRPr lang="en-US" dirty="0"/>
          </a:p>
          <a:p>
            <a:r>
              <a:rPr lang="en-US" dirty="0"/>
              <a:t>Invalid Domain Object States: As soon as I knew up that object I have an invalid state and it’s up to the developer to remember everything that is needed to bring that into a valid state. Lots of room for bugs and errors</a:t>
            </a:r>
          </a:p>
          <a:p>
            <a:endParaRPr lang="en-US" dirty="0"/>
          </a:p>
          <a:p>
            <a:r>
              <a:rPr lang="en-US" dirty="0"/>
              <a:t>Painful Unit Testing: Unit tests should be small and test one thing. Every Unit test I have to mock out all my dependencies just to hit one thing. This results in very large and unreadable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Project Structure and Organization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pic>
        <p:nvPicPr>
          <p:cNvPr id="6" name="Picture 5" descr="Railroad tracks intersecting">
            <a:extLst>
              <a:ext uri="{FF2B5EF4-FFF2-40B4-BE49-F238E27FC236}">
                <a16:creationId xmlns:a16="http://schemas.microsoft.com/office/drawing/2014/main" id="{8A9AE560-0F70-2FFA-8D1D-675A4ACE0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678400"/>
            <a:ext cx="4159682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Sample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Clean Architecture and Current Infinity Apps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Moving Away From Controllers (REPR)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Vertical Slice Architecture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CQRS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Domain-Driven Design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Sheet music with treble and bass clef, and illegible notes">
            <a:extLst>
              <a:ext uri="{FF2B5EF4-FFF2-40B4-BE49-F238E27FC236}">
                <a16:creationId xmlns:a16="http://schemas.microsoft.com/office/drawing/2014/main" id="{D7FBC452-4644-DBF6-8591-6166193EB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1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Clean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3F9EDE-8F8A-277C-8F70-E0AE26B9910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Problems with this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1486906" y="2492668"/>
            <a:ext cx="2666973" cy="1600183"/>
            <a:chOff x="1277981" y="812"/>
            <a:chExt cx="2666973" cy="16001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Violates SRP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4419740" y="2492667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Large, Bloated Controllers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0895D1-92BB-9942-3049-2259F0964675}"/>
              </a:ext>
            </a:extLst>
          </p:cNvPr>
          <p:cNvGrpSpPr/>
          <p:nvPr/>
        </p:nvGrpSpPr>
        <p:grpSpPr>
          <a:xfrm>
            <a:off x="7341038" y="2479206"/>
            <a:ext cx="2666973" cy="1600183"/>
            <a:chOff x="7118172" y="4780"/>
            <a:chExt cx="2666973" cy="16001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448D2-C29B-E367-B49B-2A5026566213}"/>
                </a:ext>
              </a:extLst>
            </p:cNvPr>
            <p:cNvSpPr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46C118-7F9E-959F-101C-9A36932E830F}"/>
                </a:ext>
              </a:extLst>
            </p:cNvPr>
            <p:cNvSpPr txBox="1"/>
            <p:nvPr/>
          </p:nvSpPr>
          <p:spPr>
            <a:xfrm>
              <a:off x="7118172" y="4780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Duplicate Business Rules/Validation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85A514-910B-E781-5BEB-E281338592C2}"/>
              </a:ext>
            </a:extLst>
          </p:cNvPr>
          <p:cNvGrpSpPr/>
          <p:nvPr/>
        </p:nvGrpSpPr>
        <p:grpSpPr>
          <a:xfrm>
            <a:off x="1486906" y="4321010"/>
            <a:ext cx="2666973" cy="1600183"/>
            <a:chOff x="1277981" y="1867693"/>
            <a:chExt cx="2666973" cy="16001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C5C766-06C3-2BDE-7AB4-6BB7263FDA30}"/>
                </a:ext>
              </a:extLst>
            </p:cNvPr>
            <p:cNvSpPr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6A8D7-7FBB-2D3A-1713-F223DF63E749}"/>
                </a:ext>
              </a:extLst>
            </p:cNvPr>
            <p:cNvSpPr txBox="1"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Poorly Modeled </a:t>
              </a:r>
              <a:r>
                <a:rPr lang="en-US" sz="2600" dirty="0"/>
                <a:t>D</a:t>
              </a:r>
              <a:r>
                <a:rPr lang="en-US" sz="2600" kern="1200" dirty="0"/>
                <a:t>omain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BFA09-A52E-6428-3E0A-D56B1EF1B519}"/>
              </a:ext>
            </a:extLst>
          </p:cNvPr>
          <p:cNvGrpSpPr/>
          <p:nvPr/>
        </p:nvGrpSpPr>
        <p:grpSpPr>
          <a:xfrm>
            <a:off x="4419739" y="4328063"/>
            <a:ext cx="2666973" cy="1600183"/>
            <a:chOff x="4211651" y="1867693"/>
            <a:chExt cx="2666973" cy="16001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EBEBA-47B7-947E-527A-5362DAE19E17}"/>
                </a:ext>
              </a:extLst>
            </p:cNvPr>
            <p:cNvSpPr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653ECF-6ADA-DA52-A65D-BDDF0675460C}"/>
                </a:ext>
              </a:extLst>
            </p:cNvPr>
            <p:cNvSpPr txBox="1"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Invalid Domain </a:t>
              </a:r>
              <a:r>
                <a:rPr lang="en-US" sz="2600" dirty="0"/>
                <a:t>O</a:t>
              </a:r>
              <a:r>
                <a:rPr lang="en-US" sz="2600" kern="1200" dirty="0"/>
                <a:t>bject </a:t>
              </a:r>
              <a:r>
                <a:rPr lang="en-US" sz="2600" dirty="0"/>
                <a:t>S</a:t>
              </a:r>
              <a:r>
                <a:rPr lang="en-US" sz="2600" kern="1200" dirty="0"/>
                <a:t>tates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67613E-9773-A17C-DBCE-EB7A41FD972B}"/>
              </a:ext>
            </a:extLst>
          </p:cNvPr>
          <p:cNvGrpSpPr/>
          <p:nvPr/>
        </p:nvGrpSpPr>
        <p:grpSpPr>
          <a:xfrm>
            <a:off x="7352572" y="4321010"/>
            <a:ext cx="2666973" cy="1600183"/>
            <a:chOff x="7145321" y="1867693"/>
            <a:chExt cx="2666973" cy="160018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0B7971-E661-7755-335F-DD97EF00F94A}"/>
                </a:ext>
              </a:extLst>
            </p:cNvPr>
            <p:cNvSpPr/>
            <p:nvPr/>
          </p:nvSpPr>
          <p:spPr>
            <a:xfrm>
              <a:off x="714532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54451B-427B-9B72-BBAF-61BD87293E57}"/>
                </a:ext>
              </a:extLst>
            </p:cNvPr>
            <p:cNvSpPr txBox="1"/>
            <p:nvPr/>
          </p:nvSpPr>
          <p:spPr>
            <a:xfrm>
              <a:off x="714532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/>
                <a:t>Painful Unit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1169</TotalTime>
  <Words>598</Words>
  <Application>Microsoft Office PowerPoint</Application>
  <PresentationFormat>Widescreen</PresentationFormat>
  <Paragraphs>133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Project Structure and Organization</vt:lpstr>
      <vt:lpstr>Goals</vt:lpstr>
      <vt:lpstr>Agenda</vt:lpstr>
      <vt:lpstr>Clean Architecture</vt:lpstr>
      <vt:lpstr>Problems with this</vt:lpstr>
      <vt:lpstr>The power of communication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8</cp:revision>
  <dcterms:created xsi:type="dcterms:W3CDTF">2024-09-20T15:46:19Z</dcterms:created>
  <dcterms:modified xsi:type="dcterms:W3CDTF">2024-09-21T11:15:48Z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