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38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183725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Интеллектуальная система управления Умным Домом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657725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Курсовой проект по дисциплине «Технологии программирования».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305544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Цель — централизованное управление устройствами и автоматизация сценариев.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100971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Постановка задачи и проблематика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873693"/>
            <a:ext cx="7416403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3120509"/>
            <a:ext cx="353913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Объект автоматизации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619143"/>
            <a:ext cx="692277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Жилое помещение с датчиками, реле и устройствами управления.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4853107"/>
            <a:ext cx="7416403" cy="2275403"/>
          </a:xfrm>
          <a:prstGeom prst="roundRect">
            <a:avLst>
              <a:gd name="adj" fmla="val 162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6597015" y="50999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Проблемы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97015" y="5598557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Нет единого интерфейса для всех устройств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6597015" y="6055043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Сложности с автоматизацией сценариев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6597015" y="6511528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Отсутствие истории и разграничения доступа</a:t>
            </a:r>
            <a:endParaRPr lang="en-US" sz="1900" dirty="0"/>
          </a:p>
        </p:txBody>
      </p: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BB4474-4D17-B856-1D57-49DF34C2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7375326"/>
            <a:ext cx="6553200" cy="854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287661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Цели и задачи автоматизации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0603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973217" y="3127712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65923" y="3145155"/>
            <a:ext cx="27518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65923" y="3643789"/>
            <a:ext cx="2751892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Создать удоб ную, безопасную систему управления и автоматизации.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726305" y="30603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4835723" y="3127712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528429" y="3145155"/>
            <a:ext cx="27518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528429" y="3643789"/>
            <a:ext cx="2751892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Разработка структуры данных, интерфейса, сценариев и журнала событий.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3798" y="56180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973217" y="5685413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65923" y="57028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Безопасность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65923" y="6201489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Регистрация, аутентификация и разграничение прав пользователей.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72214"/>
            <a:ext cx="661868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Техническое задание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90474"/>
            <a:ext cx="297644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Функциональность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38792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Регистрация и роли пользователей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84441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Управление устройствами и правилами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3009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Автоматическое выполнение сценариев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904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Требования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3929" y="438792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Веб-интерфейс на русском языке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84441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Адаптация под десктопы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3009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Цветовая схема: чёрный фон, белый текст</a:t>
            </a:r>
            <a:endParaRPr lang="en-US" sz="1900" dirty="0"/>
          </a:p>
        </p:txBody>
      </p: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7B207E-FD7D-7FF7-6515-6E7B61A5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6705600"/>
            <a:ext cx="6553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9863" y="1083231"/>
            <a:ext cx="7524274" cy="1314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Архитектура и проектирование системы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63" y="2744986"/>
            <a:ext cx="1156930" cy="13883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13861" y="2976324"/>
            <a:ext cx="3494961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Уровень представления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313861" y="3443883"/>
            <a:ext cx="6020276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Веб-интерфейс на Thymeleaf, HTML и CSS.</a:t>
            </a:r>
            <a:endParaRPr lang="en-US" sz="1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63" y="4133374"/>
            <a:ext cx="1156930" cy="13883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13861" y="4364712"/>
            <a:ext cx="262949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Бизнес-логика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313861" y="4832271"/>
            <a:ext cx="6020276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Сервер на Java Spring Boot с контроллерами и сервисами.</a:t>
            </a:r>
            <a:endParaRPr lang="en-US" sz="18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63" y="5521762"/>
            <a:ext cx="1156930" cy="1624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13861" y="5753100"/>
            <a:ext cx="262949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Уровень данных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313861" y="6220658"/>
            <a:ext cx="6020276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MySQL база данных для хранения пользователей и устройств.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79583"/>
            <a:ext cx="972443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Моделирование и базы данных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97843"/>
            <a:ext cx="315027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Основные сущности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9529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Пользователь, устройство, правило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75178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Условие, действие, журнал событий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69784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Связи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23929" y="4295299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Многие к многим между пользователями и устройствами.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25768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Правила содержат условия и действия.</a:t>
            </a:r>
            <a:endParaRPr lang="en-US" sz="1900" dirty="0"/>
          </a:p>
        </p:txBody>
      </p:sp>
      <p:pic>
        <p:nvPicPr>
          <p:cNvPr id="9" name="Рисунок 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479AB7-7185-3D9A-684A-7BFCB982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6705600"/>
            <a:ext cx="6553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55413"/>
            <a:ext cx="780835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Интерфейс пользователя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5573673"/>
            <a:ext cx="300275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Экран авторизации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6072307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Логин, пароль, кнопки входа и регистрации.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93782" y="5573673"/>
            <a:ext cx="304311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Панель управления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3782" y="6072307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Список устройств, управление и переход к правилам.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9876949" y="55736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Страница правил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6949" y="6072307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Просмотр и редактирование автоматических сценариев.</a:t>
            </a:r>
            <a:endParaRPr lang="en-US" sz="1900" dirty="0"/>
          </a:p>
        </p:txBody>
      </p:sp>
      <p:pic>
        <p:nvPicPr>
          <p:cNvPr id="13" name="Рисунок 1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29B8183-580C-E5D0-9C1C-519A2EA0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7306270"/>
            <a:ext cx="6553200" cy="9233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472803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Разработка и реализация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2455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3330297"/>
            <a:ext cx="27518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Технологии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3828931"/>
            <a:ext cx="2751892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 17+, Spring Boot, MySQL, Spring Security, Thymeleaf.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726305" y="32455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528429" y="3330297"/>
            <a:ext cx="275189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Структура проекта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528429" y="4179570"/>
            <a:ext cx="2751892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Контроллеры, сервисы, репозитории, сущности.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43306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551783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Функционал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6016466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Аутентификация, управление устройствами, история событий.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Montserrat Bold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Новоселов Дмитрий Александрович</cp:lastModifiedBy>
  <cp:revision>2</cp:revision>
  <dcterms:created xsi:type="dcterms:W3CDTF">2025-05-28T15:00:03Z</dcterms:created>
  <dcterms:modified xsi:type="dcterms:W3CDTF">2025-05-28T19:51:26Z</dcterms:modified>
</cp:coreProperties>
</file>