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F1F-638F-4683-9F0E-2CCACDD50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BE3FC-A6C7-4FB5-9B21-BB47C8EAD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C8BF-882F-4E4E-B7FB-FE608480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A64D-6881-483A-8E2E-DD12AC1C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E190-38D9-44AE-B49F-C48DF3DB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1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DBEC-9BE9-4FD9-9AC6-4925ED9A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39419-B78A-4409-9F60-CBC8C5D71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1F53-EC25-4232-83F7-CA7F9C73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9B6A-6B8E-4B21-B66D-094CA099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D361-118A-4108-9D34-E01008E0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6EC00-4DA1-4870-A5AF-CA060F28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4358C-A509-454B-8470-86DF03720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572B-99DE-4909-83A3-FA64F4F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1677-E7BC-4D33-8A9C-F9E119C1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E2E2-8C8C-414E-B8B9-4CB5E68E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5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B840-8CB4-4EF7-9C0A-F2522071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DB4D-223B-4A1A-8BD2-20FF29E2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198A-767E-4188-9D24-C264803E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C08B-6BE2-4774-A908-E4325721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157C-B15E-484B-A7A0-D5C08648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72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13C8-64E5-4852-97D8-51C9634E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8CAB-949E-4EC1-A8DF-D7B4AFFF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764E-EE76-4964-8C59-705C87A3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2B9B-EA87-488E-B577-FBD10F20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C9C3-A944-452D-83A0-04912F6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7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7E8B-3274-4E46-AC34-0A67357B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40F5-E126-4D41-9D26-629684D2D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85EF-59A3-44F3-A4DD-4F07EED41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AA42E-3605-48FA-BFA6-75B6D497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EB6F1-C451-4006-A8F2-98C16DE4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44F47-1B9B-4BB1-8088-CC0025D5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BD8C-4311-469D-8B6B-D3B3960D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A513D-E791-497E-821E-3B5ED071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6B721-D258-44A0-B615-008A319CB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0F11F-F862-4766-9DC6-FCCFE38EA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1C3BB-6F31-46DC-A916-05AD59947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B6774-4D41-45E7-ACD5-24EB77B4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0BD1C-A71D-401B-946A-96DE3EBA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C8EAF-BEC9-442F-9B82-5613DA84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5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5347-E89B-4A65-A93D-F5A5CC01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97924-CA65-4762-BE57-1AF5E534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F60C0-737D-4EFE-B045-61F472B3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D5ECB-A8B9-4F1E-820F-0F3DFDB3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7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29560-C4CC-4845-931F-AED14EA9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A07E0-78B8-472D-9B92-85649960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E929-FBFE-448A-BB36-609F0DBB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B3FD-0817-4AB7-9617-51D17FA7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CFCA-EBAF-49D0-89DF-2A2EA609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2EA1C-2954-45B7-9892-75805CEFB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BF197-51D4-46B1-BD42-EE036894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2071-1140-43E0-BD11-AA80FBD3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58CB1-9772-444A-A4AC-AF5F8830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6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583A-91A2-4315-8B67-DE99B2C6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2D836-1161-457E-9714-BB55A883F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4EDED-6D70-47AF-855A-64D321DE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B0A2-7D44-40A9-A370-C5B6ED7F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050F0-4A10-451D-B847-3061E713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9F4B6-AA14-4E93-BC99-5042065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D8FB0-A9E6-4C5B-8F0F-891E5659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496D-795E-41F8-B600-ACA8AB1C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85DE-EDFA-4C38-A794-56464E31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25C9-BEC7-4C32-B8DD-8D9329B3C937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65289-259A-483D-BC68-68094F8AA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D070-CA3C-4B44-BF44-A4516EC1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497F4-B608-47C4-9F92-1A9A4A1D7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FF8-7DEF-4CD0-A3D3-B742694DE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Design Pattern Observer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823B8-8A5A-4F2B-B7E0-A5B028698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7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5A9C-608A-4014-9781-153E16B3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5741534"/>
          </a:xfrm>
        </p:spPr>
        <p:txBody>
          <a:bodyPr/>
          <a:lstStyle/>
          <a:p>
            <a:pPr>
              <a:buFontTx/>
              <a:buChar char="-"/>
            </a:pPr>
            <a:r>
              <a:rPr lang="en-ID" dirty="0" err="1"/>
              <a:t>kebanyakan</a:t>
            </a:r>
            <a:r>
              <a:rPr lang="en-ID" dirty="0"/>
              <a:t> di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software development </a:t>
            </a:r>
          </a:p>
          <a:p>
            <a:pPr>
              <a:buFontTx/>
              <a:buChar char="-"/>
            </a:pP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Model – View – Controller (MVC)</a:t>
            </a:r>
          </a:p>
          <a:p>
            <a:pPr>
              <a:buFontTx/>
              <a:buChar char="-"/>
            </a:pPr>
            <a:r>
              <a:rPr lang="en-ID" dirty="0"/>
              <a:t>Model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data</a:t>
            </a:r>
          </a:p>
          <a:p>
            <a:pPr>
              <a:buFontTx/>
              <a:buChar char="-"/>
            </a:pPr>
            <a:r>
              <a:rPr lang="en-ID" dirty="0"/>
              <a:t>View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model</a:t>
            </a:r>
          </a:p>
          <a:p>
            <a:pPr>
              <a:buFontTx/>
              <a:buChar char="-"/>
            </a:pPr>
            <a:r>
              <a:rPr lang="en-ID" dirty="0"/>
              <a:t>Controller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model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16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0AD2EA-BC0D-4534-9AF7-28C4D813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1" y="329429"/>
            <a:ext cx="3919814" cy="3099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EEC11-21FE-4081-867F-F2EC76FEBA3A}"/>
              </a:ext>
            </a:extLst>
          </p:cNvPr>
          <p:cNvSpPr txBox="1"/>
          <p:nvPr/>
        </p:nvSpPr>
        <p:spPr>
          <a:xfrm>
            <a:off x="297861" y="3744686"/>
            <a:ext cx="3038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MODEL</a:t>
            </a:r>
          </a:p>
          <a:p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database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C8AFA-9692-4DBE-B4E2-A9CF17E0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05" y="323165"/>
            <a:ext cx="3664536" cy="3099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371F0-8181-41A3-8931-2E15FE68C355}"/>
              </a:ext>
            </a:extLst>
          </p:cNvPr>
          <p:cNvSpPr txBox="1"/>
          <p:nvPr/>
        </p:nvSpPr>
        <p:spPr>
          <a:xfrm>
            <a:off x="4591068" y="3744686"/>
            <a:ext cx="3009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VIEW</a:t>
            </a:r>
          </a:p>
          <a:p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model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567BF-A9DE-4850-9CBF-A7B5409AA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359" y="194169"/>
            <a:ext cx="3050936" cy="3357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CA6951-347C-4385-A400-66AA058F930A}"/>
              </a:ext>
            </a:extLst>
          </p:cNvPr>
          <p:cNvSpPr txBox="1"/>
          <p:nvPr/>
        </p:nvSpPr>
        <p:spPr>
          <a:xfrm>
            <a:off x="8855870" y="3744686"/>
            <a:ext cx="332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CONTROLLER</a:t>
            </a:r>
          </a:p>
          <a:p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view </a:t>
            </a:r>
            <a:r>
              <a:rPr lang="en-ID" dirty="0" err="1"/>
              <a:t>dan</a:t>
            </a:r>
            <a:r>
              <a:rPr lang="en-ID" dirty="0"/>
              <a:t>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12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7B9-D117-42AF-ADF4-78AE5B8D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Design Pattern Prototype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2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8BB2-4D87-4479-B653-A7A609AC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pPr>
              <a:buFontTx/>
              <a:buChar char="-"/>
            </a:pP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protorype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7298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08111-D6ED-4121-B856-F80F7D1F1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447974"/>
            <a:ext cx="8305800" cy="4638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7B0DA-257E-4AF6-A089-311D83C26E9F}"/>
              </a:ext>
            </a:extLst>
          </p:cNvPr>
          <p:cNvSpPr txBox="1"/>
          <p:nvPr/>
        </p:nvSpPr>
        <p:spPr>
          <a:xfrm>
            <a:off x="1665195" y="5292837"/>
            <a:ext cx="8293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Pada</a:t>
            </a:r>
            <a:r>
              <a:rPr lang="en-ID" dirty="0"/>
              <a:t> Game Model Legend, design pattern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memunculkan</a:t>
            </a:r>
            <a:r>
              <a:rPr lang="en-ID" dirty="0"/>
              <a:t> monster </a:t>
            </a:r>
          </a:p>
          <a:p>
            <a:pPr algn="just"/>
            <a:r>
              <a:rPr lang="en-ID" dirty="0"/>
              <a:t>yang </a:t>
            </a:r>
            <a:r>
              <a:rPr lang="en-ID" dirty="0" err="1"/>
              <a:t>membantu</a:t>
            </a:r>
            <a:r>
              <a:rPr lang="en-ID" dirty="0"/>
              <a:t> 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menyerang</a:t>
            </a:r>
            <a:r>
              <a:rPr lang="en-ID" dirty="0"/>
              <a:t> tower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2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4826-AC1D-4137-A3D8-1FBFDAC8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Design Pattern Singleton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34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6666-CC66-4DB9-981F-E653BF4F5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>
              <a:buFontTx/>
              <a:buChar char="-"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class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1 object</a:t>
            </a:r>
          </a:p>
          <a:p>
            <a:pPr>
              <a:buFontTx/>
              <a:buChar char="-"/>
            </a:pP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penyimpanan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38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30E3C-8D44-40E5-AA81-32E9E3AB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49" y="231592"/>
            <a:ext cx="10249854" cy="5721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85522-DADE-435C-93DF-3BB8245DEFEA}"/>
              </a:ext>
            </a:extLst>
          </p:cNvPr>
          <p:cNvSpPr txBox="1"/>
          <p:nvPr/>
        </p:nvSpPr>
        <p:spPr>
          <a:xfrm>
            <a:off x="827449" y="6026332"/>
            <a:ext cx="1050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Pada</a:t>
            </a:r>
            <a:r>
              <a:rPr lang="en-ID" dirty="0"/>
              <a:t> Game Mobile Legend, Design Pattern Singleton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contohnya</a:t>
            </a:r>
            <a:r>
              <a:rPr lang="en-ID" dirty="0"/>
              <a:t> </a:t>
            </a:r>
          </a:p>
          <a:p>
            <a:r>
              <a:rPr lang="en-ID" dirty="0" err="1"/>
              <a:t>Tiket</a:t>
            </a:r>
            <a:r>
              <a:rPr lang="en-ID" dirty="0"/>
              <a:t>, Gold</a:t>
            </a:r>
            <a:r>
              <a:rPr lang="en-ID"/>
              <a:t>, Diamond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10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111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Design Pattern Observer</vt:lpstr>
      <vt:lpstr>PowerPoint Presentation</vt:lpstr>
      <vt:lpstr>PowerPoint Presentation</vt:lpstr>
      <vt:lpstr>Design Pattern Prototype</vt:lpstr>
      <vt:lpstr>PowerPoint Presentation</vt:lpstr>
      <vt:lpstr>PowerPoint Presentation</vt:lpstr>
      <vt:lpstr>Design Pattern Singleton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Observer</dc:title>
  <dc:creator>Client</dc:creator>
  <cp:lastModifiedBy>Client</cp:lastModifiedBy>
  <cp:revision>6</cp:revision>
  <dcterms:created xsi:type="dcterms:W3CDTF">2018-03-06T04:49:50Z</dcterms:created>
  <dcterms:modified xsi:type="dcterms:W3CDTF">2018-03-06T05:49:47Z</dcterms:modified>
</cp:coreProperties>
</file>