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30BFEE4-5482-4F80-A145-2F8EE69D7687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D2B5231-1B41-4F65-BD05-162ED8687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56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FEE4-5482-4F80-A145-2F8EE69D7687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5231-1B41-4F65-BD05-162ED8687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62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FEE4-5482-4F80-A145-2F8EE69D7687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5231-1B41-4F65-BD05-162ED8687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195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FEE4-5482-4F80-A145-2F8EE69D7687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5231-1B41-4F65-BD05-162ED8687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573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FEE4-5482-4F80-A145-2F8EE69D7687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5231-1B41-4F65-BD05-162ED8687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869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FEE4-5482-4F80-A145-2F8EE69D7687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5231-1B41-4F65-BD05-162ED8687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385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FEE4-5482-4F80-A145-2F8EE69D7687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5231-1B41-4F65-BD05-162ED8687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517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30BFEE4-5482-4F80-A145-2F8EE69D7687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5231-1B41-4F65-BD05-162ED8687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4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30BFEE4-5482-4F80-A145-2F8EE69D7687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5231-1B41-4F65-BD05-162ED8687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16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FEE4-5482-4F80-A145-2F8EE69D7687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5231-1B41-4F65-BD05-162ED8687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77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FEE4-5482-4F80-A145-2F8EE69D7687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5231-1B41-4F65-BD05-162ED8687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11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FEE4-5482-4F80-A145-2F8EE69D7687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5231-1B41-4F65-BD05-162ED8687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85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FEE4-5482-4F80-A145-2F8EE69D7687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5231-1B41-4F65-BD05-162ED8687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01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FEE4-5482-4F80-A145-2F8EE69D7687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5231-1B41-4F65-BD05-162ED8687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91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FEE4-5482-4F80-A145-2F8EE69D7687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5231-1B41-4F65-BD05-162ED8687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22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FEE4-5482-4F80-A145-2F8EE69D7687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5231-1B41-4F65-BD05-162ED8687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9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FEE4-5482-4F80-A145-2F8EE69D7687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5231-1B41-4F65-BD05-162ED8687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62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30BFEE4-5482-4F80-A145-2F8EE69D7687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D2B5231-1B41-4F65-BD05-162ED8687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96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A3C3-A3E1-4294-8D9E-12896A804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Sumo Fight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F9A6A-93BC-413B-9762-6674ED3C8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97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E126-BE4D-4ABF-9AE2-125B2EEA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Game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A0D6-4FAC-4587-AB73-27CC40C3F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sumo </a:t>
            </a:r>
            <a:r>
              <a:rPr lang="en-US" dirty="0" err="1"/>
              <a:t>dorong</a:t>
            </a:r>
            <a:r>
              <a:rPr lang="en-US" dirty="0"/>
              <a:t> – </a:t>
            </a:r>
            <a:r>
              <a:rPr lang="en-US" dirty="0" err="1"/>
              <a:t>dorongan</a:t>
            </a:r>
            <a:r>
              <a:rPr lang="en-US" dirty="0"/>
              <a:t>. Game </a:t>
            </a:r>
            <a:r>
              <a:rPr lang="en-US" dirty="0" err="1"/>
              <a:t>mekanik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musuh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ujung</a:t>
            </a:r>
            <a:r>
              <a:rPr lang="en-US" dirty="0"/>
              <a:t> arena, player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menang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 player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staminanya</a:t>
            </a:r>
            <a:r>
              <a:rPr lang="en-US" dirty="0"/>
              <a:t> agar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habis</a:t>
            </a:r>
            <a:r>
              <a:rPr lang="en-US" dirty="0"/>
              <a:t>. </a:t>
            </a:r>
            <a:r>
              <a:rPr lang="en-US" dirty="0" err="1"/>
              <a:t>Saat</a:t>
            </a:r>
            <a:r>
              <a:rPr lang="en-US" dirty="0"/>
              <a:t> stamina </a:t>
            </a:r>
            <a:r>
              <a:rPr lang="en-US" dirty="0" err="1"/>
              <a:t>habis</a:t>
            </a:r>
            <a:r>
              <a:rPr lang="en-US" dirty="0"/>
              <a:t>, </a:t>
            </a:r>
            <a:r>
              <a:rPr lang="en-US" dirty="0" err="1"/>
              <a:t>cooldownnya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lama.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97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A8E0-CB04-4E7C-816C-AEC332DF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yang </a:t>
            </a:r>
            <a:r>
              <a:rPr lang="en-US" dirty="0" err="1"/>
              <a:t>digunakan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AF5A0-0BEE-4B46-978E-0A89065C6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play login service</a:t>
            </a:r>
          </a:p>
          <a:p>
            <a:r>
              <a:rPr lang="en-US" dirty="0"/>
              <a:t>Google play leaderboard</a:t>
            </a:r>
          </a:p>
          <a:p>
            <a:r>
              <a:rPr lang="en-US" dirty="0"/>
              <a:t>Multiplayer photon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38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C6AD-6290-4CA6-8D5A-01D51622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 Mockup</a:t>
            </a:r>
            <a:endParaRPr lang="en-GB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4C48C4-15E5-4B6E-83F1-EB9639204ABE}"/>
              </a:ext>
            </a:extLst>
          </p:cNvPr>
          <p:cNvGrpSpPr/>
          <p:nvPr/>
        </p:nvGrpSpPr>
        <p:grpSpPr>
          <a:xfrm>
            <a:off x="3725475" y="248194"/>
            <a:ext cx="8340698" cy="6483532"/>
            <a:chOff x="3472927" y="187234"/>
            <a:chExt cx="8340698" cy="64835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D89ED6-3736-4740-BE00-614E1E6FCA6A}"/>
                </a:ext>
              </a:extLst>
            </p:cNvPr>
            <p:cNvSpPr/>
            <p:nvPr/>
          </p:nvSpPr>
          <p:spPr>
            <a:xfrm>
              <a:off x="5651863" y="187234"/>
              <a:ext cx="4032068" cy="6483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Flowchart: Terminator 5">
              <a:extLst>
                <a:ext uri="{FF2B5EF4-FFF2-40B4-BE49-F238E27FC236}">
                  <a16:creationId xmlns:a16="http://schemas.microsoft.com/office/drawing/2014/main" id="{EC3FE17A-3D7C-4667-9A25-1A61704955F3}"/>
                </a:ext>
              </a:extLst>
            </p:cNvPr>
            <p:cNvSpPr/>
            <p:nvPr/>
          </p:nvSpPr>
          <p:spPr>
            <a:xfrm>
              <a:off x="8220891" y="5913120"/>
              <a:ext cx="1288869" cy="478972"/>
            </a:xfrm>
            <a:prstGeom prst="flowChartTermina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D8AC92-A512-4384-9BA7-61679767AF27}"/>
                </a:ext>
              </a:extLst>
            </p:cNvPr>
            <p:cNvSpPr/>
            <p:nvPr/>
          </p:nvSpPr>
          <p:spPr>
            <a:xfrm>
              <a:off x="6853645" y="2899954"/>
              <a:ext cx="557349" cy="52904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D1508E-0869-40E5-812C-75A7827BB6F0}"/>
                </a:ext>
              </a:extLst>
            </p:cNvPr>
            <p:cNvSpPr/>
            <p:nvPr/>
          </p:nvSpPr>
          <p:spPr>
            <a:xfrm>
              <a:off x="7389222" y="2899954"/>
              <a:ext cx="557349" cy="529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FE83218-0DF5-4BE2-9613-65EBC007ED95}"/>
                </a:ext>
              </a:extLst>
            </p:cNvPr>
            <p:cNvCxnSpPr>
              <a:stCxn id="7" idx="2"/>
            </p:cNvCxnSpPr>
            <p:nvPr/>
          </p:nvCxnSpPr>
          <p:spPr>
            <a:xfrm flipH="1" flipV="1">
              <a:off x="4232366" y="2899954"/>
              <a:ext cx="2621279" cy="2645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9D9E50-DC64-4522-8F90-59420D590A58}"/>
                </a:ext>
              </a:extLst>
            </p:cNvPr>
            <p:cNvSpPr txBox="1"/>
            <p:nvPr/>
          </p:nvSpPr>
          <p:spPr>
            <a:xfrm>
              <a:off x="3472927" y="2715288"/>
              <a:ext cx="759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Player</a:t>
              </a:r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8CDBA7-DE44-49F2-8658-710832C93FF2}"/>
                </a:ext>
              </a:extLst>
            </p:cNvPr>
            <p:cNvSpPr txBox="1"/>
            <p:nvPr/>
          </p:nvSpPr>
          <p:spPr>
            <a:xfrm>
              <a:off x="9988731" y="2979811"/>
              <a:ext cx="759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Player</a:t>
              </a:r>
              <a:endParaRPr lang="en-GB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D55EDAE-6762-4110-B919-0E64D9C6B3E2}"/>
                </a:ext>
              </a:extLst>
            </p:cNvPr>
            <p:cNvCxnSpPr>
              <a:cxnSpLocks/>
              <a:stCxn id="8" idx="6"/>
              <a:endCxn id="12" idx="1"/>
            </p:cNvCxnSpPr>
            <p:nvPr/>
          </p:nvCxnSpPr>
          <p:spPr>
            <a:xfrm>
              <a:off x="7946571" y="3164477"/>
              <a:ext cx="2042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1D2888-8E23-4E66-9B73-F07F951F0C6C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9509760" y="6152606"/>
              <a:ext cx="975360" cy="43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C43ED8-718D-4F99-BB06-0BB3E00BD8E0}"/>
                </a:ext>
              </a:extLst>
            </p:cNvPr>
            <p:cNvSpPr txBox="1"/>
            <p:nvPr/>
          </p:nvSpPr>
          <p:spPr>
            <a:xfrm>
              <a:off x="10485120" y="5968288"/>
              <a:ext cx="1328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Push Button</a:t>
              </a:r>
              <a:endParaRPr lang="en-GB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B28DD02-CD2C-42A5-84B1-260DDB347433}"/>
                </a:ext>
              </a:extLst>
            </p:cNvPr>
            <p:cNvSpPr/>
            <p:nvPr/>
          </p:nvSpPr>
          <p:spPr>
            <a:xfrm>
              <a:off x="7541623" y="365124"/>
              <a:ext cx="1428205" cy="42735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42C29AA-33C6-41E4-B61D-8229660C5485}"/>
                </a:ext>
              </a:extLst>
            </p:cNvPr>
            <p:cNvSpPr/>
            <p:nvPr/>
          </p:nvSpPr>
          <p:spPr>
            <a:xfrm>
              <a:off x="6239692" y="365125"/>
              <a:ext cx="1428205" cy="427355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55847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</TotalTime>
  <Words>62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Sumo Fight</vt:lpstr>
      <vt:lpstr>Deskripsi Game</vt:lpstr>
      <vt:lpstr>Service yang digunakan</vt:lpstr>
      <vt:lpstr>Gameplay Mockup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Sumo Fight</dc:title>
  <dc:creator>Reyhan Alphard Savero</dc:creator>
  <cp:lastModifiedBy>Reyhan Alphard Savero</cp:lastModifiedBy>
  <cp:revision>5</cp:revision>
  <dcterms:created xsi:type="dcterms:W3CDTF">2019-05-02T02:31:53Z</dcterms:created>
  <dcterms:modified xsi:type="dcterms:W3CDTF">2019-05-02T03:23:07Z</dcterms:modified>
</cp:coreProperties>
</file>