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9" r:id="rId5"/>
    <p:sldId id="279" r:id="rId6"/>
    <p:sldId id="307" r:id="rId7"/>
    <p:sldId id="300" r:id="rId8"/>
    <p:sldId id="309" r:id="rId9"/>
    <p:sldId id="308" r:id="rId10"/>
    <p:sldId id="301" r:id="rId11"/>
    <p:sldId id="299" r:id="rId12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0099FF"/>
    <a:srgbClr val="0066FF"/>
    <a:srgbClr val="E78E23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3501" autoAdjust="0"/>
  </p:normalViewPr>
  <p:slideViewPr>
    <p:cSldViewPr snapToGrid="0" snapToObjects="1" showGuides="1">
      <p:cViewPr varScale="1">
        <p:scale>
          <a:sx n="58" d="100"/>
          <a:sy n="58" d="100"/>
        </p:scale>
        <p:origin x="6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18.11.2016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18.11.2016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4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4150" y="4697308"/>
            <a:ext cx="6513884" cy="533105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CS1 Task7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4150" y="5230413"/>
            <a:ext cx="6513884" cy="805526"/>
          </a:xfrm>
        </p:spPr>
        <p:txBody>
          <a:bodyPr/>
          <a:lstStyle/>
          <a:p>
            <a:r>
              <a:rPr lang="de-CH" b="1" dirty="0">
                <a:solidFill>
                  <a:schemeClr val="tx2"/>
                </a:solidFill>
              </a:rPr>
              <a:t>18. November 2016, Team Green</a:t>
            </a:r>
            <a:endParaRPr lang="de-DE" b="1" dirty="0">
              <a:solidFill>
                <a:schemeClr val="tx2"/>
              </a:solidFill>
            </a:endParaRPr>
          </a:p>
          <a:p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Ähnliches 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648616"/>
            <a:ext cx="7029450" cy="292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Einführung</a:t>
            </a:r>
          </a:p>
          <a:p>
            <a:r>
              <a:rPr lang="de-CH" dirty="0"/>
              <a:t>UML Domain Modell</a:t>
            </a:r>
          </a:p>
          <a:p>
            <a:r>
              <a:rPr lang="de-CH" dirty="0"/>
              <a:t>UML Sequence Diagramm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Inhalt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2</a:t>
            </a:fld>
            <a:endParaRPr lang="de-CH" dirty="0"/>
          </a:p>
        </p:txBody>
      </p:sp>
      <p:pic>
        <p:nvPicPr>
          <p:cNvPr id="3074" name="Picture 2" descr="Ähnliches 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59" y="4316412"/>
            <a:ext cx="20288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8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Befasst sich mit Raucher von jedem Alter</a:t>
            </a:r>
          </a:p>
          <a:p>
            <a:r>
              <a:rPr lang="de-CH" dirty="0"/>
              <a:t>Soll helfen das Rauchen zu reduzieren</a:t>
            </a:r>
          </a:p>
          <a:p>
            <a:r>
              <a:rPr lang="de-CH" dirty="0"/>
              <a:t>Behilft sich mit Motivatoren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Einführung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3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26889" t="18017" r="8111" b="5686"/>
          <a:stretch/>
        </p:blipFill>
        <p:spPr>
          <a:xfrm>
            <a:off x="1828800" y="2566247"/>
            <a:ext cx="5486400" cy="34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3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UML-Domain 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4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22500" t="19935" r="15972" b="16275"/>
          <a:stretch/>
        </p:blipFill>
        <p:spPr>
          <a:xfrm>
            <a:off x="378138" y="1384300"/>
            <a:ext cx="850832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Sequence</a:t>
            </a:r>
            <a:r>
              <a:rPr lang="de-CH" dirty="0"/>
              <a:t> Diagramm-</a:t>
            </a:r>
            <a:r>
              <a:rPr lang="de-CH" dirty="0"/>
              <a:t> update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638175" y="1514475"/>
            <a:ext cx="1381125" cy="4381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>
                <a:solidFill>
                  <a:schemeClr val="bg1"/>
                </a:solidFill>
                <a:latin typeface="+mj-lt"/>
              </a:rPr>
              <a:t>User</a:t>
            </a:r>
          </a:p>
        </p:txBody>
      </p:sp>
      <p:sp>
        <p:nvSpPr>
          <p:cNvPr id="7" name="Rechteck 6"/>
          <p:cNvSpPr/>
          <p:nvPr/>
        </p:nvSpPr>
        <p:spPr>
          <a:xfrm>
            <a:off x="4067176" y="1514475"/>
            <a:ext cx="1162050" cy="4381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>
                <a:solidFill>
                  <a:schemeClr val="bg1"/>
                </a:solidFill>
                <a:latin typeface="+mj-lt"/>
              </a:rPr>
              <a:t>Counter</a:t>
            </a:r>
          </a:p>
        </p:txBody>
      </p:sp>
      <p:sp>
        <p:nvSpPr>
          <p:cNvPr id="8" name="Rechteck 7"/>
          <p:cNvSpPr/>
          <p:nvPr/>
        </p:nvSpPr>
        <p:spPr>
          <a:xfrm>
            <a:off x="7286628" y="1514475"/>
            <a:ext cx="1438275" cy="4381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>
                <a:solidFill>
                  <a:schemeClr val="bg1"/>
                </a:solidFill>
                <a:latin typeface="+mj-lt"/>
              </a:rPr>
              <a:t>Database</a:t>
            </a:r>
          </a:p>
        </p:txBody>
      </p:sp>
      <p:sp>
        <p:nvSpPr>
          <p:cNvPr id="9" name="Rechteck 8"/>
          <p:cNvSpPr/>
          <p:nvPr/>
        </p:nvSpPr>
        <p:spPr>
          <a:xfrm>
            <a:off x="5572127" y="1514475"/>
            <a:ext cx="1371600" cy="4381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>
                <a:solidFill>
                  <a:schemeClr val="bg1"/>
                </a:solidFill>
                <a:latin typeface="+mj-lt"/>
              </a:rPr>
              <a:t>Motivator</a:t>
            </a:r>
          </a:p>
        </p:txBody>
      </p:sp>
      <p:sp>
        <p:nvSpPr>
          <p:cNvPr id="10" name="Rechteck 9"/>
          <p:cNvSpPr/>
          <p:nvPr/>
        </p:nvSpPr>
        <p:spPr>
          <a:xfrm>
            <a:off x="2362200" y="1514475"/>
            <a:ext cx="1362075" cy="4381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 err="1">
                <a:solidFill>
                  <a:schemeClr val="bg1"/>
                </a:solidFill>
                <a:latin typeface="+mj-lt"/>
              </a:rPr>
              <a:t>Calendar</a:t>
            </a:r>
            <a:endParaRPr lang="de-CH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lussdiagramm: Grenzstelle 10"/>
          <p:cNvSpPr/>
          <p:nvPr/>
        </p:nvSpPr>
        <p:spPr>
          <a:xfrm rot="5400000">
            <a:off x="-608411" y="3954065"/>
            <a:ext cx="3874294" cy="138113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+mj-lt"/>
            </a:endParaRPr>
          </a:p>
        </p:txBody>
      </p:sp>
      <p:sp>
        <p:nvSpPr>
          <p:cNvPr id="13" name="Flussdiagramm: Grenzstelle 12"/>
          <p:cNvSpPr/>
          <p:nvPr/>
        </p:nvSpPr>
        <p:spPr>
          <a:xfrm rot="5400000">
            <a:off x="1029889" y="3992165"/>
            <a:ext cx="3874294" cy="138113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+mj-lt"/>
            </a:endParaRPr>
          </a:p>
        </p:txBody>
      </p:sp>
      <p:sp>
        <p:nvSpPr>
          <p:cNvPr id="14" name="Flussdiagramm: Grenzstelle 13"/>
          <p:cNvSpPr/>
          <p:nvPr/>
        </p:nvSpPr>
        <p:spPr>
          <a:xfrm rot="5400000">
            <a:off x="2690392" y="3954065"/>
            <a:ext cx="3874294" cy="138113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+mj-lt"/>
            </a:endParaRPr>
          </a:p>
        </p:txBody>
      </p:sp>
      <p:sp>
        <p:nvSpPr>
          <p:cNvPr id="15" name="Flussdiagramm: Grenzstelle 14"/>
          <p:cNvSpPr/>
          <p:nvPr/>
        </p:nvSpPr>
        <p:spPr>
          <a:xfrm rot="5400000">
            <a:off x="4456511" y="3954062"/>
            <a:ext cx="3874294" cy="138113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+mj-lt"/>
            </a:endParaRPr>
          </a:p>
        </p:txBody>
      </p:sp>
      <p:sp>
        <p:nvSpPr>
          <p:cNvPr id="16" name="Flussdiagramm: Grenzstelle 15"/>
          <p:cNvSpPr/>
          <p:nvPr/>
        </p:nvSpPr>
        <p:spPr>
          <a:xfrm rot="5400000">
            <a:off x="6275012" y="3954064"/>
            <a:ext cx="3874294" cy="138113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+mj-lt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397793" y="2781750"/>
            <a:ext cx="1500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3078957" y="3135056"/>
            <a:ext cx="1439043" cy="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4717257" y="3481500"/>
            <a:ext cx="1500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629399" y="3832621"/>
            <a:ext cx="1376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507330" y="2484153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+mj-lt"/>
              </a:rPr>
              <a:t>SetGoal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50379" y="2850979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>
                <a:latin typeface="+mj-lt"/>
              </a:rPr>
              <a:t>compare</a:t>
            </a:r>
            <a:endParaRPr lang="de-CH" sz="1400" dirty="0">
              <a:latin typeface="+mj-lt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645819" y="3135056"/>
            <a:ext cx="186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+mj-lt"/>
              </a:rPr>
              <a:t>getCompareResult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393658" y="3481500"/>
            <a:ext cx="190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>
                <a:latin typeface="+mj-lt"/>
              </a:rPr>
              <a:t>getMotivationText</a:t>
            </a:r>
            <a:endParaRPr lang="de-CH" sz="1400" dirty="0">
              <a:latin typeface="+mj-lt"/>
            </a:endParaRPr>
          </a:p>
        </p:txBody>
      </p:sp>
      <p:cxnSp>
        <p:nvCxnSpPr>
          <p:cNvPr id="30" name="Gerader Verbinder 29"/>
          <p:cNvCxnSpPr/>
          <p:nvPr/>
        </p:nvCxnSpPr>
        <p:spPr>
          <a:xfrm>
            <a:off x="7810500" y="45148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7486650" y="45148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7162800" y="45148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6858000" y="45148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>
            <a:off x="6496050" y="451485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440787" y="4187681"/>
            <a:ext cx="190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+mj-lt"/>
              </a:rPr>
              <a:t>Info Update</a:t>
            </a:r>
          </a:p>
        </p:txBody>
      </p:sp>
    </p:spTree>
    <p:extLst>
      <p:ext uri="{BB962C8B-B14F-4D97-AF65-F5344CB8AC3E}">
        <p14:creationId xmlns:p14="http://schemas.microsoft.com/office/powerpoint/2010/main" val="40029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latin typeface="+mj-lt"/>
              </a:rPr>
              <a:t>Sequence</a:t>
            </a:r>
            <a:r>
              <a:rPr lang="de-CH" dirty="0">
                <a:latin typeface="+mj-lt"/>
              </a:rPr>
              <a:t> Diagramm - alert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>
                <a:latin typeface="+mj-lt"/>
              </a:rPr>
              <a:t>6</a:t>
            </a:fld>
            <a:endParaRPr lang="de-CH" dirty="0"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95375" y="1409700"/>
            <a:ext cx="1771650" cy="4381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>
                <a:solidFill>
                  <a:schemeClr val="bg1"/>
                </a:solidFill>
                <a:latin typeface="+mj-lt"/>
              </a:rPr>
              <a:t>User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6168975" y="1409700"/>
            <a:ext cx="1771650" cy="4381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>
                <a:solidFill>
                  <a:schemeClr val="bg1"/>
                </a:solidFill>
                <a:latin typeface="+mj-lt"/>
              </a:rPr>
              <a:t>Counter</a:t>
            </a:r>
          </a:p>
        </p:txBody>
      </p:sp>
      <p:sp>
        <p:nvSpPr>
          <p:cNvPr id="13" name="Rechteck 12"/>
          <p:cNvSpPr/>
          <p:nvPr/>
        </p:nvSpPr>
        <p:spPr>
          <a:xfrm>
            <a:off x="3632175" y="1409700"/>
            <a:ext cx="1771650" cy="4381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 err="1">
                <a:solidFill>
                  <a:schemeClr val="bg1"/>
                </a:solidFill>
                <a:latin typeface="+mj-lt"/>
              </a:rPr>
              <a:t>Calendar</a:t>
            </a:r>
            <a:endParaRPr lang="de-CH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Flussdiagramm: Grenzstelle 16"/>
          <p:cNvSpPr/>
          <p:nvPr/>
        </p:nvSpPr>
        <p:spPr>
          <a:xfrm rot="5400000">
            <a:off x="44055" y="3775471"/>
            <a:ext cx="3874294" cy="285751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+mj-lt"/>
            </a:endParaRPr>
          </a:p>
        </p:txBody>
      </p:sp>
      <p:sp>
        <p:nvSpPr>
          <p:cNvPr id="18" name="Flussdiagramm: Grenzstelle 17"/>
          <p:cNvSpPr/>
          <p:nvPr/>
        </p:nvSpPr>
        <p:spPr>
          <a:xfrm rot="5400000">
            <a:off x="5117650" y="3775472"/>
            <a:ext cx="3874294" cy="285750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+mj-lt"/>
            </a:endParaRPr>
          </a:p>
        </p:txBody>
      </p:sp>
      <p:sp>
        <p:nvSpPr>
          <p:cNvPr id="19" name="Flussdiagramm: Grenzstelle 18"/>
          <p:cNvSpPr/>
          <p:nvPr/>
        </p:nvSpPr>
        <p:spPr>
          <a:xfrm rot="5400000">
            <a:off x="2580853" y="3775472"/>
            <a:ext cx="3874294" cy="285750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+mj-lt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124078" y="2623007"/>
            <a:ext cx="2251047" cy="0"/>
          </a:xfrm>
          <a:prstGeom prst="straightConnector1">
            <a:avLst/>
          </a:prstGeom>
          <a:ln>
            <a:solidFill>
              <a:srgbClr val="697D9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660875" y="2968884"/>
            <a:ext cx="2251047" cy="0"/>
          </a:xfrm>
          <a:prstGeom prst="straightConnector1">
            <a:avLst/>
          </a:prstGeom>
          <a:ln>
            <a:solidFill>
              <a:srgbClr val="697D9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571750" y="2296180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>
                <a:latin typeface="+mj-lt"/>
              </a:rPr>
              <a:t>setGoal</a:t>
            </a:r>
            <a:endParaRPr lang="de-CH" sz="1400" dirty="0">
              <a:latin typeface="+mj-lt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27283" y="2603957"/>
            <a:ext cx="1918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+mj-lt"/>
              </a:rPr>
              <a:t>getCompareResult</a:t>
            </a:r>
          </a:p>
        </p:txBody>
      </p:sp>
      <p:cxnSp>
        <p:nvCxnSpPr>
          <p:cNvPr id="27" name="Gerader Verbinder 26"/>
          <p:cNvCxnSpPr/>
          <p:nvPr/>
        </p:nvCxnSpPr>
        <p:spPr>
          <a:xfrm>
            <a:off x="6381750" y="41148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6667500" y="41148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6057900" y="41148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5734050" y="41148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5410200" y="41148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105400" y="41148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>
            <a:off x="4743450" y="411480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638175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605790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573405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541020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510540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4724400" y="485775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3829050" y="41338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3505200" y="41338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3181350" y="41338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2857500" y="41338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2552700" y="41338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2190750" y="413385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381000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348615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316230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283845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253365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2171700" y="485775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4114800" y="41338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413385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6667500" y="48577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290487" y="3600449"/>
            <a:ext cx="189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+mj-lt"/>
              </a:rPr>
              <a:t>Pushmeldung:</a:t>
            </a:r>
          </a:p>
          <a:p>
            <a:r>
              <a:rPr lang="de-CH" sz="1400" dirty="0">
                <a:latin typeface="+mj-lt"/>
              </a:rPr>
              <a:t>Ziel nicht erreicht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290487" y="4234190"/>
            <a:ext cx="189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+mj-lt"/>
              </a:rPr>
              <a:t>Pushmeldung:</a:t>
            </a:r>
          </a:p>
          <a:p>
            <a:r>
              <a:rPr lang="de-CH" sz="1400" dirty="0">
                <a:latin typeface="+mj-lt"/>
              </a:rPr>
              <a:t>Ziel erreicht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4620806" y="3557890"/>
            <a:ext cx="2392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+mj-lt"/>
              </a:rPr>
              <a:t>getCompareResult &gt; Ziel</a:t>
            </a:r>
          </a:p>
          <a:p>
            <a:r>
              <a:rPr lang="de-CH" sz="1400" dirty="0">
                <a:latin typeface="+mj-lt"/>
              </a:rPr>
              <a:t>Set Colour Red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4620806" y="4140029"/>
            <a:ext cx="2392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>
                <a:latin typeface="+mj-lt"/>
              </a:rPr>
              <a:t>getCompareResult</a:t>
            </a:r>
            <a:r>
              <a:rPr lang="de-CH" sz="1400" dirty="0">
                <a:latin typeface="+mj-lt"/>
              </a:rPr>
              <a:t> &gt;=Ziel</a:t>
            </a:r>
          </a:p>
          <a:p>
            <a:r>
              <a:rPr lang="de-CH" sz="1400" dirty="0">
                <a:latin typeface="+mj-lt"/>
              </a:rPr>
              <a:t>Set Colour Green</a:t>
            </a:r>
          </a:p>
        </p:txBody>
      </p:sp>
    </p:spTree>
    <p:extLst>
      <p:ext uri="{BB962C8B-B14F-4D97-AF65-F5344CB8AC3E}">
        <p14:creationId xmlns:p14="http://schemas.microsoft.com/office/powerpoint/2010/main" val="162626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UML-Class Model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7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14167" t="18523" r="16528" b="13399"/>
          <a:stretch/>
        </p:blipFill>
        <p:spPr>
          <a:xfrm>
            <a:off x="127234" y="1244600"/>
            <a:ext cx="876124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8</a:t>
            </a:fld>
            <a:endParaRPr lang="de-CH" dirty="0"/>
          </a:p>
        </p:txBody>
      </p:sp>
      <p:pic>
        <p:nvPicPr>
          <p:cNvPr id="4" name="Picture 3" descr="f8pnbj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r="4727"/>
          <a:stretch/>
        </p:blipFill>
        <p:spPr>
          <a:xfrm>
            <a:off x="0" y="0"/>
            <a:ext cx="8977158" cy="60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94</Words>
  <Application>Microsoft Office PowerPoint</Application>
  <PresentationFormat>Bildschirmpräsentation (4:3)</PresentationFormat>
  <Paragraphs>46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CS1 Task7</vt:lpstr>
      <vt:lpstr>Inhalt</vt:lpstr>
      <vt:lpstr>Einführung</vt:lpstr>
      <vt:lpstr>UML-Domain Model</vt:lpstr>
      <vt:lpstr>Sequence Diagramm- update</vt:lpstr>
      <vt:lpstr>Sequence Diagramm - alert</vt:lpstr>
      <vt:lpstr>UML-Class Model </vt:lpstr>
      <vt:lpstr>Herzlichen Dank!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Mootaas Abu Baker</cp:lastModifiedBy>
  <cp:revision>84</cp:revision>
  <cp:lastPrinted>2013-06-13T15:31:11Z</cp:lastPrinted>
  <dcterms:created xsi:type="dcterms:W3CDTF">2013-06-07T09:55:15Z</dcterms:created>
  <dcterms:modified xsi:type="dcterms:W3CDTF">2016-11-18T09:31:37Z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