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704B0-B323-4B56-96C9-EE7F6DCF6FFD}" v="161" dt="2022-10-05T07:19:30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ki Patel" userId="7c38b811-c994-4642-a71c-6638bfdba661" providerId="ADAL" clId="{BA3704B0-B323-4B56-96C9-EE7F6DCF6FFD}"/>
    <pc:docChg chg="undo custSel modSld modMainMaster">
      <pc:chgData name="Janki Patel" userId="7c38b811-c994-4642-a71c-6638bfdba661" providerId="ADAL" clId="{BA3704B0-B323-4B56-96C9-EE7F6DCF6FFD}" dt="2022-10-05T07:19:30.905" v="324" actId="20577"/>
      <pc:docMkLst>
        <pc:docMk/>
      </pc:docMkLst>
      <pc:sldChg chg="addSp delSp modSp mod setBg addAnim delAnim">
        <pc:chgData name="Janki Patel" userId="7c38b811-c994-4642-a71c-6638bfdba661" providerId="ADAL" clId="{BA3704B0-B323-4B56-96C9-EE7F6DCF6FFD}" dt="2022-10-05T07:19:30.905" v="324" actId="20577"/>
        <pc:sldMkLst>
          <pc:docMk/>
          <pc:sldMk cId="0" sldId="256"/>
        </pc:sldMkLst>
        <pc:spChg chg="mod">
          <ac:chgData name="Janki Patel" userId="7c38b811-c994-4642-a71c-6638bfdba661" providerId="ADAL" clId="{BA3704B0-B323-4B56-96C9-EE7F6DCF6FFD}" dt="2022-10-05T07:18:51.313" v="306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Janki Patel" userId="7c38b811-c994-4642-a71c-6638bfdba661" providerId="ADAL" clId="{BA3704B0-B323-4B56-96C9-EE7F6DCF6FFD}" dt="2022-10-05T07:19:30.905" v="324" actId="20577"/>
          <ac:spMkLst>
            <pc:docMk/>
            <pc:sldMk cId="0" sldId="256"/>
            <ac:spMk id="60" creationId="{00000000-0000-0000-0000-000000000000}"/>
          </ac:spMkLst>
        </pc:spChg>
        <pc:spChg chg="add del">
          <ac:chgData name="Janki Patel" userId="7c38b811-c994-4642-a71c-6638bfdba661" providerId="ADAL" clId="{BA3704B0-B323-4B56-96C9-EE7F6DCF6FFD}" dt="2022-10-05T07:12:38.793" v="126" actId="26606"/>
          <ac:spMkLst>
            <pc:docMk/>
            <pc:sldMk cId="0" sldId="256"/>
            <ac:spMk id="65" creationId="{47942995-B07F-4636-9A06-C6A104B260A8}"/>
          </ac:spMkLst>
        </pc:spChg>
        <pc:spChg chg="add del">
          <ac:chgData name="Janki Patel" userId="7c38b811-c994-4642-a71c-6638bfdba661" providerId="ADAL" clId="{BA3704B0-B323-4B56-96C9-EE7F6DCF6FFD}" dt="2022-10-05T07:12:49.889" v="136" actId="26606"/>
          <ac:spMkLst>
            <pc:docMk/>
            <pc:sldMk cId="0" sldId="256"/>
            <ac:spMk id="71" creationId="{74612EAD-0A8C-4C44-AFE1-3DF0669AC819}"/>
          </ac:spMkLst>
        </pc:spChg>
        <pc:spChg chg="add del">
          <ac:chgData name="Janki Patel" userId="7c38b811-c994-4642-a71c-6638bfdba661" providerId="ADAL" clId="{BA3704B0-B323-4B56-96C9-EE7F6DCF6FFD}" dt="2022-10-05T07:12:38.793" v="126" actId="26606"/>
          <ac:spMkLst>
            <pc:docMk/>
            <pc:sldMk cId="0" sldId="256"/>
            <ac:spMk id="72" creationId="{B81933D1-5615-42C7-9C0B-4EB7105CCE2D}"/>
          </ac:spMkLst>
        </pc:spChg>
        <pc:spChg chg="add del">
          <ac:chgData name="Janki Patel" userId="7c38b811-c994-4642-a71c-6638bfdba661" providerId="ADAL" clId="{BA3704B0-B323-4B56-96C9-EE7F6DCF6FFD}" dt="2022-10-05T07:12:49.889" v="136" actId="26606"/>
          <ac:spMkLst>
            <pc:docMk/>
            <pc:sldMk cId="0" sldId="256"/>
            <ac:spMk id="73" creationId="{C2D46295-4D0D-487B-8972-141A047FB174}"/>
          </ac:spMkLst>
        </pc:spChg>
        <pc:spChg chg="add del">
          <ac:chgData name="Janki Patel" userId="7c38b811-c994-4642-a71c-6638bfdba661" providerId="ADAL" clId="{BA3704B0-B323-4B56-96C9-EE7F6DCF6FFD}" dt="2022-10-05T07:12:38.793" v="126" actId="26606"/>
          <ac:spMkLst>
            <pc:docMk/>
            <pc:sldMk cId="0" sldId="256"/>
            <ac:spMk id="74" creationId="{19C9EAEA-39D0-4B0E-A0EB-51E7B26740B1}"/>
          </ac:spMkLst>
        </pc:spChg>
        <pc:spChg chg="add del">
          <ac:chgData name="Janki Patel" userId="7c38b811-c994-4642-a71c-6638bfdba661" providerId="ADAL" clId="{BA3704B0-B323-4B56-96C9-EE7F6DCF6FFD}" dt="2022-10-05T07:12:42.632" v="130" actId="26606"/>
          <ac:spMkLst>
            <pc:docMk/>
            <pc:sldMk cId="0" sldId="256"/>
            <ac:spMk id="76" creationId="{47BDE95F-650B-4D12-A3A5-975E461D2E00}"/>
          </ac:spMkLst>
        </pc:spChg>
        <pc:spChg chg="add del">
          <ac:chgData name="Janki Patel" userId="7c38b811-c994-4642-a71c-6638bfdba661" providerId="ADAL" clId="{BA3704B0-B323-4B56-96C9-EE7F6DCF6FFD}" dt="2022-10-05T07:12:42.632" v="130" actId="26606"/>
          <ac:spMkLst>
            <pc:docMk/>
            <pc:sldMk cId="0" sldId="256"/>
            <ac:spMk id="77" creationId="{71FC7D98-7B8B-402A-90FC-F027482F2142}"/>
          </ac:spMkLst>
        </pc:spChg>
        <pc:spChg chg="add del">
          <ac:chgData name="Janki Patel" userId="7c38b811-c994-4642-a71c-6638bfdba661" providerId="ADAL" clId="{BA3704B0-B323-4B56-96C9-EE7F6DCF6FFD}" dt="2022-10-05T07:12:42.632" v="130" actId="26606"/>
          <ac:spMkLst>
            <pc:docMk/>
            <pc:sldMk cId="0" sldId="256"/>
            <ac:spMk id="78" creationId="{AD7356EA-285B-4E5D-8FEC-104659A4FD2C}"/>
          </ac:spMkLst>
        </pc:spChg>
        <pc:spChg chg="add del">
          <ac:chgData name="Janki Patel" userId="7c38b811-c994-4642-a71c-6638bfdba661" providerId="ADAL" clId="{BA3704B0-B323-4B56-96C9-EE7F6DCF6FFD}" dt="2022-10-05T07:12:46.669" v="134" actId="26606"/>
          <ac:spMkLst>
            <pc:docMk/>
            <pc:sldMk cId="0" sldId="256"/>
            <ac:spMk id="80" creationId="{74426AB7-D619-4515-962A-BC83909EC015}"/>
          </ac:spMkLst>
        </pc:spChg>
        <pc:spChg chg="add del">
          <ac:chgData name="Janki Patel" userId="7c38b811-c994-4642-a71c-6638bfdba661" providerId="ADAL" clId="{BA3704B0-B323-4B56-96C9-EE7F6DCF6FFD}" dt="2022-10-05T07:12:46.669" v="134" actId="26606"/>
          <ac:spMkLst>
            <pc:docMk/>
            <pc:sldMk cId="0" sldId="256"/>
            <ac:spMk id="81" creationId="{DE47DF98-723F-4AAC-ABCF-CACBC438F78F}"/>
          </ac:spMkLst>
        </pc:spChg>
        <pc:spChg chg="add del">
          <ac:chgData name="Janki Patel" userId="7c38b811-c994-4642-a71c-6638bfdba661" providerId="ADAL" clId="{BA3704B0-B323-4B56-96C9-EE7F6DCF6FFD}" dt="2022-10-05T07:12:49.889" v="136" actId="26606"/>
          <ac:spMkLst>
            <pc:docMk/>
            <pc:sldMk cId="0" sldId="256"/>
            <ac:spMk id="83" creationId="{E6760941-EF99-4F61-A95D-3C3E7C08DBD6}"/>
          </ac:spMkLst>
        </pc:spChg>
        <pc:spChg chg="add del">
          <ac:chgData name="Janki Patel" userId="7c38b811-c994-4642-a71c-6638bfdba661" providerId="ADAL" clId="{BA3704B0-B323-4B56-96C9-EE7F6DCF6FFD}" dt="2022-10-05T07:12:49.889" v="136" actId="26606"/>
          <ac:spMkLst>
            <pc:docMk/>
            <pc:sldMk cId="0" sldId="256"/>
            <ac:spMk id="84" creationId="{44D9B9FF-D6DA-4F69-B4A0-BA1550D65CD9}"/>
          </ac:spMkLst>
        </pc:spChg>
        <pc:spChg chg="add del">
          <ac:chgData name="Janki Patel" userId="7c38b811-c994-4642-a71c-6638bfdba661" providerId="ADAL" clId="{BA3704B0-B323-4B56-96C9-EE7F6DCF6FFD}" dt="2022-10-05T07:12:49.889" v="136" actId="26606"/>
          <ac:spMkLst>
            <pc:docMk/>
            <pc:sldMk cId="0" sldId="256"/>
            <ac:spMk id="85" creationId="{A7DC0AF9-0747-4070-A6D7-DF3681B9EB08}"/>
          </ac:spMkLst>
        </pc:spChg>
        <pc:spChg chg="add del">
          <ac:chgData name="Janki Patel" userId="7c38b811-c994-4642-a71c-6638bfdba661" providerId="ADAL" clId="{BA3704B0-B323-4B56-96C9-EE7F6DCF6FFD}" dt="2022-10-05T07:12:52.468" v="138" actId="26606"/>
          <ac:spMkLst>
            <pc:docMk/>
            <pc:sldMk cId="0" sldId="256"/>
            <ac:spMk id="87" creationId="{B7BD7FCF-A254-4A97-A15C-319B67622677}"/>
          </ac:spMkLst>
        </pc:spChg>
        <pc:spChg chg="add del">
          <ac:chgData name="Janki Patel" userId="7c38b811-c994-4642-a71c-6638bfdba661" providerId="ADAL" clId="{BA3704B0-B323-4B56-96C9-EE7F6DCF6FFD}" dt="2022-10-05T07:12:52.468" v="138" actId="26606"/>
          <ac:spMkLst>
            <pc:docMk/>
            <pc:sldMk cId="0" sldId="256"/>
            <ac:spMk id="88" creationId="{52FFAF72-6204-4676-9C6F-9A4CC4D91805}"/>
          </ac:spMkLst>
        </pc:spChg>
        <pc:spChg chg="add del">
          <ac:chgData name="Janki Patel" userId="7c38b811-c994-4642-a71c-6638bfdba661" providerId="ADAL" clId="{BA3704B0-B323-4B56-96C9-EE7F6DCF6FFD}" dt="2022-10-05T07:13:00.310" v="140" actId="26606"/>
          <ac:spMkLst>
            <pc:docMk/>
            <pc:sldMk cId="0" sldId="256"/>
            <ac:spMk id="90" creationId="{3C54F4CE-85F0-46ED-80DA-9518C9251AD1}"/>
          </ac:spMkLst>
        </pc:spChg>
        <pc:spChg chg="add del">
          <ac:chgData name="Janki Patel" userId="7c38b811-c994-4642-a71c-6638bfdba661" providerId="ADAL" clId="{BA3704B0-B323-4B56-96C9-EE7F6DCF6FFD}" dt="2022-10-05T07:13:00.310" v="140" actId="26606"/>
          <ac:spMkLst>
            <pc:docMk/>
            <pc:sldMk cId="0" sldId="256"/>
            <ac:spMk id="91" creationId="{669216FA-293F-4DFA-AF49-122081674F6E}"/>
          </ac:spMkLst>
        </pc:spChg>
        <pc:spChg chg="add del">
          <ac:chgData name="Janki Patel" userId="7c38b811-c994-4642-a71c-6638bfdba661" providerId="ADAL" clId="{BA3704B0-B323-4B56-96C9-EE7F6DCF6FFD}" dt="2022-10-05T07:13:00.310" v="140" actId="26606"/>
          <ac:spMkLst>
            <pc:docMk/>
            <pc:sldMk cId="0" sldId="256"/>
            <ac:spMk id="92" creationId="{885504CF-B07B-45CD-B2B9-77F91DFDF71B}"/>
          </ac:spMkLst>
        </pc:spChg>
        <pc:spChg chg="add del">
          <ac:chgData name="Janki Patel" userId="7c38b811-c994-4642-a71c-6638bfdba661" providerId="ADAL" clId="{BA3704B0-B323-4B56-96C9-EE7F6DCF6FFD}" dt="2022-10-05T07:13:00.310" v="140" actId="26606"/>
          <ac:spMkLst>
            <pc:docMk/>
            <pc:sldMk cId="0" sldId="256"/>
            <ac:spMk id="93" creationId="{C6F0F1BD-D7E0-40DE-8DBF-8152D3191EDE}"/>
          </ac:spMkLst>
        </pc:spChg>
        <pc:spChg chg="add del">
          <ac:chgData name="Janki Patel" userId="7c38b811-c994-4642-a71c-6638bfdba661" providerId="ADAL" clId="{BA3704B0-B323-4B56-96C9-EE7F6DCF6FFD}" dt="2022-10-05T07:13:05.493" v="142" actId="26606"/>
          <ac:spMkLst>
            <pc:docMk/>
            <pc:sldMk cId="0" sldId="256"/>
            <ac:spMk id="95" creationId="{0E9C5405-4A49-4E12-98FD-8966C1118F23}"/>
          </ac:spMkLst>
        </pc:spChg>
        <pc:spChg chg="add del">
          <ac:chgData name="Janki Patel" userId="7c38b811-c994-4642-a71c-6638bfdba661" providerId="ADAL" clId="{BA3704B0-B323-4B56-96C9-EE7F6DCF6FFD}" dt="2022-10-05T07:13:05.493" v="142" actId="26606"/>
          <ac:spMkLst>
            <pc:docMk/>
            <pc:sldMk cId="0" sldId="256"/>
            <ac:spMk id="96" creationId="{35B9823A-85C3-4837-8700-3D94F9B36113}"/>
          </ac:spMkLst>
        </pc:spChg>
        <pc:spChg chg="add del">
          <ac:chgData name="Janki Patel" userId="7c38b811-c994-4642-a71c-6638bfdba661" providerId="ADAL" clId="{BA3704B0-B323-4B56-96C9-EE7F6DCF6FFD}" dt="2022-10-05T07:13:05.493" v="142" actId="26606"/>
          <ac:spMkLst>
            <pc:docMk/>
            <pc:sldMk cId="0" sldId="256"/>
            <ac:spMk id="97" creationId="{5BAFBDD6-35EA-4318-81BD-034C73032263}"/>
          </ac:spMkLst>
        </pc:spChg>
        <pc:spChg chg="add del">
          <ac:chgData name="Janki Patel" userId="7c38b811-c994-4642-a71c-6638bfdba661" providerId="ADAL" clId="{BA3704B0-B323-4B56-96C9-EE7F6DCF6FFD}" dt="2022-10-05T07:13:05.493" v="142" actId="26606"/>
          <ac:spMkLst>
            <pc:docMk/>
            <pc:sldMk cId="0" sldId="256"/>
            <ac:spMk id="98" creationId="{9668AFA7-0343-4462-B952-29775C02D4E4}"/>
          </ac:spMkLst>
        </pc:spChg>
        <pc:spChg chg="add del">
          <ac:chgData name="Janki Patel" userId="7c38b811-c994-4642-a71c-6638bfdba661" providerId="ADAL" clId="{BA3704B0-B323-4B56-96C9-EE7F6DCF6FFD}" dt="2022-10-05T07:13:05.493" v="142" actId="26606"/>
          <ac:spMkLst>
            <pc:docMk/>
            <pc:sldMk cId="0" sldId="256"/>
            <ac:spMk id="99" creationId="{FABAF75E-3794-4E38-AFE5-55C262447584}"/>
          </ac:spMkLst>
        </pc:spChg>
        <pc:spChg chg="add del">
          <ac:chgData name="Janki Patel" userId="7c38b811-c994-4642-a71c-6638bfdba661" providerId="ADAL" clId="{BA3704B0-B323-4B56-96C9-EE7F6DCF6FFD}" dt="2022-10-05T07:15:07.199" v="195" actId="26606"/>
          <ac:spMkLst>
            <pc:docMk/>
            <pc:sldMk cId="0" sldId="256"/>
            <ac:spMk id="101" creationId="{19D32F93-50AC-4C46-A5DB-291C60DDB7BD}"/>
          </ac:spMkLst>
        </pc:spChg>
        <pc:spChg chg="add del">
          <ac:chgData name="Janki Patel" userId="7c38b811-c994-4642-a71c-6638bfdba661" providerId="ADAL" clId="{BA3704B0-B323-4B56-96C9-EE7F6DCF6FFD}" dt="2022-10-05T07:15:07.199" v="195" actId="26606"/>
          <ac:spMkLst>
            <pc:docMk/>
            <pc:sldMk cId="0" sldId="256"/>
            <ac:spMk id="102" creationId="{86FD7672-78BE-4D6F-A711-2CDB79B52DFF}"/>
          </ac:spMkLst>
        </pc:spChg>
        <pc:spChg chg="add del">
          <ac:chgData name="Janki Patel" userId="7c38b811-c994-4642-a71c-6638bfdba661" providerId="ADAL" clId="{BA3704B0-B323-4B56-96C9-EE7F6DCF6FFD}" dt="2022-10-05T07:15:07.199" v="195" actId="26606"/>
          <ac:spMkLst>
            <pc:docMk/>
            <pc:sldMk cId="0" sldId="256"/>
            <ac:spMk id="103" creationId="{827DC2C4-B485-428A-BF4A-472D2967F47F}"/>
          </ac:spMkLst>
        </pc:spChg>
        <pc:spChg chg="add del">
          <ac:chgData name="Janki Patel" userId="7c38b811-c994-4642-a71c-6638bfdba661" providerId="ADAL" clId="{BA3704B0-B323-4B56-96C9-EE7F6DCF6FFD}" dt="2022-10-05T07:15:07.199" v="195" actId="26606"/>
          <ac:spMkLst>
            <pc:docMk/>
            <pc:sldMk cId="0" sldId="256"/>
            <ac:spMk id="104" creationId="{4A62647B-1222-407C-8740-5A497612B1F5}"/>
          </ac:spMkLst>
        </pc:spChg>
        <pc:spChg chg="add del">
          <ac:chgData name="Janki Patel" userId="7c38b811-c994-4642-a71c-6638bfdba661" providerId="ADAL" clId="{BA3704B0-B323-4B56-96C9-EE7F6DCF6FFD}" dt="2022-10-05T07:15:07.199" v="195" actId="26606"/>
          <ac:spMkLst>
            <pc:docMk/>
            <pc:sldMk cId="0" sldId="256"/>
            <ac:spMk id="109" creationId="{C0B27210-D0CA-4654-B3E3-9ABB4F178EA1}"/>
          </ac:spMkLst>
        </pc:spChg>
        <pc:spChg chg="add del">
          <ac:chgData name="Janki Patel" userId="7c38b811-c994-4642-a71c-6638bfdba661" providerId="ADAL" clId="{BA3704B0-B323-4B56-96C9-EE7F6DCF6FFD}" dt="2022-10-05T07:15:07.199" v="195" actId="26606"/>
          <ac:spMkLst>
            <pc:docMk/>
            <pc:sldMk cId="0" sldId="256"/>
            <ac:spMk id="111" creationId="{1DB7C82F-AB7E-4F0C-B829-FA1B9C415180}"/>
          </ac:spMkLst>
        </pc:spChg>
        <pc:spChg chg="add del">
          <ac:chgData name="Janki Patel" userId="7c38b811-c994-4642-a71c-6638bfdba661" providerId="ADAL" clId="{BA3704B0-B323-4B56-96C9-EE7F6DCF6FFD}" dt="2022-10-05T07:15:07.199" v="195" actId="26606"/>
          <ac:spMkLst>
            <pc:docMk/>
            <pc:sldMk cId="0" sldId="256"/>
            <ac:spMk id="113" creationId="{70B66945-4967-4040-926D-DCA44313CDAB}"/>
          </ac:spMkLst>
        </pc:spChg>
        <pc:grpChg chg="add del">
          <ac:chgData name="Janki Patel" userId="7c38b811-c994-4642-a71c-6638bfdba661" providerId="ADAL" clId="{BA3704B0-B323-4B56-96C9-EE7F6DCF6FFD}" dt="2022-10-05T07:12:38.793" v="126" actId="26606"/>
          <ac:grpSpMkLst>
            <pc:docMk/>
            <pc:sldMk cId="0" sldId="256"/>
            <ac:grpSpMk id="67" creationId="{032D8612-31EB-44CF-A1D0-14FD4C705424}"/>
          </ac:grpSpMkLst>
        </pc:grpChg>
        <pc:picChg chg="add mod ord">
          <ac:chgData name="Janki Patel" userId="7c38b811-c994-4642-a71c-6638bfdba661" providerId="ADAL" clId="{BA3704B0-B323-4B56-96C9-EE7F6DCF6FFD}" dt="2022-10-05T07:15:07.199" v="195" actId="26606"/>
          <ac:picMkLst>
            <pc:docMk/>
            <pc:sldMk cId="0" sldId="256"/>
            <ac:picMk id="3" creationId="{090F4ED5-5B10-739A-1F26-6B5A860ECDC3}"/>
          </ac:picMkLst>
        </pc:picChg>
        <pc:cxnChg chg="add del">
          <ac:chgData name="Janki Patel" userId="7c38b811-c994-4642-a71c-6638bfdba661" providerId="ADAL" clId="{BA3704B0-B323-4B56-96C9-EE7F6DCF6FFD}" dt="2022-10-05T07:12:46.669" v="134" actId="26606"/>
          <ac:cxnSpMkLst>
            <pc:docMk/>
            <pc:sldMk cId="0" sldId="256"/>
            <ac:cxnSpMk id="69" creationId="{EA29FC7C-9308-4FDE-8DCA-405668055B0F}"/>
          </ac:cxnSpMkLst>
        </pc:cxnChg>
      </pc:sldChg>
      <pc:sldChg chg="modSp modNotes">
        <pc:chgData name="Janki Patel" userId="7c38b811-c994-4642-a71c-6638bfdba661" providerId="ADAL" clId="{BA3704B0-B323-4B56-96C9-EE7F6DCF6FFD}" dt="2022-10-05T07:12:30.032" v="124"/>
        <pc:sldMkLst>
          <pc:docMk/>
          <pc:sldMk cId="0" sldId="257"/>
        </pc:sldMkLst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57"/>
            <ac:spMk id="65" creationId="{00000000-0000-0000-0000-000000000000}"/>
          </ac:spMkLst>
        </pc:spChg>
      </pc:sldChg>
      <pc:sldChg chg="modSp modNotes">
        <pc:chgData name="Janki Patel" userId="7c38b811-c994-4642-a71c-6638bfdba661" providerId="ADAL" clId="{BA3704B0-B323-4B56-96C9-EE7F6DCF6FFD}" dt="2022-10-05T07:12:30.032" v="124"/>
        <pc:sldMkLst>
          <pc:docMk/>
          <pc:sldMk cId="0" sldId="258"/>
        </pc:sldMkLst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58"/>
            <ac:spMk id="71" creationId="{00000000-0000-0000-0000-000000000000}"/>
          </ac:spMkLst>
        </pc:spChg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58"/>
            <ac:spMk id="72" creationId="{00000000-0000-0000-0000-000000000000}"/>
          </ac:spMkLst>
        </pc:spChg>
      </pc:sldChg>
      <pc:sldChg chg="modSp modNotes">
        <pc:chgData name="Janki Patel" userId="7c38b811-c994-4642-a71c-6638bfdba661" providerId="ADAL" clId="{BA3704B0-B323-4B56-96C9-EE7F6DCF6FFD}" dt="2022-10-05T07:12:30.032" v="124"/>
        <pc:sldMkLst>
          <pc:docMk/>
          <pc:sldMk cId="0" sldId="259"/>
        </pc:sldMkLst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59"/>
            <ac:spMk id="77" creationId="{00000000-0000-0000-0000-000000000000}"/>
          </ac:spMkLst>
        </pc:spChg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59"/>
            <ac:spMk id="78" creationId="{00000000-0000-0000-0000-000000000000}"/>
          </ac:spMkLst>
        </pc:spChg>
      </pc:sldChg>
      <pc:sldChg chg="modSp modNotes">
        <pc:chgData name="Janki Patel" userId="7c38b811-c994-4642-a71c-6638bfdba661" providerId="ADAL" clId="{BA3704B0-B323-4B56-96C9-EE7F6DCF6FFD}" dt="2022-10-05T07:12:30.032" v="124"/>
        <pc:sldMkLst>
          <pc:docMk/>
          <pc:sldMk cId="0" sldId="260"/>
        </pc:sldMkLst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60"/>
            <ac:spMk id="83" creationId="{00000000-0000-0000-0000-000000000000}"/>
          </ac:spMkLst>
        </pc:spChg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60"/>
            <ac:spMk id="84" creationId="{00000000-0000-0000-0000-000000000000}"/>
          </ac:spMkLst>
        </pc:spChg>
      </pc:sldChg>
      <pc:sldChg chg="modSp modNotes">
        <pc:chgData name="Janki Patel" userId="7c38b811-c994-4642-a71c-6638bfdba661" providerId="ADAL" clId="{BA3704B0-B323-4B56-96C9-EE7F6DCF6FFD}" dt="2022-10-05T07:12:30.032" v="124"/>
        <pc:sldMkLst>
          <pc:docMk/>
          <pc:sldMk cId="0" sldId="261"/>
        </pc:sldMkLst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61"/>
            <ac:spMk id="89" creationId="{00000000-0000-0000-0000-000000000000}"/>
          </ac:spMkLst>
        </pc:spChg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61"/>
            <ac:spMk id="90" creationId="{00000000-0000-0000-0000-000000000000}"/>
          </ac:spMkLst>
        </pc:spChg>
      </pc:sldChg>
      <pc:sldChg chg="modSp modNotes">
        <pc:chgData name="Janki Patel" userId="7c38b811-c994-4642-a71c-6638bfdba661" providerId="ADAL" clId="{BA3704B0-B323-4B56-96C9-EE7F6DCF6FFD}" dt="2022-10-05T07:12:30.032" v="124"/>
        <pc:sldMkLst>
          <pc:docMk/>
          <pc:sldMk cId="0" sldId="262"/>
        </pc:sldMkLst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62"/>
            <ac:spMk id="95" creationId="{00000000-0000-0000-0000-000000000000}"/>
          </ac:spMkLst>
        </pc:spChg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62"/>
            <ac:spMk id="96" creationId="{00000000-0000-0000-0000-000000000000}"/>
          </ac:spMkLst>
        </pc:spChg>
      </pc:sldChg>
      <pc:sldChg chg="modSp modNotes">
        <pc:chgData name="Janki Patel" userId="7c38b811-c994-4642-a71c-6638bfdba661" providerId="ADAL" clId="{BA3704B0-B323-4B56-96C9-EE7F6DCF6FFD}" dt="2022-10-05T07:12:30.032" v="124"/>
        <pc:sldMkLst>
          <pc:docMk/>
          <pc:sldMk cId="0" sldId="263"/>
        </pc:sldMkLst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63"/>
            <ac:spMk id="101" creationId="{00000000-0000-0000-0000-000000000000}"/>
          </ac:spMkLst>
        </pc:spChg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63"/>
            <ac:spMk id="102" creationId="{00000000-0000-0000-0000-000000000000}"/>
          </ac:spMkLst>
        </pc:spChg>
      </pc:sldChg>
      <pc:sldChg chg="modSp modNotes">
        <pc:chgData name="Janki Patel" userId="7c38b811-c994-4642-a71c-6638bfdba661" providerId="ADAL" clId="{BA3704B0-B323-4B56-96C9-EE7F6DCF6FFD}" dt="2022-10-05T07:12:30.032" v="124"/>
        <pc:sldMkLst>
          <pc:docMk/>
          <pc:sldMk cId="0" sldId="264"/>
        </pc:sldMkLst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64"/>
            <ac:spMk id="107" creationId="{00000000-0000-0000-0000-000000000000}"/>
          </ac:spMkLst>
        </pc:spChg>
        <pc:spChg chg="mod">
          <ac:chgData name="Janki Patel" userId="7c38b811-c994-4642-a71c-6638bfdba661" providerId="ADAL" clId="{BA3704B0-B323-4B56-96C9-EE7F6DCF6FFD}" dt="2022-10-05T07:12:30.032" v="124"/>
          <ac:spMkLst>
            <pc:docMk/>
            <pc:sldMk cId="0" sldId="264"/>
            <ac:spMk id="108" creationId="{00000000-0000-0000-0000-000000000000}"/>
          </ac:spMkLst>
        </pc:spChg>
      </pc:sldChg>
      <pc:sldMasterChg chg="modSldLayout">
        <pc:chgData name="Janki Patel" userId="7c38b811-c994-4642-a71c-6638bfdba661" providerId="ADAL" clId="{BA3704B0-B323-4B56-96C9-EE7F6DCF6FFD}" dt="2022-10-05T07:12:30.032" v="124"/>
        <pc:sldMasterMkLst>
          <pc:docMk/>
          <pc:sldMasterMk cId="1012730883" sldId="2147483660"/>
        </pc:sldMasterMkLst>
        <pc:sldLayoutChg chg="delSp">
          <pc:chgData name="Janki Patel" userId="7c38b811-c994-4642-a71c-6638bfdba661" providerId="ADAL" clId="{BA3704B0-B323-4B56-96C9-EE7F6DCF6FFD}" dt="2022-10-05T07:12:30.032" v="124"/>
          <pc:sldLayoutMkLst>
            <pc:docMk/>
            <pc:sldMasterMk cId="1012730883" sldId="2147483660"/>
            <pc:sldLayoutMk cId="2376982044" sldId="2147483672"/>
          </pc:sldLayoutMkLst>
          <pc:spChg chg="del">
            <ac:chgData name="Janki Patel" userId="7c38b811-c994-4642-a71c-6638bfdba661" providerId="ADAL" clId="{BA3704B0-B323-4B56-96C9-EE7F6DCF6FFD}" dt="2022-10-05T07:12:30.032" v="124"/>
            <ac:spMkLst>
              <pc:docMk/>
              <pc:sldMasterMk cId="1012730883" sldId="2147483660"/>
              <pc:sldLayoutMk cId="2376982044" sldId="2147483672"/>
              <ac:spMk id="19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ICQ4hAfeMN3umecgJ4yBXfDL7M9BE_b2bkhtX0muZc/edi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5a31ca9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5a31ca9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05a31ca9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05a31ca9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Set: Lyrics of Nation Anthems (English translated)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 file input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domain license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Organized by: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 (country name)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URL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English transliteration of lyrics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Translated English lyrics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 image in base64 string format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the word cloud would answer: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○"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a song a national anthem?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 lyrics of a national anthem have a significant meaning?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 lyrics tell us about the world in general?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themes or concepts do nations commonly value according to their national anthem?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 lyrics relate to them?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they appear again and again?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Country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the lyrics tell us about a specific county?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country’s national anthem about?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themes or concepts does a specific country value according to their national anthem?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 lyrics relate to them?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they appear again and again?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audience: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○"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Someone who is going to make a new national anthem for an existing nation or new nation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person that wants to understand national values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educational purposes, educational institutes may try to use this as evidence for common worldwide themes or values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country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Someone who is going to make a new national anthem for the country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person that wants to understand national values if the country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educational purposes, educational institutes may try to use this as evidence for the country’s themes or values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05a31ca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05a31ca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Official features that are part of the final product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Alternative features that were cut in the end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Just because you can, doesn’t mean you should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450 Project 1 Specs - Google Docs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f12d16c3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f12d16c3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what we learn in class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functional to get information quickly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Prioritize over style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Clarity (avoid misinterpretation)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out features that aren’t very useful to the 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a visualization interactable and how it would help the 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stray from the user’s goals for this visualization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overwhelming the user, but allow user the freedom to use interactive features to explore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f12d16c3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f12d16c3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interesting and useful ideas and making sure that they were feasible to develop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(technical) challenges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f12d16c3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f12d16c3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f12d16c3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f12d16c3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f12d16c3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f12d16c3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62CB-605C-A973-D138-48D0FE1DF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B6AE5-692C-202C-7228-53646FDAC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6A9AD-4D61-6536-425E-7E9D228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B834-5BFF-F59D-31D2-1BA8ECE5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DB12-7DE5-8C34-2C2B-A2CE7A1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62618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D389-0C88-0C25-2552-227DEB19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20442-51CC-D6C9-90E8-957B93A6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D2FB-C25B-BED9-B130-F9817272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D33A-1103-236C-5F24-33030072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BD8C-5F20-3CE0-EDD8-650B02B8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5857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598C8-D532-8673-7345-EFBFF5448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5C747-E99D-A49B-CC3A-ED18AEDA5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2F47-FA0F-6B64-1290-E7113310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1C6F-4D2D-4D9F-5156-240D25FB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9CB8-7D10-3D0F-9C6C-A49FAF30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33362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98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7F0E-1ECD-E61B-4412-8F5292A9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8740-8B16-C7D0-CB18-15544DF5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46B0-F900-CC5D-4185-54B4C79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EB92-C800-A416-1D5A-406B168B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5F906-E835-462C-8BA6-7ED0F11B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78063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CF0B-813D-2A0D-AF0E-E026C1C4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203B6-6BC1-18CA-9FA5-912F63FB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D744E-47D1-CA83-428F-9E3B1E20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F650-3968-D235-DB67-0AFCF4F2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34EF-3ECE-45E8-E852-8560DCBC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19939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C883-7585-B02A-CB2E-CCC6D182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4E31-6869-0323-E5CA-CB861F2D8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3C5A-9E98-5ABA-A201-4EAC9843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E536C-807D-BEDF-0FD3-45E1C42E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DAD0-9B4B-02B5-9912-B7E60D12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B8C1B-A253-7393-3326-2EDC8BA7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41182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2B48-ADC7-B404-C1AB-A1FB7931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D294-FE83-7AD8-1047-80619239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9047C-C89C-4383-5ABE-3F27D148F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B97E8-6EC1-A897-0523-2CC0A4CE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02847-8D41-5C76-EB10-ED71632A7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E9A6D-CC7C-4570-388A-42E47006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11C2C-7507-11BC-709A-B3D2061F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DCD66-27EA-1679-C0A3-E07C91BC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50563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0320-CBF8-F57E-BBE9-9FC513FC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D7BD0-6CA7-0E97-061A-66243163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7BF2-EB71-92B3-AE2F-A591FCBA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CB3FA-DB2A-9BF4-3A8B-3F0DF0C9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1445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89E93-8E41-D179-8845-5A24938E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DFE6C-A4A9-1A5C-CFEB-181A9806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9B901-DB3C-3D19-831B-627ADFC5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487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E4F3-06BE-5A81-A220-491CE0CF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DCF0-EF26-DE72-F353-C02CCD7D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059BF-C6FC-7023-98B6-567DE774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97E08-72E3-AE52-7DE8-F7D4006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CBDC-76D0-9F70-AD58-B34FB0E6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90634-DC17-80BC-59CE-34C4CBC1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67657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C08E-86AF-201F-5EDA-25A8E60C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B1DD8-ADCA-538D-FD9F-EDFA2940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D375-2220-9BF1-B45A-5CF6D3CA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A2366-C811-C604-6789-5C1F6F73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F2F07-CC85-8FD0-471F-8D4B603A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3C9A-9EFC-2E13-5053-80159912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47080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F0912-F3BD-7A4F-2B6A-DDDB666C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D67A-D77F-66FD-7227-2B5C99E56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C9AF-498E-B044-3637-F8AFCC214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9102-FE09-4529-92D2-75175873461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8692-F355-AF31-2B21-241AB2454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7A44-FA11-792F-8373-A3A8F3B35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273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6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66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8496" y="242639"/>
            <a:ext cx="3242924" cy="4659561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ight Triangle 6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70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947379" y="125041"/>
            <a:ext cx="2515977" cy="2135559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an serif"/>
              </a:rPr>
              <a:t>Tag Cloud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947379" y="2335553"/>
            <a:ext cx="2441387" cy="1872062"/>
          </a:xfrm>
          <a:prstGeom prst="rect">
            <a:avLst/>
          </a:prstGeom>
        </p:spPr>
        <p:txBody>
          <a:bodyPr spcFirstLastPara="1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1" u="sng" dirty="0">
                <a:latin typeface="San serif"/>
              </a:rPr>
              <a:t>CECS 450:Data Visualization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>
                <a:latin typeface="San serif"/>
              </a:rPr>
              <a:t>                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San serif"/>
              </a:rPr>
              <a:t>Danny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San serif"/>
              </a:rPr>
              <a:t>Issac</a:t>
            </a:r>
            <a:endParaRPr lang="en-US" sz="1200" b="1" dirty="0">
              <a:latin typeface="San serif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San serif"/>
              </a:rPr>
              <a:t>Janki Patel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San serif"/>
              </a:rPr>
              <a:t>Abhay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San serif"/>
              </a:rPr>
              <a:t>Reynaldo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F4ED5-5B10-739A-1F26-6B5A860E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18" y="1477531"/>
            <a:ext cx="4203477" cy="2175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(Delete this slide when done)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0" y="1411525"/>
            <a:ext cx="7541349" cy="29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Introduction/About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speaker notes for details. Split up slides if you have 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speaker notes for details. Split up slides if you have 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speaker notes for details. Split up slides if you have 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speaker notes for details. Split up slides if you have 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speaker notes for details. Split up slides if you have 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video?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speaker notes for details. Split up slides if you have to.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speaker notes for details. Split up slides if you have 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508</Words>
  <Application>Microsoft Office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 New</vt:lpstr>
      <vt:lpstr>San serif</vt:lpstr>
      <vt:lpstr>Arial</vt:lpstr>
      <vt:lpstr>Calibri Light</vt:lpstr>
      <vt:lpstr>Noto Sans Symbols</vt:lpstr>
      <vt:lpstr>Calibri</vt:lpstr>
      <vt:lpstr>Office Theme</vt:lpstr>
      <vt:lpstr>Tag Cloud</vt:lpstr>
      <vt:lpstr>Requirements (Delete this slide when done)</vt:lpstr>
      <vt:lpstr>Introduction/About</vt:lpstr>
      <vt:lpstr>Design</vt:lpstr>
      <vt:lpstr>Implementation</vt:lpstr>
      <vt:lpstr>Challenges</vt:lpstr>
      <vt:lpstr>Contribution</vt:lpstr>
      <vt:lpstr>Demo video?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Cloud</dc:title>
  <cp:lastModifiedBy>Janki Patel</cp:lastModifiedBy>
  <cp:revision>1</cp:revision>
  <dcterms:modified xsi:type="dcterms:W3CDTF">2022-10-05T07:19:41Z</dcterms:modified>
</cp:coreProperties>
</file>