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17" r:id="rId3"/>
    <p:sldId id="357" r:id="rId4"/>
    <p:sldId id="358" r:id="rId5"/>
    <p:sldId id="333" r:id="rId6"/>
    <p:sldId id="360" r:id="rId7"/>
    <p:sldId id="359" r:id="rId8"/>
    <p:sldId id="361" r:id="rId9"/>
    <p:sldId id="365" r:id="rId10"/>
    <p:sldId id="332" r:id="rId11"/>
    <p:sldId id="362" r:id="rId12"/>
    <p:sldId id="334" r:id="rId13"/>
    <p:sldId id="363" r:id="rId14"/>
    <p:sldId id="364" r:id="rId15"/>
    <p:sldId id="366" r:id="rId16"/>
    <p:sldId id="367" r:id="rId17"/>
    <p:sldId id="368" r:id="rId18"/>
    <p:sldId id="3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FFA"/>
    <a:srgbClr val="8BB0E4"/>
    <a:srgbClr val="8EB2E5"/>
    <a:srgbClr val="0033FF"/>
    <a:srgbClr val="0E4FB2"/>
    <a:srgbClr val="A7B6D0"/>
    <a:srgbClr val="80B9CE"/>
    <a:srgbClr val="FE0405"/>
    <a:srgbClr val="FEF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8" autoAdjust="0"/>
    <p:restoredTop sz="67972" autoAdjust="0"/>
  </p:normalViewPr>
  <p:slideViewPr>
    <p:cSldViewPr snapToGrid="0">
      <p:cViewPr varScale="1">
        <p:scale>
          <a:sx n="73" d="100"/>
          <a:sy n="73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CF535-3C48-4A33-A6AB-AEF769FB9D20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1AB5-B884-413D-B51E-145C6C57D4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281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201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73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752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735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884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1520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592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869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34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7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2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818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12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2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48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1AB5-B884-413D-B51E-145C6C57D419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524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B6E0-49A0-4821-A7B8-61C89E3BA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50024-1964-4279-8136-02C87B20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FA80-FC92-45DC-B199-8D358E06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91EF-F91C-4E9C-82CC-9118D743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4C3D-A446-4A98-92FF-4C0B7FF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5B19-E050-4381-89AC-8F5288C8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553C-E4C6-4885-8CD4-612EAE906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8BFB-7D7C-46B8-8E1E-CBDDD75C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56D-BD87-4C4A-92CC-8B99B995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7790-43BC-4C4C-8745-05B42533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65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9F72C-A386-413F-8A8F-A6880B05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52107-0C2F-43DD-A0E4-E5C9A9CD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6A07-567E-4A20-8049-B1BA586A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500B-A014-4F7F-A733-617F7674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1C9A-9BA7-403F-A2F8-86D2BFF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15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D3E4-0FE1-42A6-8E0A-8059248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AB9-B41A-4065-BDCE-ECF7626A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03F6-49E7-4BF2-8D40-7FD0B95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5F50-31FB-4C85-A636-39B60255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C25D-078C-4C60-A50F-ABA1F34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68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D1B-16BE-461B-8BCD-7640FEB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DC91-845E-436F-B077-FEAC8304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1F88-1F85-4E7A-930B-4F1C7C1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768E-29EC-4059-AFA4-2D8C34C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D1D4-CC49-43D5-9906-474B1391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25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C72E-81EB-4032-BB98-CC8D951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DA6F-328D-43D8-B7D6-F25D1179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B7CD-39E3-4316-AF6B-441A137C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9075F-DBC9-4E98-ABAE-A5448BF9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F50B-3D71-4953-9AAA-19BF7E95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1090E-4C1D-4591-BBF2-5EB1E945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3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9FA9-D7FF-440F-AED4-16F0DA1C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4C96-7C6B-4689-8435-93387E35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FCCFE-0F36-4C8E-8619-B54C06C2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1C85E-81EF-4CD3-9B36-D16DD951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1FFF-4C8F-43A3-AC7F-83B054EA5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2471A-B232-4E39-8E16-38B49E2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0AF92-ED5A-426F-96EE-EAE3A38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33481-6910-413A-8EE9-107C7F42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077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213-B37D-4039-8FE5-F96E44C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280DE-4B48-4164-AF61-88E91F15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776D-9BBD-463A-A290-2C143D30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AFC75-FC53-4CA7-AD4E-8E87F69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14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E7946-4F2F-4D31-9CCB-57256822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EA6F4-B9C9-4DBC-9D84-75A92C9D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9AD08-B271-4548-9DA7-2E84E5C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B99D-D8B5-479F-95AA-0640D9E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7A61-84DD-42CE-941B-BDE8E960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94DA7-47FF-4FF3-92BF-93D08FB3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6821-97D7-43BD-A697-9A80349C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488F3-46A2-4B2A-8BF3-A4968867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4B4A-FC9D-47B4-8F3F-58FD9683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2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03C8-1495-4F08-BAE9-CD82CE7D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82D2C-F6A5-4D5E-B8B4-0CE1F16DF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042F-D38B-45B3-B807-A7273703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03CF-21E7-46D6-B8A4-C67DEF2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9770-F84A-4E74-B9DE-1DF84F70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38EC-1139-4DFE-ABDA-502674EB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5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5312F-F8C3-43AA-8B4B-67E4FEB2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1E87-45C0-4855-84D0-0B33A549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27F6-531C-439E-95EE-29B34621C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10B3-72BB-48F7-AEB5-81B80B42D721}" type="datetimeFigureOut">
              <a:rPr lang="en-PH" smtClean="0"/>
              <a:t>22/08/2023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BDF7-CEC9-4197-BA48-50A290ED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BD72-D75E-4BE5-8C12-61E8F5A02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6513-0BD7-43FD-B167-21FADBD87DB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85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87CBAC9-9E31-4D61-970F-67476E1C3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50" y="-422031"/>
            <a:ext cx="12323300" cy="7702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ED4A50-0C7E-4786-83A6-669D000D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98F4AC-296D-4257-9167-AEC8A62B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20" y="623854"/>
            <a:ext cx="1965560" cy="1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152A3E-6A17-40AD-A75D-2ECEBCB0AF85}"/>
              </a:ext>
            </a:extLst>
          </p:cNvPr>
          <p:cNvSpPr txBox="1"/>
          <p:nvPr/>
        </p:nvSpPr>
        <p:spPr>
          <a:xfrm>
            <a:off x="328247" y="2895398"/>
            <a:ext cx="11535507" cy="23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OFFICE ON POLICY PLANNING AND RESEARCH</a:t>
            </a:r>
          </a:p>
          <a:p>
            <a:pPr algn="ctr">
              <a:lnSpc>
                <a:spcPts val="4400"/>
              </a:lnSpc>
            </a:pPr>
            <a:endParaRPr 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antGarde Bk BT" panose="020B0402020202020204" pitchFamily="34" charset="0"/>
            </a:endParaRPr>
          </a:p>
          <a:p>
            <a:pPr algn="ctr">
              <a:lnSpc>
                <a:spcPts val="44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INFORMATION AND COMMUNICATION TECHNOLOGY DIVISION</a:t>
            </a:r>
          </a:p>
        </p:txBody>
      </p:sp>
    </p:spTree>
    <p:extLst>
      <p:ext uri="{BB962C8B-B14F-4D97-AF65-F5344CB8AC3E}">
        <p14:creationId xmlns:p14="http://schemas.microsoft.com/office/powerpoint/2010/main" val="2659039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71C9-BD2A-4365-A388-BD83FDC5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09" y="1114044"/>
            <a:ext cx="11637981" cy="55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0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71C9-BD2A-4365-A388-BD83FDC5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76" y="1105518"/>
            <a:ext cx="11736887" cy="5608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EA0077-F375-4ECB-9117-0815D1CC4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37" y="0"/>
            <a:ext cx="12127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3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2AEE5-623F-4124-A511-7FFAD9A6E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0"/>
            <a:ext cx="12192000" cy="55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6E542-FC9B-4C38-83E2-C0F251EC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4000"/>
            <a:ext cx="12192000" cy="36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3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25768-A8A0-47CE-B557-3D25471C8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2117"/>
            <a:ext cx="12192000" cy="52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74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5F68-7CD3-4B03-895F-5A2C78320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166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D4DE5-BD07-496A-9579-320B7D627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955" y="0"/>
            <a:ext cx="5014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2FD4A-C953-43BE-9E2B-1D3FD193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0"/>
            <a:ext cx="1157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9F1EA-25BD-4132-8059-6D8C0A289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3641"/>
            <a:ext cx="12192000" cy="33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7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D87CBAC9-9E31-4D61-970F-67476E1C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50" y="-422031"/>
            <a:ext cx="12323300" cy="7702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ED4A50-0C7E-4786-83A6-669D000D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52354"/>
            <a:ext cx="12191999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98F4AC-296D-4257-9167-AEC8A62B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20" y="623854"/>
            <a:ext cx="1965560" cy="196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152A3E-6A17-40AD-A75D-2ECEBCB0AF85}"/>
              </a:ext>
            </a:extLst>
          </p:cNvPr>
          <p:cNvSpPr txBox="1"/>
          <p:nvPr/>
        </p:nvSpPr>
        <p:spPr>
          <a:xfrm>
            <a:off x="328247" y="2895398"/>
            <a:ext cx="1153550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Design Prototypes</a:t>
            </a:r>
          </a:p>
          <a:p>
            <a:pPr algn="ctr">
              <a:lnSpc>
                <a:spcPts val="44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For The</a:t>
            </a:r>
          </a:p>
          <a:p>
            <a:pPr algn="ctr">
              <a:lnSpc>
                <a:spcPts val="44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Project Development Management </a:t>
            </a:r>
          </a:p>
          <a:p>
            <a:pPr algn="ctr">
              <a:lnSpc>
                <a:spcPts val="44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Information System (PDMIS)</a:t>
            </a:r>
          </a:p>
          <a:p>
            <a:pPr algn="ctr">
              <a:lnSpc>
                <a:spcPts val="44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Prepared By: Rey Jesus M.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Teves</a:t>
            </a:r>
            <a:endParaRPr 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antGarde Bk BT" panose="020B0402020202020204" pitchFamily="34" charset="0"/>
            </a:endParaRPr>
          </a:p>
          <a:p>
            <a:pPr algn="ctr">
              <a:lnSpc>
                <a:spcPts val="44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antGarde Bk BT" panose="020B0402020202020204" pitchFamily="34" charset="0"/>
              </a:rPr>
              <a:t>Information System Analyst I</a:t>
            </a:r>
          </a:p>
          <a:p>
            <a:pPr algn="ctr">
              <a:lnSpc>
                <a:spcPts val="4400"/>
              </a:lnSpc>
            </a:pPr>
            <a:endParaRPr 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antGarde Bk BT" panose="020B04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19DD2-461F-4A0D-8C70-C83997A7A2AC}"/>
              </a:ext>
            </a:extLst>
          </p:cNvPr>
          <p:cNvSpPr txBox="1"/>
          <p:nvPr/>
        </p:nvSpPr>
        <p:spPr>
          <a:xfrm>
            <a:off x="1727697" y="1920636"/>
            <a:ext cx="859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 Development Management Information System (PDMIS) </a:t>
            </a:r>
          </a:p>
          <a:p>
            <a:endParaRPr lang="en-PH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system will computerize the upload, download and input of Project Information submitted to NCIP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0308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24715-E67D-4262-8A13-EBAF42AA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446" y="1295756"/>
            <a:ext cx="712569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93122-7868-4867-B5B1-D5D74D475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2411"/>
            <a:ext cx="12192000" cy="52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6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05756-5113-4C07-8C72-7F9EF1D31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0643"/>
            <a:ext cx="12192000" cy="34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FA503-8AD8-4C6C-B706-22EC5A988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4462" y="0"/>
            <a:ext cx="12426462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5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00EE-A618-4184-B3E9-AE24D3E6C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37" y="1122117"/>
            <a:ext cx="12192000" cy="58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9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A78DDA-B3CE-4A00-8C42-5395AB4A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3"/>
          <a:stretch/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75AF6-C777-4437-A5F0-5B7108ED0020}"/>
              </a:ext>
            </a:extLst>
          </p:cNvPr>
          <p:cNvSpPr/>
          <p:nvPr/>
        </p:nvSpPr>
        <p:spPr>
          <a:xfrm>
            <a:off x="819411" y="1033518"/>
            <a:ext cx="10512000" cy="36000"/>
          </a:xfrm>
          <a:prstGeom prst="rect">
            <a:avLst/>
          </a:prstGeom>
          <a:solidFill>
            <a:srgbClr val="FEF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PH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113C2-7690-4B67-AC8D-FA8E8185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182400"/>
            <a:ext cx="1220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EF8707-AF07-4BD8-A900-CF6F6CC9ADA7}"/>
              </a:ext>
            </a:extLst>
          </p:cNvPr>
          <p:cNvSpPr/>
          <p:nvPr/>
        </p:nvSpPr>
        <p:spPr>
          <a:xfrm>
            <a:off x="1477512" y="314837"/>
            <a:ext cx="9103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INFORMATION AND COMMUNICATIONS TECHNOLOGY 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8F192-6B7C-435A-9052-A3DC2DA7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837"/>
            <a:ext cx="12192000" cy="65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145</Words>
  <Application>Microsoft Office PowerPoint</Application>
  <PresentationFormat>Widescreen</PresentationFormat>
  <Paragraphs>42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AvantGarde Bk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OfficeOfThePresident</dc:creator>
  <cp:lastModifiedBy>Rey Jesus Teves</cp:lastModifiedBy>
  <cp:revision>327</cp:revision>
  <dcterms:created xsi:type="dcterms:W3CDTF">2020-05-24T03:23:51Z</dcterms:created>
  <dcterms:modified xsi:type="dcterms:W3CDTF">2023-08-22T05:34:52Z</dcterms:modified>
</cp:coreProperties>
</file>