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layfair Display" pitchFamily="2" charset="77"/>
      <p:regular r:id="rId9"/>
    </p:embeddedFont>
    <p:embeddedFont>
      <p:font typeface="Public Sans" pitchFamily="2" charset="77"/>
      <p:regular r:id="rId10"/>
    </p:embeddedFont>
    <p:embeddedFont>
      <p:font typeface="Public Sans Bold" pitchFamily="2" charset="77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37" autoAdjust="0"/>
  </p:normalViewPr>
  <p:slideViewPr>
    <p:cSldViewPr>
      <p:cViewPr varScale="1">
        <p:scale>
          <a:sx n="63" d="100"/>
          <a:sy n="63" d="100"/>
        </p:scale>
        <p:origin x="124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SE3-PROJEKT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82" y="2691003"/>
            <a:ext cx="16408332" cy="188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704"/>
              </a:lnSpc>
            </a:pPr>
            <a:r>
              <a:rPr lang="en-US" sz="14000" spc="80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Stundenplan</a:t>
            </a:r>
            <a:r>
              <a:rPr lang="en-US" sz="14000" spc="8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MVP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6" y="8767445"/>
            <a:ext cx="3120854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Tobias </a:t>
            </a:r>
            <a:r>
              <a:rPr lang="en-US" sz="2799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Jordine</a:t>
            </a:r>
            <a:endParaRPr lang="en-US" sz="2799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SE3/MI7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KURZE VORSTELLUNG DES PROJEKTZIELS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028689" y="2874765"/>
            <a:ext cx="16208782" cy="1876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36"/>
              </a:lnSpc>
            </a:pPr>
            <a:r>
              <a:rPr lang="en-US" sz="413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Ziel des Projekts ist es den derzeitigen Stundenplan der HdM in verbesserter Version neu aufzubauen.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KERNANFORDERUNGEN &amp; PRIORISIERUNG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028700" y="2041939"/>
            <a:ext cx="11919932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3919"/>
              </a:lnSpc>
              <a:buAutoNum type="arabicPeriod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Anzeige</a:t>
            </a:r>
          </a:p>
          <a:p>
            <a:pPr marL="604518" lvl="1" indent="-302259" algn="l">
              <a:lnSpc>
                <a:spcPts val="3919"/>
              </a:lnSpc>
              <a:buAutoNum type="arabicPeriod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Bearbeitung</a:t>
            </a:r>
          </a:p>
          <a:p>
            <a:pPr marL="604518" lvl="1" indent="-302259" algn="l">
              <a:lnSpc>
                <a:spcPts val="3919"/>
              </a:lnSpc>
              <a:buAutoNum type="arabicPeriod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Speicherfunktion</a:t>
            </a:r>
          </a:p>
          <a:p>
            <a:pPr marL="604518" lvl="1" indent="-302259" algn="l">
              <a:lnSpc>
                <a:spcPts val="3919"/>
              </a:lnSpc>
              <a:buAutoNum type="arabicPeriod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Personalisierung</a:t>
            </a:r>
          </a:p>
          <a:p>
            <a:pPr marL="604518" lvl="1" indent="-302259" algn="l">
              <a:lnSpc>
                <a:spcPts val="3919"/>
              </a:lnSpc>
              <a:buAutoNum type="arabicPeriod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Benachrichtigung/Alarm</a:t>
            </a:r>
          </a:p>
          <a:p>
            <a:pPr marL="604518" lvl="1" indent="-302259" algn="l">
              <a:lnSpc>
                <a:spcPts val="3919"/>
              </a:lnSpc>
              <a:buAutoNum type="arabicPeriod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Weiterleitung zu Horst</a:t>
            </a:r>
          </a:p>
          <a:p>
            <a:pPr marL="604518" lvl="1" indent="-302259" algn="l">
              <a:lnSpc>
                <a:spcPts val="3919"/>
              </a:lnSpc>
              <a:buAutoNum type="arabicPeriod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Import-/Exportfunktion</a:t>
            </a:r>
          </a:p>
          <a:p>
            <a:pPr marL="604518" lvl="1" indent="-302259" algn="l">
              <a:lnSpc>
                <a:spcPts val="3919"/>
              </a:lnSpc>
              <a:buAutoNum type="arabicPeriod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Kommentarfunktion für Termine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CODEBASE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028695" y="1983737"/>
            <a:ext cx="11620500" cy="7820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student-timetable/</a:t>
            </a: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├── app/</a:t>
            </a: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│   ├── __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init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__.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py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│   ├──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models.py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#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Datenbankmodelle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z.B.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Kurse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Studenten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Stundenpläne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│   ├──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routes.py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# Alle API-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oder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Webseitenrouten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│   ├──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forms.py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│   ├── static/         # CSS, JS, Bilder</a:t>
            </a: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│   └── templates/      # HTML-Templates </a:t>
            </a: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│       ├──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base.html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│       ├──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index.html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│       ├──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timetable.html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├── migrations/         #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Automatische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Datenbankmigrationen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├── tests/              #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Unittests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├──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config.py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   #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Konfiguration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├──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requirements.txt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# Python-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Abhängigkeiten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├──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README.md</a:t>
            </a:r>
            <a:r>
              <a:rPr lang="en-US" sz="24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   # </a:t>
            </a:r>
            <a:r>
              <a:rPr lang="en-US" sz="240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Projektbeschreibung</a:t>
            </a:r>
            <a:endParaRPr lang="en-US" sz="24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└── </a:t>
            </a:r>
            <a:r>
              <a:rPr lang="en-US" sz="2499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run.py</a:t>
            </a:r>
            <a:r>
              <a:rPr lang="en-US" sz="24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      # Starte das Projekt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ENTWICKLUNGSPROZESS MIT GIT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028700" y="2251707"/>
            <a:ext cx="11919932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Trunking: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Aufteilung Branches, ein Master Branch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Development via CI/CD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CLEAN CODE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028700" y="2251707"/>
            <a:ext cx="11919932" cy="247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Clear naming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Homogenisierte Klassen und Funktionen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Einfach gehaltene Funktionen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“DRY”- Don’t Repeat Yourself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PyLint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AKTUELLER STAND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028700" y="2251707"/>
            <a:ext cx="11919932" cy="247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Wireframe Prototyp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Anforderungsanalyse fertig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Aufgabenverteilung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Start Codebase</a:t>
            </a:r>
          </a:p>
          <a:p>
            <a:pPr marL="604518" lvl="1" indent="-302259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Git aufgesetzt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Benutzerdefiniert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Playfair Display</vt:lpstr>
      <vt:lpstr>Public Sans Bold</vt:lpstr>
      <vt:lpstr>Public Sans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SE3-Stundenplan</dc:title>
  <cp:lastModifiedBy>Laura Roßbach</cp:lastModifiedBy>
  <cp:revision>2</cp:revision>
  <dcterms:created xsi:type="dcterms:W3CDTF">2006-08-16T00:00:00Z</dcterms:created>
  <dcterms:modified xsi:type="dcterms:W3CDTF">2025-04-28T13:12:22Z</dcterms:modified>
  <dc:identifier>DAGl7LxhOWI</dc:identifier>
</cp:coreProperties>
</file>