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Poppins Medium" charset="1" panose="02000000000000000000"/>
      <p:regular r:id="rId14"/>
    </p:embeddedFont>
    <p:embeddedFont>
      <p:font typeface="Poppins Medium Bold" charset="1" panose="02000000000000000000"/>
      <p:regular r:id="rId15"/>
    </p:embeddedFont>
    <p:embeddedFont>
      <p:font typeface="Poppins Bold" charset="1" panose="02000000000000000000"/>
      <p:regular r:id="rId16"/>
    </p:embeddedFont>
    <p:embeddedFont>
      <p:font typeface="Bellaboo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5.png" Type="http://schemas.openxmlformats.org/officeDocument/2006/relationships/image"/><Relationship Id="rId4" Target="../media/image5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7.png" Type="http://schemas.openxmlformats.org/officeDocument/2006/relationships/image"/><Relationship Id="rId4" Target="../media/image58.svg" Type="http://schemas.openxmlformats.org/officeDocument/2006/relationships/image"/><Relationship Id="rId5" Target="../media/image59.png" Type="http://schemas.openxmlformats.org/officeDocument/2006/relationships/image"/><Relationship Id="rId6" Target="../media/image6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9.png" Type="http://schemas.openxmlformats.org/officeDocument/2006/relationships/image"/><Relationship Id="rId11" Target="../media/image70.svg" Type="http://schemas.openxmlformats.org/officeDocument/2006/relationships/image"/><Relationship Id="rId12" Target="../media/image71.png" Type="http://schemas.openxmlformats.org/officeDocument/2006/relationships/image"/><Relationship Id="rId13" Target="../media/image72.svg" Type="http://schemas.openxmlformats.org/officeDocument/2006/relationships/image"/><Relationship Id="rId14" Target="../media/image73.png" Type="http://schemas.openxmlformats.org/officeDocument/2006/relationships/image"/><Relationship Id="rId15" Target="../media/image74.svg" Type="http://schemas.openxmlformats.org/officeDocument/2006/relationships/image"/><Relationship Id="rId16" Target="../media/image75.png" Type="http://schemas.openxmlformats.org/officeDocument/2006/relationships/image"/><Relationship Id="rId17" Target="../media/image76.svg" Type="http://schemas.openxmlformats.org/officeDocument/2006/relationships/image"/><Relationship Id="rId2" Target="../media/image61.png" Type="http://schemas.openxmlformats.org/officeDocument/2006/relationships/image"/><Relationship Id="rId3" Target="../media/image62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18.png" Type="http://schemas.openxmlformats.org/officeDocument/2006/relationships/image"/><Relationship Id="rId15" Target="../media/image19.svg" Type="http://schemas.openxmlformats.org/officeDocument/2006/relationships/image"/><Relationship Id="rId16" Target="../media/image20.png" Type="http://schemas.openxmlformats.org/officeDocument/2006/relationships/image"/><Relationship Id="rId17" Target="../media/image21.svg" Type="http://schemas.openxmlformats.org/officeDocument/2006/relationships/image"/><Relationship Id="rId18" Target="../media/image22.png" Type="http://schemas.openxmlformats.org/officeDocument/2006/relationships/image"/><Relationship Id="rId19" Target="../media/image23.svg" Type="http://schemas.openxmlformats.org/officeDocument/2006/relationships/image"/><Relationship Id="rId2" Target="../media/image6.png" Type="http://schemas.openxmlformats.org/officeDocument/2006/relationships/image"/><Relationship Id="rId20" Target="../media/image24.png" Type="http://schemas.openxmlformats.org/officeDocument/2006/relationships/image"/><Relationship Id="rId21" Target="../media/image25.svg" Type="http://schemas.openxmlformats.org/officeDocument/2006/relationships/image"/><Relationship Id="rId22" Target="../media/image26.png" Type="http://schemas.openxmlformats.org/officeDocument/2006/relationships/image"/><Relationship Id="rId23" Target="../media/image27.svg" Type="http://schemas.openxmlformats.org/officeDocument/2006/relationships/image"/><Relationship Id="rId24" Target="../media/image28.png" Type="http://schemas.openxmlformats.org/officeDocument/2006/relationships/image"/><Relationship Id="rId25" Target="../media/image29.svg" Type="http://schemas.openxmlformats.org/officeDocument/2006/relationships/image"/><Relationship Id="rId26" Target="../media/image30.png" Type="http://schemas.openxmlformats.org/officeDocument/2006/relationships/image"/><Relationship Id="rId27" Target="../media/image31.svg" Type="http://schemas.openxmlformats.org/officeDocument/2006/relationships/image"/><Relationship Id="rId28" Target="../media/image32.png" Type="http://schemas.openxmlformats.org/officeDocument/2006/relationships/image"/><Relationship Id="rId29" Target="../media/image33.svg" Type="http://schemas.openxmlformats.org/officeDocument/2006/relationships/image"/><Relationship Id="rId3" Target="../media/image7.svg" Type="http://schemas.openxmlformats.org/officeDocument/2006/relationships/image"/><Relationship Id="rId30" Target="../media/image34.png" Type="http://schemas.openxmlformats.org/officeDocument/2006/relationships/image"/><Relationship Id="rId31" Target="../media/image35.svg" Type="http://schemas.openxmlformats.org/officeDocument/2006/relationships/image"/><Relationship Id="rId32" Target="../media/image36.png" Type="http://schemas.openxmlformats.org/officeDocument/2006/relationships/image"/><Relationship Id="rId33" Target="../media/image37.svg" Type="http://schemas.openxmlformats.org/officeDocument/2006/relationships/image"/><Relationship Id="rId34" Target="../media/image38.png" Type="http://schemas.openxmlformats.org/officeDocument/2006/relationships/image"/><Relationship Id="rId35" Target="../media/image39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18.png" Type="http://schemas.openxmlformats.org/officeDocument/2006/relationships/image"/><Relationship Id="rId15" Target="../media/image19.svg" Type="http://schemas.openxmlformats.org/officeDocument/2006/relationships/image"/><Relationship Id="rId16" Target="../media/image20.png" Type="http://schemas.openxmlformats.org/officeDocument/2006/relationships/image"/><Relationship Id="rId17" Target="../media/image21.svg" Type="http://schemas.openxmlformats.org/officeDocument/2006/relationships/image"/><Relationship Id="rId18" Target="../media/image22.png" Type="http://schemas.openxmlformats.org/officeDocument/2006/relationships/image"/><Relationship Id="rId19" Target="../media/image23.svg" Type="http://schemas.openxmlformats.org/officeDocument/2006/relationships/image"/><Relationship Id="rId2" Target="../media/image6.png" Type="http://schemas.openxmlformats.org/officeDocument/2006/relationships/image"/><Relationship Id="rId20" Target="../media/image24.png" Type="http://schemas.openxmlformats.org/officeDocument/2006/relationships/image"/><Relationship Id="rId21" Target="../media/image25.svg" Type="http://schemas.openxmlformats.org/officeDocument/2006/relationships/image"/><Relationship Id="rId22" Target="../media/image26.png" Type="http://schemas.openxmlformats.org/officeDocument/2006/relationships/image"/><Relationship Id="rId23" Target="../media/image27.svg" Type="http://schemas.openxmlformats.org/officeDocument/2006/relationships/image"/><Relationship Id="rId24" Target="../media/image28.png" Type="http://schemas.openxmlformats.org/officeDocument/2006/relationships/image"/><Relationship Id="rId25" Target="../media/image29.svg" Type="http://schemas.openxmlformats.org/officeDocument/2006/relationships/image"/><Relationship Id="rId26" Target="../media/image30.png" Type="http://schemas.openxmlformats.org/officeDocument/2006/relationships/image"/><Relationship Id="rId27" Target="../media/image31.svg" Type="http://schemas.openxmlformats.org/officeDocument/2006/relationships/image"/><Relationship Id="rId28" Target="../media/image32.png" Type="http://schemas.openxmlformats.org/officeDocument/2006/relationships/image"/><Relationship Id="rId29" Target="../media/image33.svg" Type="http://schemas.openxmlformats.org/officeDocument/2006/relationships/image"/><Relationship Id="rId3" Target="../media/image7.svg" Type="http://schemas.openxmlformats.org/officeDocument/2006/relationships/image"/><Relationship Id="rId30" Target="../media/image34.png" Type="http://schemas.openxmlformats.org/officeDocument/2006/relationships/image"/><Relationship Id="rId31" Target="../media/image35.svg" Type="http://schemas.openxmlformats.org/officeDocument/2006/relationships/image"/><Relationship Id="rId32" Target="../media/image36.png" Type="http://schemas.openxmlformats.org/officeDocument/2006/relationships/image"/><Relationship Id="rId33" Target="../media/image37.svg" Type="http://schemas.openxmlformats.org/officeDocument/2006/relationships/image"/><Relationship Id="rId34" Target="../media/image38.png" Type="http://schemas.openxmlformats.org/officeDocument/2006/relationships/image"/><Relationship Id="rId35" Target="../media/image39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png" Type="http://schemas.openxmlformats.org/officeDocument/2006/relationships/image"/><Relationship Id="rId4" Target="../media/image5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55" t="0" r="0" b="43837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02600">
            <a:off x="11935835" y="7709405"/>
            <a:ext cx="3154644" cy="66247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294394" y="2807793"/>
            <a:ext cx="11609952" cy="3752976"/>
            <a:chOff x="0" y="0"/>
            <a:chExt cx="15479936" cy="500396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5479936" cy="5003968"/>
              <a:chOff x="0" y="0"/>
              <a:chExt cx="9029400" cy="2918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-4073"/>
                <a:ext cx="9035790" cy="2925402"/>
              </a:xfrm>
              <a:custGeom>
                <a:avLst/>
                <a:gdLst/>
                <a:ahLst/>
                <a:cxnLst/>
                <a:rect r="r" b="b" t="t" l="l"/>
                <a:pathLst>
                  <a:path h="2925402" w="9035790">
                    <a:moveTo>
                      <a:pt x="8408013" y="2870924"/>
                    </a:moveTo>
                    <a:cubicBezTo>
                      <a:pt x="8408013" y="2870924"/>
                      <a:pt x="7677138" y="2925402"/>
                      <a:pt x="6479604" y="2922781"/>
                    </a:cubicBezTo>
                    <a:cubicBezTo>
                      <a:pt x="3433785" y="2920618"/>
                      <a:pt x="1057074" y="2912794"/>
                      <a:pt x="1057074" y="2912794"/>
                    </a:cubicBezTo>
                    <a:cubicBezTo>
                      <a:pt x="812932" y="2903960"/>
                      <a:pt x="449110" y="2882729"/>
                      <a:pt x="282371" y="2824552"/>
                    </a:cubicBezTo>
                    <a:cubicBezTo>
                      <a:pt x="4469" y="2727588"/>
                      <a:pt x="0" y="2554310"/>
                      <a:pt x="0" y="2052201"/>
                    </a:cubicBezTo>
                    <a:lnTo>
                      <a:pt x="0" y="2052182"/>
                    </a:lnTo>
                    <a:cubicBezTo>
                      <a:pt x="8536" y="491230"/>
                      <a:pt x="0" y="345608"/>
                      <a:pt x="77597" y="223930"/>
                    </a:cubicBezTo>
                    <a:cubicBezTo>
                      <a:pt x="217372" y="4759"/>
                      <a:pt x="519255" y="4073"/>
                      <a:pt x="937909" y="4073"/>
                    </a:cubicBezTo>
                    <a:cubicBezTo>
                      <a:pt x="937909" y="4073"/>
                      <a:pt x="2155789" y="15681"/>
                      <a:pt x="5356508" y="7673"/>
                    </a:cubicBezTo>
                    <a:cubicBezTo>
                      <a:pt x="7458211" y="0"/>
                      <a:pt x="8174944" y="6979"/>
                      <a:pt x="8174944" y="6979"/>
                    </a:cubicBezTo>
                    <a:cubicBezTo>
                      <a:pt x="8543251" y="14458"/>
                      <a:pt x="8681511" y="42638"/>
                      <a:pt x="8879252" y="165219"/>
                    </a:cubicBezTo>
                    <a:cubicBezTo>
                      <a:pt x="9030269" y="258836"/>
                      <a:pt x="9035790" y="476157"/>
                      <a:pt x="9026651" y="2052182"/>
                    </a:cubicBezTo>
                    <a:lnTo>
                      <a:pt x="9026651" y="2052201"/>
                    </a:lnTo>
                    <a:cubicBezTo>
                      <a:pt x="9026649" y="2672275"/>
                      <a:pt x="8983866" y="2820862"/>
                      <a:pt x="8408013" y="2870924"/>
                    </a:cubicBezTo>
                    <a:close/>
                  </a:path>
                </a:pathLst>
              </a:custGeom>
              <a:solidFill>
                <a:srgbClr val="F1EEE1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63288" y="114270"/>
              <a:ext cx="13872374" cy="4564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069"/>
                </a:lnSpc>
              </a:pPr>
              <a:r>
                <a:rPr lang="en-US" sz="10999">
                  <a:solidFill>
                    <a:srgbClr val="000000"/>
                  </a:solidFill>
                  <a:latin typeface="Poppins Bold"/>
                </a:rPr>
                <a:t>Devisi</a:t>
              </a:r>
            </a:p>
            <a:p>
              <a:pPr algn="ctr">
                <a:lnSpc>
                  <a:spcPts val="10699"/>
                </a:lnSpc>
              </a:pPr>
              <a:r>
                <a:rPr lang="en-US" sz="10699">
                  <a:solidFill>
                    <a:srgbClr val="000000"/>
                  </a:solidFill>
                  <a:latin typeface="Poppins Bold"/>
                </a:rPr>
                <a:t>Programming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948195" y="1545073"/>
            <a:ext cx="12391610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Poppins Medium"/>
              </a:rPr>
              <a:t>ITCLUB SEMKANISA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594578" y="8211055"/>
            <a:ext cx="3098844" cy="942833"/>
            <a:chOff x="0" y="0"/>
            <a:chExt cx="3908453" cy="1189159"/>
          </a:xfrm>
        </p:grpSpPr>
        <p:sp>
          <p:nvSpPr>
            <p:cNvPr name="Freeform 9" id="9"/>
            <p:cNvSpPr/>
            <p:nvPr/>
          </p:nvSpPr>
          <p:spPr>
            <a:xfrm>
              <a:off x="0" y="-4073"/>
              <a:ext cx="3914844" cy="1195762"/>
            </a:xfrm>
            <a:custGeom>
              <a:avLst/>
              <a:gdLst/>
              <a:ahLst/>
              <a:cxnLst/>
              <a:rect r="r" b="b" t="t" l="l"/>
              <a:pathLst>
                <a:path h="1195762" w="3914844">
                  <a:moveTo>
                    <a:pt x="3287066" y="1141284"/>
                  </a:moveTo>
                  <a:cubicBezTo>
                    <a:pt x="3287066" y="1141284"/>
                    <a:pt x="2556191" y="1195762"/>
                    <a:pt x="2093607" y="1193141"/>
                  </a:cubicBezTo>
                  <a:cubicBezTo>
                    <a:pt x="1711880" y="1190978"/>
                    <a:pt x="1057074" y="1183154"/>
                    <a:pt x="1057074" y="1183154"/>
                  </a:cubicBezTo>
                  <a:cubicBezTo>
                    <a:pt x="812932" y="1174319"/>
                    <a:pt x="449110" y="1153089"/>
                    <a:pt x="282371" y="1094912"/>
                  </a:cubicBezTo>
                  <a:cubicBezTo>
                    <a:pt x="4469" y="997948"/>
                    <a:pt x="0" y="824670"/>
                    <a:pt x="0" y="628061"/>
                  </a:cubicBezTo>
                  <a:lnTo>
                    <a:pt x="0" y="628060"/>
                  </a:lnTo>
                  <a:cubicBezTo>
                    <a:pt x="8536" y="491230"/>
                    <a:pt x="0" y="345608"/>
                    <a:pt x="77597" y="223930"/>
                  </a:cubicBezTo>
                  <a:cubicBezTo>
                    <a:pt x="217372" y="4759"/>
                    <a:pt x="519255" y="4073"/>
                    <a:pt x="937909" y="4073"/>
                  </a:cubicBezTo>
                  <a:cubicBezTo>
                    <a:pt x="937909" y="4073"/>
                    <a:pt x="1551711" y="15681"/>
                    <a:pt x="1952851" y="7673"/>
                  </a:cubicBezTo>
                  <a:cubicBezTo>
                    <a:pt x="2337264" y="0"/>
                    <a:pt x="3053997" y="6979"/>
                    <a:pt x="3053997" y="6979"/>
                  </a:cubicBezTo>
                  <a:cubicBezTo>
                    <a:pt x="3422305" y="14458"/>
                    <a:pt x="3560564" y="42638"/>
                    <a:pt x="3758305" y="165219"/>
                  </a:cubicBezTo>
                  <a:cubicBezTo>
                    <a:pt x="3909321" y="258836"/>
                    <a:pt x="3914844" y="476157"/>
                    <a:pt x="3905703" y="628060"/>
                  </a:cubicBezTo>
                  <a:lnTo>
                    <a:pt x="3905703" y="628061"/>
                  </a:lnTo>
                  <a:cubicBezTo>
                    <a:pt x="3905702" y="942635"/>
                    <a:pt x="3862918" y="1091222"/>
                    <a:pt x="3287066" y="1141284"/>
                  </a:cubicBezTo>
                  <a:close/>
                </a:path>
              </a:pathLst>
            </a:custGeom>
            <a:solidFill>
              <a:srgbClr val="588D4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929008" y="8464209"/>
            <a:ext cx="2429983" cy="436524"/>
            <a:chOff x="0" y="0"/>
            <a:chExt cx="3206648" cy="576044"/>
          </a:xfrm>
        </p:grpSpPr>
        <p:sp>
          <p:nvSpPr>
            <p:cNvPr name="Freeform 11" id="11"/>
            <p:cNvSpPr/>
            <p:nvPr/>
          </p:nvSpPr>
          <p:spPr>
            <a:xfrm>
              <a:off x="-32211" y="-26290"/>
              <a:ext cx="3246589" cy="625806"/>
            </a:xfrm>
            <a:custGeom>
              <a:avLst/>
              <a:gdLst/>
              <a:ahLst/>
              <a:cxnLst/>
              <a:rect r="r" b="b" t="t" l="l"/>
              <a:pathLst>
                <a:path h="625806" w="3246589">
                  <a:moveTo>
                    <a:pt x="3221929" y="372290"/>
                  </a:moveTo>
                  <a:cubicBezTo>
                    <a:pt x="3219533" y="381385"/>
                    <a:pt x="3215395" y="389662"/>
                    <a:pt x="3209165" y="396247"/>
                  </a:cubicBezTo>
                  <a:cubicBezTo>
                    <a:pt x="3170451" y="437149"/>
                    <a:pt x="3105205" y="456956"/>
                    <a:pt x="3054413" y="477309"/>
                  </a:cubicBezTo>
                  <a:cubicBezTo>
                    <a:pt x="2955171" y="517079"/>
                    <a:pt x="2855391" y="555140"/>
                    <a:pt x="2757555" y="598364"/>
                  </a:cubicBezTo>
                  <a:cubicBezTo>
                    <a:pt x="2695441" y="625806"/>
                    <a:pt x="2666851" y="502884"/>
                    <a:pt x="2722333" y="478373"/>
                  </a:cubicBezTo>
                  <a:cubicBezTo>
                    <a:pt x="2795616" y="445997"/>
                    <a:pt x="2869941" y="416381"/>
                    <a:pt x="2944388" y="386938"/>
                  </a:cubicBezTo>
                  <a:cubicBezTo>
                    <a:pt x="2549712" y="370924"/>
                    <a:pt x="2155799" y="338448"/>
                    <a:pt x="1712940" y="329642"/>
                  </a:cubicBezTo>
                  <a:cubicBezTo>
                    <a:pt x="1387138" y="324123"/>
                    <a:pt x="1090535" y="324318"/>
                    <a:pt x="842846" y="319859"/>
                  </a:cubicBezTo>
                  <a:cubicBezTo>
                    <a:pt x="595353" y="315407"/>
                    <a:pt x="347463" y="314557"/>
                    <a:pt x="100842" y="338580"/>
                  </a:cubicBezTo>
                  <a:cubicBezTo>
                    <a:pt x="28260" y="345652"/>
                    <a:pt x="0" y="250505"/>
                    <a:pt x="82406" y="242478"/>
                  </a:cubicBezTo>
                  <a:cubicBezTo>
                    <a:pt x="329029" y="218455"/>
                    <a:pt x="576918" y="219303"/>
                    <a:pt x="824409" y="223757"/>
                  </a:cubicBezTo>
                  <a:cubicBezTo>
                    <a:pt x="1072100" y="228212"/>
                    <a:pt x="1362884" y="228017"/>
                    <a:pt x="1688684" y="233540"/>
                  </a:cubicBezTo>
                  <a:cubicBezTo>
                    <a:pt x="2156977" y="242783"/>
                    <a:pt x="2570394" y="278144"/>
                    <a:pt x="2984754" y="293126"/>
                  </a:cubicBezTo>
                  <a:cubicBezTo>
                    <a:pt x="2971369" y="286471"/>
                    <a:pt x="2958359" y="279915"/>
                    <a:pt x="2946188" y="273294"/>
                  </a:cubicBezTo>
                  <a:cubicBezTo>
                    <a:pt x="2865255" y="229260"/>
                    <a:pt x="2782417" y="187395"/>
                    <a:pt x="2705252" y="136880"/>
                  </a:cubicBezTo>
                  <a:cubicBezTo>
                    <a:pt x="2648015" y="99413"/>
                    <a:pt x="2724465" y="0"/>
                    <a:pt x="2774637" y="32843"/>
                  </a:cubicBezTo>
                  <a:cubicBezTo>
                    <a:pt x="2856276" y="86284"/>
                    <a:pt x="2944140" y="130245"/>
                    <a:pt x="3029696" y="176945"/>
                  </a:cubicBezTo>
                  <a:cubicBezTo>
                    <a:pt x="3093793" y="211931"/>
                    <a:pt x="3177109" y="246121"/>
                    <a:pt x="3227515" y="300887"/>
                  </a:cubicBezTo>
                  <a:cubicBezTo>
                    <a:pt x="3246589" y="321611"/>
                    <a:pt x="3239477" y="350498"/>
                    <a:pt x="3221929" y="3722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44140">
            <a:off x="14161349" y="3489873"/>
            <a:ext cx="936290" cy="134244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93655">
            <a:off x="15155014" y="4321665"/>
            <a:ext cx="936290" cy="1342443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2948195" y="6989934"/>
            <a:ext cx="12391610" cy="62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Poppins Medium"/>
              </a:rPr>
              <a:t>Pengenalan Devisi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55" t="0" r="0" b="43837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0577" y="1873540"/>
            <a:ext cx="11220450" cy="109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Poppins Medium"/>
              </a:rPr>
              <a:t>Belajar apa di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82676" y="1042227"/>
            <a:ext cx="11210712" cy="188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09"/>
              </a:lnSpc>
              <a:spcBef>
                <a:spcPct val="0"/>
              </a:spcBef>
            </a:pPr>
            <a:r>
              <a:rPr lang="en-US" sz="11699">
                <a:solidFill>
                  <a:srgbClr val="588D48"/>
                </a:solidFill>
                <a:latin typeface="Bellaboo"/>
              </a:rPr>
              <a:t>Pemograman Dasar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792176" y="2862137"/>
            <a:ext cx="6960754" cy="261449"/>
            <a:chOff x="0" y="0"/>
            <a:chExt cx="3927252" cy="152237"/>
          </a:xfrm>
        </p:grpSpPr>
        <p:sp>
          <p:nvSpPr>
            <p:cNvPr name="Freeform 5" id="5"/>
            <p:cNvSpPr/>
            <p:nvPr/>
          </p:nvSpPr>
          <p:spPr>
            <a:xfrm>
              <a:off x="-28960" y="-488"/>
              <a:ext cx="3963901" cy="154038"/>
            </a:xfrm>
            <a:custGeom>
              <a:avLst/>
              <a:gdLst/>
              <a:ahLst/>
              <a:cxnLst/>
              <a:rect r="r" b="b" t="t" l="l"/>
              <a:pathLst>
                <a:path h="154038" w="3963901">
                  <a:moveTo>
                    <a:pt x="83139" y="152711"/>
                  </a:moveTo>
                  <a:cubicBezTo>
                    <a:pt x="0" y="154039"/>
                    <a:pt x="20033" y="56470"/>
                    <a:pt x="92578" y="55311"/>
                  </a:cubicBezTo>
                  <a:cubicBezTo>
                    <a:pt x="519198" y="48503"/>
                    <a:pt x="945864" y="45062"/>
                    <a:pt x="1372479" y="37947"/>
                  </a:cubicBezTo>
                  <a:cubicBezTo>
                    <a:pt x="1948912" y="28333"/>
                    <a:pt x="2525290" y="1405"/>
                    <a:pt x="2975967" y="496"/>
                  </a:cubicBezTo>
                  <a:cubicBezTo>
                    <a:pt x="3289907" y="0"/>
                    <a:pt x="3602064" y="21244"/>
                    <a:pt x="3914856" y="46119"/>
                  </a:cubicBezTo>
                  <a:cubicBezTo>
                    <a:pt x="3943825" y="48423"/>
                    <a:pt x="3963901" y="76080"/>
                    <a:pt x="3953374" y="103401"/>
                  </a:cubicBezTo>
                  <a:cubicBezTo>
                    <a:pt x="3941479" y="134271"/>
                    <a:pt x="3903134" y="144247"/>
                    <a:pt x="3873638" y="141901"/>
                  </a:cubicBezTo>
                  <a:cubicBezTo>
                    <a:pt x="3697882" y="127924"/>
                    <a:pt x="3522044" y="113278"/>
                    <a:pt x="3345882" y="105384"/>
                  </a:cubicBezTo>
                  <a:cubicBezTo>
                    <a:pt x="2974254" y="87846"/>
                    <a:pt x="2687818" y="102526"/>
                    <a:pt x="2296484" y="112977"/>
                  </a:cubicBezTo>
                  <a:cubicBezTo>
                    <a:pt x="1558727" y="132681"/>
                    <a:pt x="821041" y="140936"/>
                    <a:pt x="83139" y="152711"/>
                  </a:cubicBezTo>
                  <a:lnTo>
                    <a:pt x="83139" y="15271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488305" y="5510013"/>
            <a:ext cx="5384422" cy="3889652"/>
            <a:chOff x="0" y="0"/>
            <a:chExt cx="3739582" cy="2701436"/>
          </a:xfrm>
        </p:grpSpPr>
        <p:sp>
          <p:nvSpPr>
            <p:cNvPr name="Freeform 7" id="7"/>
            <p:cNvSpPr/>
            <p:nvPr/>
          </p:nvSpPr>
          <p:spPr>
            <a:xfrm>
              <a:off x="-4213" y="0"/>
              <a:ext cx="3743795" cy="2701436"/>
            </a:xfrm>
            <a:custGeom>
              <a:avLst/>
              <a:gdLst/>
              <a:ahLst/>
              <a:cxnLst/>
              <a:rect r="r" b="b" t="t" l="l"/>
              <a:pathLst>
                <a:path h="2701436" w="3743795">
                  <a:moveTo>
                    <a:pt x="278431" y="16918"/>
                  </a:moveTo>
                  <a:cubicBezTo>
                    <a:pt x="278431" y="16918"/>
                    <a:pt x="604014" y="12258"/>
                    <a:pt x="936752" y="12454"/>
                  </a:cubicBezTo>
                  <a:cubicBezTo>
                    <a:pt x="2631874" y="12671"/>
                    <a:pt x="3469727" y="0"/>
                    <a:pt x="3469727" y="0"/>
                  </a:cubicBezTo>
                  <a:cubicBezTo>
                    <a:pt x="3537190" y="0"/>
                    <a:pt x="3613127" y="0"/>
                    <a:pt x="3691900" y="85073"/>
                  </a:cubicBezTo>
                  <a:cubicBezTo>
                    <a:pt x="3734878" y="131488"/>
                    <a:pt x="3735946" y="240224"/>
                    <a:pt x="3736351" y="320281"/>
                  </a:cubicBezTo>
                  <a:cubicBezTo>
                    <a:pt x="3736351" y="320281"/>
                    <a:pt x="3734647" y="1612662"/>
                    <a:pt x="3734647" y="1938852"/>
                  </a:cubicBezTo>
                  <a:cubicBezTo>
                    <a:pt x="3734647" y="2153011"/>
                    <a:pt x="3743795" y="2452190"/>
                    <a:pt x="3743795" y="2452190"/>
                  </a:cubicBezTo>
                  <a:cubicBezTo>
                    <a:pt x="3743795" y="2580859"/>
                    <a:pt x="3739626" y="2701436"/>
                    <a:pt x="3486788" y="2693302"/>
                  </a:cubicBezTo>
                  <a:cubicBezTo>
                    <a:pt x="3486788" y="2693302"/>
                    <a:pt x="3110315" y="2673004"/>
                    <a:pt x="2692581" y="2680602"/>
                  </a:cubicBezTo>
                  <a:cubicBezTo>
                    <a:pt x="1261351" y="2688736"/>
                    <a:pt x="304023" y="2701436"/>
                    <a:pt x="304023" y="2701436"/>
                  </a:cubicBezTo>
                  <a:cubicBezTo>
                    <a:pt x="132548" y="2701436"/>
                    <a:pt x="4213" y="2600367"/>
                    <a:pt x="8532" y="2397820"/>
                  </a:cubicBezTo>
                  <a:cubicBezTo>
                    <a:pt x="8532" y="2397820"/>
                    <a:pt x="9630" y="1899279"/>
                    <a:pt x="4815" y="104840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588D4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399970" y="5510013"/>
            <a:ext cx="5399725" cy="3545129"/>
            <a:chOff x="0" y="0"/>
            <a:chExt cx="6459412" cy="4240855"/>
          </a:xfrm>
        </p:grpSpPr>
        <p:sp>
          <p:nvSpPr>
            <p:cNvPr name="Freeform 9" id="9"/>
            <p:cNvSpPr/>
            <p:nvPr/>
          </p:nvSpPr>
          <p:spPr>
            <a:xfrm>
              <a:off x="-1" y="0"/>
              <a:ext cx="6467071" cy="4240855"/>
            </a:xfrm>
            <a:custGeom>
              <a:avLst/>
              <a:gdLst/>
              <a:ahLst/>
              <a:cxnLst/>
              <a:rect r="r" b="b" t="t" l="l"/>
              <a:pathLst>
                <a:path h="4240855" w="6467071">
                  <a:moveTo>
                    <a:pt x="5960632" y="4223936"/>
                  </a:moveTo>
                  <a:cubicBezTo>
                    <a:pt x="5960632" y="4223936"/>
                    <a:pt x="5723636" y="4213966"/>
                    <a:pt x="5361497" y="4227411"/>
                  </a:cubicBezTo>
                  <a:cubicBezTo>
                    <a:pt x="4999359" y="4240855"/>
                    <a:pt x="490924" y="4240855"/>
                    <a:pt x="490924" y="4240855"/>
                  </a:cubicBezTo>
                  <a:cubicBezTo>
                    <a:pt x="245502" y="4240855"/>
                    <a:pt x="32509" y="4143587"/>
                    <a:pt x="31032" y="3983473"/>
                  </a:cubicBezTo>
                  <a:cubicBezTo>
                    <a:pt x="31032" y="3983473"/>
                    <a:pt x="0" y="2516286"/>
                    <a:pt x="0" y="606979"/>
                  </a:cubicBezTo>
                  <a:cubicBezTo>
                    <a:pt x="0" y="392820"/>
                    <a:pt x="15517" y="249246"/>
                    <a:pt x="15517" y="249246"/>
                  </a:cubicBezTo>
                  <a:cubicBezTo>
                    <a:pt x="15518" y="120578"/>
                    <a:pt x="1" y="0"/>
                    <a:pt x="459892" y="8134"/>
                  </a:cubicBezTo>
                  <a:cubicBezTo>
                    <a:pt x="459892" y="8134"/>
                    <a:pt x="1144663" y="28433"/>
                    <a:pt x="1627778" y="20834"/>
                  </a:cubicBezTo>
                  <a:cubicBezTo>
                    <a:pt x="2144992" y="12700"/>
                    <a:pt x="5914084" y="0"/>
                    <a:pt x="5914084" y="0"/>
                  </a:cubicBezTo>
                  <a:cubicBezTo>
                    <a:pt x="6225984" y="0"/>
                    <a:pt x="6459413" y="101069"/>
                    <a:pt x="6451555" y="303616"/>
                  </a:cubicBezTo>
                  <a:cubicBezTo>
                    <a:pt x="6451555" y="303616"/>
                    <a:pt x="6449560" y="2346453"/>
                    <a:pt x="6458315" y="3283886"/>
                  </a:cubicBezTo>
                  <a:cubicBezTo>
                    <a:pt x="6467071" y="3577187"/>
                    <a:pt x="6420523" y="3910259"/>
                    <a:pt x="6420523" y="3910259"/>
                  </a:cubicBezTo>
                  <a:cubicBezTo>
                    <a:pt x="6417558" y="4090284"/>
                    <a:pt x="6206054" y="4223936"/>
                    <a:pt x="5960632" y="4223936"/>
                  </a:cubicBezTo>
                  <a:close/>
                </a:path>
              </a:pathLst>
            </a:custGeom>
            <a:solidFill>
              <a:srgbClr val="588D48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398517" y="4129566"/>
            <a:ext cx="3287986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Pemograman Dasar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75873" y="5843844"/>
            <a:ext cx="4609285" cy="319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800">
                <a:solidFill>
                  <a:srgbClr val="FFFFFF"/>
                </a:solidFill>
                <a:latin typeface="Poppins Medium"/>
              </a:rPr>
              <a:t>Apa itu Algoritma</a:t>
            </a:r>
          </a:p>
          <a:p>
            <a:pPr algn="ctr">
              <a:lnSpc>
                <a:spcPts val="3640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800">
                <a:solidFill>
                  <a:srgbClr val="FFFFFF"/>
                </a:solidFill>
                <a:latin typeface="Poppins Medium"/>
              </a:rPr>
              <a:t>Jenis Jenis Algoritma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FFFFFF"/>
                </a:solidFill>
                <a:latin typeface="Poppins Medium"/>
              </a:rPr>
              <a:t>Apa itu Flowchart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40"/>
              </a:lnSpc>
            </a:pPr>
            <a:r>
              <a:rPr lang="en-US" sz="2799">
                <a:solidFill>
                  <a:srgbClr val="FFFFFF"/>
                </a:solidFill>
                <a:latin typeface="Poppins Medium"/>
              </a:rPr>
              <a:t>Cara Buat Flowchart.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35722" y="5696186"/>
            <a:ext cx="4528221" cy="319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800">
                <a:solidFill>
                  <a:srgbClr val="FFFFFF"/>
                </a:solidFill>
                <a:latin typeface="Poppins Medium"/>
              </a:rPr>
              <a:t>Variable dan Tipe Data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FFFFFF"/>
                </a:solidFill>
                <a:latin typeface="Poppins Medium"/>
              </a:rPr>
              <a:t>Pengkondisian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FFFFFF"/>
                </a:solidFill>
                <a:latin typeface="Poppins Medium"/>
              </a:rPr>
              <a:t>Perulangan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40"/>
              </a:lnSpc>
            </a:pPr>
            <a:r>
              <a:rPr lang="en-US" sz="2799">
                <a:solidFill>
                  <a:srgbClr val="FFFFFF"/>
                </a:solidFill>
                <a:latin typeface="Poppins Medium"/>
              </a:rPr>
              <a:t>Percabangan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09791" y="4129566"/>
            <a:ext cx="4141450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Algoritma dan Flowchart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55" t="0" r="0" b="43837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8305" y="5510013"/>
            <a:ext cx="5384422" cy="3889652"/>
            <a:chOff x="0" y="0"/>
            <a:chExt cx="3739582" cy="2701436"/>
          </a:xfrm>
        </p:grpSpPr>
        <p:sp>
          <p:nvSpPr>
            <p:cNvPr name="Freeform 3" id="3"/>
            <p:cNvSpPr/>
            <p:nvPr/>
          </p:nvSpPr>
          <p:spPr>
            <a:xfrm>
              <a:off x="-4213" y="0"/>
              <a:ext cx="3743795" cy="2701436"/>
            </a:xfrm>
            <a:custGeom>
              <a:avLst/>
              <a:gdLst/>
              <a:ahLst/>
              <a:cxnLst/>
              <a:rect r="r" b="b" t="t" l="l"/>
              <a:pathLst>
                <a:path h="2701436" w="3743795">
                  <a:moveTo>
                    <a:pt x="278431" y="16918"/>
                  </a:moveTo>
                  <a:cubicBezTo>
                    <a:pt x="278431" y="16918"/>
                    <a:pt x="604014" y="12258"/>
                    <a:pt x="936752" y="12454"/>
                  </a:cubicBezTo>
                  <a:cubicBezTo>
                    <a:pt x="2631874" y="12671"/>
                    <a:pt x="3469727" y="0"/>
                    <a:pt x="3469727" y="0"/>
                  </a:cubicBezTo>
                  <a:cubicBezTo>
                    <a:pt x="3537190" y="0"/>
                    <a:pt x="3613127" y="0"/>
                    <a:pt x="3691900" y="85073"/>
                  </a:cubicBezTo>
                  <a:cubicBezTo>
                    <a:pt x="3734878" y="131488"/>
                    <a:pt x="3735946" y="240224"/>
                    <a:pt x="3736351" y="320281"/>
                  </a:cubicBezTo>
                  <a:cubicBezTo>
                    <a:pt x="3736351" y="320281"/>
                    <a:pt x="3734647" y="1612662"/>
                    <a:pt x="3734647" y="1938852"/>
                  </a:cubicBezTo>
                  <a:cubicBezTo>
                    <a:pt x="3734647" y="2153011"/>
                    <a:pt x="3743795" y="2452190"/>
                    <a:pt x="3743795" y="2452190"/>
                  </a:cubicBezTo>
                  <a:cubicBezTo>
                    <a:pt x="3743795" y="2580859"/>
                    <a:pt x="3739626" y="2701436"/>
                    <a:pt x="3486788" y="2693302"/>
                  </a:cubicBezTo>
                  <a:cubicBezTo>
                    <a:pt x="3486788" y="2693302"/>
                    <a:pt x="3110315" y="2673004"/>
                    <a:pt x="2692581" y="2680602"/>
                  </a:cubicBezTo>
                  <a:cubicBezTo>
                    <a:pt x="1261351" y="2688736"/>
                    <a:pt x="304023" y="2701436"/>
                    <a:pt x="304023" y="2701436"/>
                  </a:cubicBezTo>
                  <a:cubicBezTo>
                    <a:pt x="132548" y="2701436"/>
                    <a:pt x="4213" y="2600367"/>
                    <a:pt x="8532" y="2397820"/>
                  </a:cubicBezTo>
                  <a:cubicBezTo>
                    <a:pt x="8532" y="2397820"/>
                    <a:pt x="9630" y="1899279"/>
                    <a:pt x="4815" y="104840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EFC44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399970" y="5510013"/>
            <a:ext cx="5399725" cy="3545129"/>
            <a:chOff x="0" y="0"/>
            <a:chExt cx="6459412" cy="4240855"/>
          </a:xfrm>
        </p:grpSpPr>
        <p:sp>
          <p:nvSpPr>
            <p:cNvPr name="Freeform 5" id="5"/>
            <p:cNvSpPr/>
            <p:nvPr/>
          </p:nvSpPr>
          <p:spPr>
            <a:xfrm>
              <a:off x="-1" y="0"/>
              <a:ext cx="6467071" cy="4240855"/>
            </a:xfrm>
            <a:custGeom>
              <a:avLst/>
              <a:gdLst/>
              <a:ahLst/>
              <a:cxnLst/>
              <a:rect r="r" b="b" t="t" l="l"/>
              <a:pathLst>
                <a:path h="4240855" w="6467071">
                  <a:moveTo>
                    <a:pt x="5960632" y="4223936"/>
                  </a:moveTo>
                  <a:cubicBezTo>
                    <a:pt x="5960632" y="4223936"/>
                    <a:pt x="5723636" y="4213966"/>
                    <a:pt x="5361497" y="4227411"/>
                  </a:cubicBezTo>
                  <a:cubicBezTo>
                    <a:pt x="4999359" y="4240855"/>
                    <a:pt x="490924" y="4240855"/>
                    <a:pt x="490924" y="4240855"/>
                  </a:cubicBezTo>
                  <a:cubicBezTo>
                    <a:pt x="245502" y="4240855"/>
                    <a:pt x="32509" y="4143587"/>
                    <a:pt x="31032" y="3983473"/>
                  </a:cubicBezTo>
                  <a:cubicBezTo>
                    <a:pt x="31032" y="3983473"/>
                    <a:pt x="0" y="2516286"/>
                    <a:pt x="0" y="606979"/>
                  </a:cubicBezTo>
                  <a:cubicBezTo>
                    <a:pt x="0" y="392820"/>
                    <a:pt x="15517" y="249246"/>
                    <a:pt x="15517" y="249246"/>
                  </a:cubicBezTo>
                  <a:cubicBezTo>
                    <a:pt x="15518" y="120578"/>
                    <a:pt x="1" y="0"/>
                    <a:pt x="459892" y="8134"/>
                  </a:cubicBezTo>
                  <a:cubicBezTo>
                    <a:pt x="459892" y="8134"/>
                    <a:pt x="1144663" y="28433"/>
                    <a:pt x="1627778" y="20834"/>
                  </a:cubicBezTo>
                  <a:cubicBezTo>
                    <a:pt x="2144992" y="12700"/>
                    <a:pt x="5914084" y="0"/>
                    <a:pt x="5914084" y="0"/>
                  </a:cubicBezTo>
                  <a:cubicBezTo>
                    <a:pt x="6225984" y="0"/>
                    <a:pt x="6459413" y="101069"/>
                    <a:pt x="6451555" y="303616"/>
                  </a:cubicBezTo>
                  <a:cubicBezTo>
                    <a:pt x="6451555" y="303616"/>
                    <a:pt x="6449560" y="2346453"/>
                    <a:pt x="6458315" y="3283886"/>
                  </a:cubicBezTo>
                  <a:cubicBezTo>
                    <a:pt x="6467071" y="3577187"/>
                    <a:pt x="6420523" y="3910259"/>
                    <a:pt x="6420523" y="3910259"/>
                  </a:cubicBezTo>
                  <a:cubicBezTo>
                    <a:pt x="6417558" y="4090284"/>
                    <a:pt x="6206054" y="4223936"/>
                    <a:pt x="5960632" y="4223936"/>
                  </a:cubicBezTo>
                  <a:close/>
                </a:path>
              </a:pathLst>
            </a:custGeom>
            <a:solidFill>
              <a:srgbClr val="EFC44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398517" y="4370866"/>
            <a:ext cx="3287986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Lainya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75873" y="6301044"/>
            <a:ext cx="4609285" cy="227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800">
                <a:solidFill>
                  <a:srgbClr val="000000"/>
                </a:solidFill>
                <a:latin typeface="Poppins Medium"/>
              </a:rPr>
              <a:t>Pengenalan HTML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Poppins Medium"/>
              </a:rPr>
              <a:t>Pengenalan cSS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40"/>
              </a:lnSpc>
            </a:pPr>
            <a:r>
              <a:rPr lang="en-US" sz="2799">
                <a:solidFill>
                  <a:srgbClr val="000000"/>
                </a:solidFill>
                <a:latin typeface="Poppins Medium"/>
              </a:rPr>
              <a:t>Pengenalan JavaScript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35722" y="6610586"/>
            <a:ext cx="4528221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800">
                <a:solidFill>
                  <a:srgbClr val="000000"/>
                </a:solidFill>
                <a:latin typeface="Poppins Medium"/>
              </a:rPr>
              <a:t>React / Vue (Front End)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40"/>
              </a:lnSpc>
            </a:pPr>
            <a:r>
              <a:rPr lang="en-US" sz="2799">
                <a:solidFill>
                  <a:srgbClr val="000000"/>
                </a:solidFill>
                <a:latin typeface="Poppins Medium"/>
              </a:rPr>
              <a:t>Laravel PHP (Backend)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05875" y="1441740"/>
            <a:ext cx="10275928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49"/>
              </a:lnSpc>
              <a:spcBef>
                <a:spcPct val="0"/>
              </a:spcBef>
            </a:pPr>
            <a:r>
              <a:rPr lang="en-US" sz="10499">
                <a:solidFill>
                  <a:srgbClr val="EFC44B"/>
                </a:solidFill>
                <a:latin typeface="Bellaboo"/>
              </a:rPr>
              <a:t>Pemograman Web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612161" y="2846951"/>
            <a:ext cx="6847875" cy="684787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874933" y="1873540"/>
            <a:ext cx="11220450" cy="109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Poppins Medium"/>
              </a:rPr>
              <a:t>Belajar apa di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47866" y="4370866"/>
            <a:ext cx="4762936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Front End (Tampilan)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55" t="0" r="0" b="43837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8305" y="5510013"/>
            <a:ext cx="5384422" cy="3889652"/>
            <a:chOff x="0" y="0"/>
            <a:chExt cx="3739582" cy="2701436"/>
          </a:xfrm>
        </p:grpSpPr>
        <p:sp>
          <p:nvSpPr>
            <p:cNvPr name="Freeform 3" id="3"/>
            <p:cNvSpPr/>
            <p:nvPr/>
          </p:nvSpPr>
          <p:spPr>
            <a:xfrm>
              <a:off x="-4213" y="0"/>
              <a:ext cx="3743795" cy="2701436"/>
            </a:xfrm>
            <a:custGeom>
              <a:avLst/>
              <a:gdLst/>
              <a:ahLst/>
              <a:cxnLst/>
              <a:rect r="r" b="b" t="t" l="l"/>
              <a:pathLst>
                <a:path h="2701436" w="3743795">
                  <a:moveTo>
                    <a:pt x="278431" y="16918"/>
                  </a:moveTo>
                  <a:cubicBezTo>
                    <a:pt x="278431" y="16918"/>
                    <a:pt x="604014" y="12258"/>
                    <a:pt x="936752" y="12454"/>
                  </a:cubicBezTo>
                  <a:cubicBezTo>
                    <a:pt x="2631874" y="12671"/>
                    <a:pt x="3469727" y="0"/>
                    <a:pt x="3469727" y="0"/>
                  </a:cubicBezTo>
                  <a:cubicBezTo>
                    <a:pt x="3537190" y="0"/>
                    <a:pt x="3613127" y="0"/>
                    <a:pt x="3691900" y="85073"/>
                  </a:cubicBezTo>
                  <a:cubicBezTo>
                    <a:pt x="3734878" y="131488"/>
                    <a:pt x="3735946" y="240224"/>
                    <a:pt x="3736351" y="320281"/>
                  </a:cubicBezTo>
                  <a:cubicBezTo>
                    <a:pt x="3736351" y="320281"/>
                    <a:pt x="3734647" y="1612662"/>
                    <a:pt x="3734647" y="1938852"/>
                  </a:cubicBezTo>
                  <a:cubicBezTo>
                    <a:pt x="3734647" y="2153011"/>
                    <a:pt x="3743795" y="2452190"/>
                    <a:pt x="3743795" y="2452190"/>
                  </a:cubicBezTo>
                  <a:cubicBezTo>
                    <a:pt x="3743795" y="2580859"/>
                    <a:pt x="3739626" y="2701436"/>
                    <a:pt x="3486788" y="2693302"/>
                  </a:cubicBezTo>
                  <a:cubicBezTo>
                    <a:pt x="3486788" y="2693302"/>
                    <a:pt x="3110315" y="2673004"/>
                    <a:pt x="2692581" y="2680602"/>
                  </a:cubicBezTo>
                  <a:cubicBezTo>
                    <a:pt x="1261351" y="2688736"/>
                    <a:pt x="304023" y="2701436"/>
                    <a:pt x="304023" y="2701436"/>
                  </a:cubicBezTo>
                  <a:cubicBezTo>
                    <a:pt x="132548" y="2701436"/>
                    <a:pt x="4213" y="2600367"/>
                    <a:pt x="8532" y="2397820"/>
                  </a:cubicBezTo>
                  <a:cubicBezTo>
                    <a:pt x="8532" y="2397820"/>
                    <a:pt x="9630" y="1899279"/>
                    <a:pt x="4815" y="104840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AD3E2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399970" y="5510013"/>
            <a:ext cx="5399725" cy="3545129"/>
            <a:chOff x="0" y="0"/>
            <a:chExt cx="6459412" cy="4240855"/>
          </a:xfrm>
        </p:grpSpPr>
        <p:sp>
          <p:nvSpPr>
            <p:cNvPr name="Freeform 5" id="5"/>
            <p:cNvSpPr/>
            <p:nvPr/>
          </p:nvSpPr>
          <p:spPr>
            <a:xfrm>
              <a:off x="-1" y="0"/>
              <a:ext cx="6467071" cy="4240855"/>
            </a:xfrm>
            <a:custGeom>
              <a:avLst/>
              <a:gdLst/>
              <a:ahLst/>
              <a:cxnLst/>
              <a:rect r="r" b="b" t="t" l="l"/>
              <a:pathLst>
                <a:path h="4240855" w="6467071">
                  <a:moveTo>
                    <a:pt x="5960632" y="4223936"/>
                  </a:moveTo>
                  <a:cubicBezTo>
                    <a:pt x="5960632" y="4223936"/>
                    <a:pt x="5723636" y="4213966"/>
                    <a:pt x="5361497" y="4227411"/>
                  </a:cubicBezTo>
                  <a:cubicBezTo>
                    <a:pt x="4999359" y="4240855"/>
                    <a:pt x="490924" y="4240855"/>
                    <a:pt x="490924" y="4240855"/>
                  </a:cubicBezTo>
                  <a:cubicBezTo>
                    <a:pt x="245502" y="4240855"/>
                    <a:pt x="32509" y="4143587"/>
                    <a:pt x="31032" y="3983473"/>
                  </a:cubicBezTo>
                  <a:cubicBezTo>
                    <a:pt x="31032" y="3983473"/>
                    <a:pt x="0" y="2516286"/>
                    <a:pt x="0" y="606979"/>
                  </a:cubicBezTo>
                  <a:cubicBezTo>
                    <a:pt x="0" y="392820"/>
                    <a:pt x="15517" y="249246"/>
                    <a:pt x="15517" y="249246"/>
                  </a:cubicBezTo>
                  <a:cubicBezTo>
                    <a:pt x="15518" y="120578"/>
                    <a:pt x="1" y="0"/>
                    <a:pt x="459892" y="8134"/>
                  </a:cubicBezTo>
                  <a:cubicBezTo>
                    <a:pt x="459892" y="8134"/>
                    <a:pt x="1144663" y="28433"/>
                    <a:pt x="1627778" y="20834"/>
                  </a:cubicBezTo>
                  <a:cubicBezTo>
                    <a:pt x="2144992" y="12700"/>
                    <a:pt x="5914084" y="0"/>
                    <a:pt x="5914084" y="0"/>
                  </a:cubicBezTo>
                  <a:cubicBezTo>
                    <a:pt x="6225984" y="0"/>
                    <a:pt x="6459413" y="101069"/>
                    <a:pt x="6451555" y="303616"/>
                  </a:cubicBezTo>
                  <a:cubicBezTo>
                    <a:pt x="6451555" y="303616"/>
                    <a:pt x="6449560" y="2346453"/>
                    <a:pt x="6458315" y="3283886"/>
                  </a:cubicBezTo>
                  <a:cubicBezTo>
                    <a:pt x="6467071" y="3577187"/>
                    <a:pt x="6420523" y="3910259"/>
                    <a:pt x="6420523" y="3910259"/>
                  </a:cubicBezTo>
                  <a:cubicBezTo>
                    <a:pt x="6417558" y="4090284"/>
                    <a:pt x="6206054" y="4223936"/>
                    <a:pt x="5960632" y="4223936"/>
                  </a:cubicBezTo>
                  <a:close/>
                </a:path>
              </a:pathLst>
            </a:custGeom>
            <a:solidFill>
              <a:srgbClr val="AD3E2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172575" y="1112884"/>
            <a:ext cx="11980622" cy="167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519"/>
              </a:lnSpc>
              <a:spcBef>
                <a:spcPct val="0"/>
              </a:spcBef>
            </a:pPr>
            <a:r>
              <a:rPr lang="en-US" sz="10399">
                <a:solidFill>
                  <a:srgbClr val="AD3E25"/>
                </a:solidFill>
                <a:latin typeface="Bellaboo"/>
              </a:rPr>
              <a:t>Pemograman Mobile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787849">
            <a:off x="10991321" y="446267"/>
            <a:ext cx="1307573" cy="517385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103251">
            <a:off x="7470361" y="7030153"/>
            <a:ext cx="3347278" cy="84937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243430" y="1801859"/>
            <a:ext cx="6484045" cy="109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Poppins Medium"/>
              </a:rPr>
              <a:t>Belajar apa di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35722" y="4129566"/>
            <a:ext cx="4286532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Flutter Menengah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(Comming Soon)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75873" y="6301044"/>
            <a:ext cx="4609285" cy="227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FFFFFF"/>
                </a:solidFill>
                <a:latin typeface="Poppins Medium"/>
              </a:rPr>
              <a:t>Setup Flutter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FFFFFF"/>
                </a:solidFill>
                <a:latin typeface="Poppins Medium"/>
              </a:rPr>
              <a:t>Dasar - Dasar Flutter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40"/>
              </a:lnSpc>
            </a:pPr>
            <a:r>
              <a:rPr lang="en-US" sz="2799">
                <a:solidFill>
                  <a:srgbClr val="FFFFFF"/>
                </a:solidFill>
                <a:latin typeface="Poppins Medium"/>
              </a:rPr>
              <a:t>Penggunaan UI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35722" y="6610586"/>
            <a:ext cx="4528221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800">
                <a:solidFill>
                  <a:srgbClr val="FFFFFF"/>
                </a:solidFill>
                <a:latin typeface="Poppins Medium"/>
              </a:rPr>
              <a:t>CRUD Flutter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40"/>
              </a:lnSpc>
            </a:pPr>
            <a:r>
              <a:rPr lang="en-US" sz="2799">
                <a:solidFill>
                  <a:srgbClr val="FFFFFF"/>
                </a:solidFill>
                <a:latin typeface="Poppins Medium"/>
              </a:rPr>
              <a:t>Project Utuh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09791" y="4370866"/>
            <a:ext cx="4141450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Flutter Dasar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55" t="0" r="0" b="43837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9642" y="778474"/>
            <a:ext cx="3897158" cy="7290554"/>
            <a:chOff x="0" y="0"/>
            <a:chExt cx="5196211" cy="972073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196211" cy="9720739"/>
              <a:chOff x="0" y="0"/>
              <a:chExt cx="2706649" cy="5063427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-4213" y="0"/>
                <a:ext cx="2710862" cy="5063427"/>
              </a:xfrm>
              <a:custGeom>
                <a:avLst/>
                <a:gdLst/>
                <a:ahLst/>
                <a:cxnLst/>
                <a:rect r="r" b="b" t="t" l="l"/>
                <a:pathLst>
                  <a:path h="5063427" w="2710862">
                    <a:moveTo>
                      <a:pt x="278431" y="16918"/>
                    </a:moveTo>
                    <a:cubicBezTo>
                      <a:pt x="278431" y="16918"/>
                      <a:pt x="604014" y="12258"/>
                      <a:pt x="918361" y="12454"/>
                    </a:cubicBezTo>
                    <a:cubicBezTo>
                      <a:pt x="1729589" y="12671"/>
                      <a:pt x="2436794" y="0"/>
                      <a:pt x="2436794" y="0"/>
                    </a:cubicBezTo>
                    <a:cubicBezTo>
                      <a:pt x="2504257" y="0"/>
                      <a:pt x="2580195" y="0"/>
                      <a:pt x="2658968" y="85073"/>
                    </a:cubicBezTo>
                    <a:cubicBezTo>
                      <a:pt x="2701946" y="131488"/>
                      <a:pt x="2703014" y="240224"/>
                      <a:pt x="2703419" y="320281"/>
                    </a:cubicBezTo>
                    <a:cubicBezTo>
                      <a:pt x="2703419" y="320281"/>
                      <a:pt x="2701715" y="3566926"/>
                      <a:pt x="2701715" y="4300843"/>
                    </a:cubicBezTo>
                    <a:cubicBezTo>
                      <a:pt x="2701715" y="4515001"/>
                      <a:pt x="2710862" y="4814180"/>
                      <a:pt x="2710862" y="4814180"/>
                    </a:cubicBezTo>
                    <a:cubicBezTo>
                      <a:pt x="2710862" y="4942849"/>
                      <a:pt x="2706693" y="5063427"/>
                      <a:pt x="2453855" y="5055292"/>
                    </a:cubicBezTo>
                    <a:cubicBezTo>
                      <a:pt x="2453855" y="5055292"/>
                      <a:pt x="2077383" y="5034994"/>
                      <a:pt x="1758641" y="5042592"/>
                    </a:cubicBezTo>
                    <a:cubicBezTo>
                      <a:pt x="1073704" y="5050727"/>
                      <a:pt x="304023" y="5063427"/>
                      <a:pt x="304023" y="5063427"/>
                    </a:cubicBezTo>
                    <a:cubicBezTo>
                      <a:pt x="132548" y="5063427"/>
                      <a:pt x="4213" y="4962358"/>
                      <a:pt x="8532" y="4759810"/>
                    </a:cubicBezTo>
                    <a:cubicBezTo>
                      <a:pt x="8532" y="4759810"/>
                      <a:pt x="9630" y="4261269"/>
                      <a:pt x="4815" y="1381194"/>
                    </a:cubicBezTo>
                    <a:cubicBezTo>
                      <a:pt x="0" y="663668"/>
                      <a:pt x="25592" y="330596"/>
                      <a:pt x="25592" y="330596"/>
                    </a:cubicBezTo>
                    <a:cubicBezTo>
                      <a:pt x="27224" y="150571"/>
                      <a:pt x="143504" y="16918"/>
                      <a:pt x="278431" y="16918"/>
                    </a:cubicBezTo>
                    <a:close/>
                  </a:path>
                </a:pathLst>
              </a:custGeom>
              <a:solidFill>
                <a:srgbClr val="004A98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534749" y="1202769"/>
              <a:ext cx="4126712" cy="7277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 Medium"/>
                </a:rPr>
                <a:t>Penjelasan CPU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1200">
                  <a:solidFill>
                    <a:srgbClr val="FFFFFF"/>
                  </a:solidFill>
                  <a:latin typeface="Arimo"/>
                </a:rPr>
                <a:t>Penjelasan GPU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1200">
                  <a:solidFill>
                    <a:srgbClr val="FFFFFF"/>
                  </a:solidFill>
                  <a:latin typeface="Arimo"/>
                </a:rPr>
                <a:t>Penjelasan RAM</a:t>
              </a:r>
            </a:p>
            <a:p>
              <a:pPr algn="ctr" marL="0" indent="0" lvl="0">
                <a:lnSpc>
                  <a:spcPts val="3499"/>
                </a:lnSpc>
                <a:spcBef>
                  <a:spcPct val="0"/>
                </a:spcBef>
              </a:pPr>
            </a:p>
            <a:p>
              <a:pPr algn="ctr" marL="0" indent="0" lvl="0">
                <a:lnSpc>
                  <a:spcPts val="1749"/>
                </a:lnSpc>
              </a:pPr>
            </a:p>
            <a:p>
              <a:pPr algn="ctr" marL="0" indent="0" lvl="0">
                <a:lnSpc>
                  <a:spcPts val="3499"/>
                </a:lnSpc>
              </a:pPr>
              <a:r>
                <a:rPr lang="en-US" sz="2499" u="none">
                  <a:solidFill>
                    <a:srgbClr val="FFFFFF"/>
                  </a:solidFill>
                  <a:latin typeface="Poppins Medium"/>
                </a:rPr>
                <a:t>Penjelasan HDD</a:t>
              </a:r>
            </a:p>
            <a:p>
              <a:pPr algn="ctr" marL="0" indent="0" lvl="0">
                <a:lnSpc>
                  <a:spcPts val="3499"/>
                </a:lnSpc>
              </a:pPr>
            </a:p>
            <a:p>
              <a:pPr algn="ctr" marL="0" indent="0" lvl="0">
                <a:lnSpc>
                  <a:spcPts val="3499"/>
                </a:lnSpc>
              </a:pPr>
              <a:r>
                <a:rPr lang="en-US" sz="2499" u="none">
                  <a:solidFill>
                    <a:srgbClr val="FFFFFF"/>
                  </a:solidFill>
                  <a:latin typeface="Poppins Medium"/>
                </a:rPr>
                <a:t>Penjelasan SSD</a:t>
              </a:r>
            </a:p>
            <a:p>
              <a:pPr algn="ctr" marL="0" indent="0" lvl="0">
                <a:lnSpc>
                  <a:spcPts val="3499"/>
                </a:lnSpc>
              </a:pPr>
              <a:r>
                <a:rPr lang="en-US" sz="2499" u="none">
                  <a:solidFill>
                    <a:srgbClr val="FFFFFF"/>
                  </a:solidFill>
                  <a:latin typeface="Poppins Medium"/>
                </a:rPr>
                <a:t> </a:t>
              </a:r>
            </a:p>
            <a:p>
              <a:pPr algn="ctr" marL="0" indent="0" lvl="0">
                <a:lnSpc>
                  <a:spcPts val="3499"/>
                </a:lnSpc>
              </a:pPr>
              <a:r>
                <a:rPr lang="en-US" sz="2499" u="none">
                  <a:solidFill>
                    <a:srgbClr val="FFFFFF"/>
                  </a:solidFill>
                  <a:latin typeface="Poppins Medium"/>
                </a:rPr>
                <a:t>Penjelasan CD DVD</a:t>
              </a:r>
            </a:p>
            <a:p>
              <a:pPr algn="ctr" marL="0" indent="0" lvl="0"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825584" y="1437516"/>
            <a:ext cx="3628389" cy="5972469"/>
            <a:chOff x="0" y="0"/>
            <a:chExt cx="4837852" cy="796329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4837852" cy="7963292"/>
              <a:chOff x="0" y="0"/>
              <a:chExt cx="4340455" cy="7144557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-1" y="0"/>
                <a:ext cx="4348114" cy="7144557"/>
              </a:xfrm>
              <a:custGeom>
                <a:avLst/>
                <a:gdLst/>
                <a:ahLst/>
                <a:cxnLst/>
                <a:rect r="r" b="b" t="t" l="l"/>
                <a:pathLst>
                  <a:path h="7144557" w="4348114">
                    <a:moveTo>
                      <a:pt x="3841675" y="7127638"/>
                    </a:moveTo>
                    <a:cubicBezTo>
                      <a:pt x="3841675" y="7127638"/>
                      <a:pt x="3604679" y="7117669"/>
                      <a:pt x="3242540" y="7131113"/>
                    </a:cubicBezTo>
                    <a:cubicBezTo>
                      <a:pt x="2880402" y="7144557"/>
                      <a:pt x="490924" y="7144557"/>
                      <a:pt x="490924" y="7144557"/>
                    </a:cubicBezTo>
                    <a:cubicBezTo>
                      <a:pt x="245502" y="7144557"/>
                      <a:pt x="32509" y="7047288"/>
                      <a:pt x="31032" y="6887175"/>
                    </a:cubicBezTo>
                    <a:cubicBezTo>
                      <a:pt x="31032" y="6887175"/>
                      <a:pt x="0" y="4765484"/>
                      <a:pt x="0" y="606979"/>
                    </a:cubicBezTo>
                    <a:cubicBezTo>
                      <a:pt x="0" y="392820"/>
                      <a:pt x="15517" y="249246"/>
                      <a:pt x="15517" y="249246"/>
                    </a:cubicBezTo>
                    <a:cubicBezTo>
                      <a:pt x="15518" y="120578"/>
                      <a:pt x="1" y="0"/>
                      <a:pt x="459892" y="8134"/>
                    </a:cubicBezTo>
                    <a:cubicBezTo>
                      <a:pt x="459892" y="8134"/>
                      <a:pt x="1144663" y="28433"/>
                      <a:pt x="1627778" y="20834"/>
                    </a:cubicBezTo>
                    <a:cubicBezTo>
                      <a:pt x="2144992" y="12700"/>
                      <a:pt x="3795126" y="0"/>
                      <a:pt x="3795126" y="0"/>
                    </a:cubicBezTo>
                    <a:cubicBezTo>
                      <a:pt x="4107027" y="0"/>
                      <a:pt x="4340455" y="101069"/>
                      <a:pt x="4332598" y="303616"/>
                    </a:cubicBezTo>
                    <a:cubicBezTo>
                      <a:pt x="4332598" y="303616"/>
                      <a:pt x="4330603" y="4395493"/>
                      <a:pt x="4339358" y="6187587"/>
                    </a:cubicBezTo>
                    <a:cubicBezTo>
                      <a:pt x="4348114" y="6480889"/>
                      <a:pt x="4301566" y="6813961"/>
                      <a:pt x="4301566" y="6813961"/>
                    </a:cubicBezTo>
                    <a:cubicBezTo>
                      <a:pt x="4298600" y="6993985"/>
                      <a:pt x="4087097" y="7127638"/>
                      <a:pt x="3841675" y="7127638"/>
                    </a:cubicBezTo>
                    <a:close/>
                  </a:path>
                </a:pathLst>
              </a:custGeom>
              <a:solidFill>
                <a:srgbClr val="AD3E25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79179" y="764313"/>
              <a:ext cx="4479494" cy="6396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FFFFFF"/>
                  </a:solidFill>
                  <a:latin typeface="Poppins Medium"/>
                </a:rPr>
                <a:t>Setup Flutter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FFFFFF"/>
                  </a:solidFill>
                  <a:latin typeface="Poppins Medium"/>
                </a:rPr>
                <a:t>Dasar - Dasar Flutter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FFFFFF"/>
                  </a:solidFill>
                  <a:latin typeface="Poppins Medium"/>
                </a:rPr>
                <a:t>Penggunaan UI </a:t>
              </a:r>
            </a:p>
            <a:p>
              <a:pPr algn="ctr">
                <a:lnSpc>
                  <a:spcPts val="3500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FFFFFF"/>
                  </a:solidFill>
                  <a:latin typeface="Poppins Medium"/>
                </a:rPr>
                <a:t>CRUD Flutter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FFFFFF"/>
                  </a:solidFill>
                  <a:latin typeface="Poppins Medium"/>
                </a:rPr>
                <a:t>Project Utuh</a:t>
              </a:r>
            </a:p>
            <a:p>
              <a:pPr algn="ctr" marL="0" indent="0" lvl="0">
                <a:lnSpc>
                  <a:spcPts val="35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252590" y="-93200"/>
            <a:ext cx="3541361" cy="9033902"/>
            <a:chOff x="0" y="0"/>
            <a:chExt cx="4721814" cy="1204520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721814" cy="12045202"/>
              <a:chOff x="0" y="0"/>
              <a:chExt cx="4642964" cy="11844058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-1" y="0"/>
                <a:ext cx="4650623" cy="11844058"/>
              </a:xfrm>
              <a:custGeom>
                <a:avLst/>
                <a:gdLst/>
                <a:ahLst/>
                <a:cxnLst/>
                <a:rect r="r" b="b" t="t" l="l"/>
                <a:pathLst>
                  <a:path h="11844058" w="4650623">
                    <a:moveTo>
                      <a:pt x="4144184" y="11827139"/>
                    </a:moveTo>
                    <a:cubicBezTo>
                      <a:pt x="4144184" y="11827139"/>
                      <a:pt x="3907188" y="11817169"/>
                      <a:pt x="3545049" y="11830614"/>
                    </a:cubicBezTo>
                    <a:cubicBezTo>
                      <a:pt x="3182911" y="11844058"/>
                      <a:pt x="490924" y="11844058"/>
                      <a:pt x="490924" y="11844058"/>
                    </a:cubicBezTo>
                    <a:cubicBezTo>
                      <a:pt x="245502" y="11844058"/>
                      <a:pt x="32509" y="11746790"/>
                      <a:pt x="31032" y="11586676"/>
                    </a:cubicBezTo>
                    <a:cubicBezTo>
                      <a:pt x="31032" y="11586676"/>
                      <a:pt x="0" y="8405702"/>
                      <a:pt x="0" y="606979"/>
                    </a:cubicBezTo>
                    <a:cubicBezTo>
                      <a:pt x="0" y="392820"/>
                      <a:pt x="15517" y="249246"/>
                      <a:pt x="15517" y="249246"/>
                    </a:cubicBezTo>
                    <a:cubicBezTo>
                      <a:pt x="15518" y="120578"/>
                      <a:pt x="1" y="0"/>
                      <a:pt x="459892" y="8134"/>
                    </a:cubicBezTo>
                    <a:cubicBezTo>
                      <a:pt x="459892" y="8134"/>
                      <a:pt x="1144663" y="28433"/>
                      <a:pt x="1627778" y="20834"/>
                    </a:cubicBezTo>
                    <a:cubicBezTo>
                      <a:pt x="2144992" y="12700"/>
                      <a:pt x="4097636" y="0"/>
                      <a:pt x="4097636" y="0"/>
                    </a:cubicBezTo>
                    <a:cubicBezTo>
                      <a:pt x="4409536" y="0"/>
                      <a:pt x="4642965" y="101069"/>
                      <a:pt x="4635108" y="303616"/>
                    </a:cubicBezTo>
                    <a:cubicBezTo>
                      <a:pt x="4635108" y="303616"/>
                      <a:pt x="4633112" y="7711765"/>
                      <a:pt x="4641868" y="10887089"/>
                    </a:cubicBezTo>
                    <a:cubicBezTo>
                      <a:pt x="4650623" y="11180390"/>
                      <a:pt x="4604075" y="11513462"/>
                      <a:pt x="4604075" y="11513462"/>
                    </a:cubicBezTo>
                    <a:cubicBezTo>
                      <a:pt x="4601110" y="11693487"/>
                      <a:pt x="4389607" y="11827139"/>
                      <a:pt x="4144184" y="11827139"/>
                    </a:cubicBezTo>
                    <a:close/>
                  </a:path>
                </a:pathLst>
              </a:custGeom>
              <a:solidFill>
                <a:srgbClr val="588D48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487918" y="1212402"/>
              <a:ext cx="3765306" cy="9572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93"/>
                </a:lnSpc>
              </a:pPr>
              <a:r>
                <a:rPr lang="en-US" sz="2281">
                  <a:solidFill>
                    <a:srgbClr val="FFFFFF"/>
                  </a:solidFill>
                  <a:latin typeface="Poppins Medium"/>
                </a:rPr>
                <a:t>Apa itu Algoritma</a:t>
              </a:r>
            </a:p>
            <a:p>
              <a:pPr algn="ctr">
                <a:lnSpc>
                  <a:spcPts val="3193"/>
                </a:lnSpc>
              </a:pPr>
            </a:p>
            <a:p>
              <a:pPr algn="ctr">
                <a:lnSpc>
                  <a:spcPts val="3193"/>
                </a:lnSpc>
              </a:pPr>
              <a:r>
                <a:rPr lang="en-US" sz="1094">
                  <a:solidFill>
                    <a:srgbClr val="FFFFFF"/>
                  </a:solidFill>
                  <a:latin typeface="Arimo"/>
                </a:rPr>
                <a:t>Jenis Jenis Algoritma</a:t>
              </a:r>
            </a:p>
            <a:p>
              <a:pPr algn="ctr">
                <a:lnSpc>
                  <a:spcPts val="3193"/>
                </a:lnSpc>
              </a:pPr>
            </a:p>
            <a:p>
              <a:pPr algn="ctr">
                <a:lnSpc>
                  <a:spcPts val="3193"/>
                </a:lnSpc>
              </a:pPr>
              <a:r>
                <a:rPr lang="en-US" sz="1094">
                  <a:solidFill>
                    <a:srgbClr val="FFFFFF"/>
                  </a:solidFill>
                  <a:latin typeface="Arimo"/>
                </a:rPr>
                <a:t>Apa itu Flowchart</a:t>
              </a:r>
            </a:p>
            <a:p>
              <a:pPr algn="ctr">
                <a:lnSpc>
                  <a:spcPts val="3193"/>
                </a:lnSpc>
              </a:pPr>
            </a:p>
            <a:p>
              <a:pPr algn="ctr">
                <a:lnSpc>
                  <a:spcPts val="3193"/>
                </a:lnSpc>
              </a:pPr>
              <a:r>
                <a:rPr lang="en-US" sz="1094">
                  <a:solidFill>
                    <a:srgbClr val="FFFFFF"/>
                  </a:solidFill>
                  <a:latin typeface="Arimo"/>
                </a:rPr>
                <a:t>Cara Buat Flowchart.</a:t>
              </a:r>
            </a:p>
            <a:p>
              <a:pPr algn="ctr">
                <a:lnSpc>
                  <a:spcPts val="3193"/>
                </a:lnSpc>
              </a:pPr>
            </a:p>
            <a:p>
              <a:pPr algn="ctr">
                <a:lnSpc>
                  <a:spcPts val="3193"/>
                </a:lnSpc>
              </a:pPr>
              <a:r>
                <a:rPr lang="en-US" sz="2281">
                  <a:solidFill>
                    <a:srgbClr val="FFFFFF"/>
                  </a:solidFill>
                  <a:latin typeface="Poppins Medium"/>
                </a:rPr>
                <a:t>Variable dan Tipe Data</a:t>
              </a:r>
            </a:p>
            <a:p>
              <a:pPr algn="ctr">
                <a:lnSpc>
                  <a:spcPts val="3193"/>
                </a:lnSpc>
              </a:pPr>
            </a:p>
            <a:p>
              <a:pPr algn="ctr">
                <a:lnSpc>
                  <a:spcPts val="3193"/>
                </a:lnSpc>
              </a:pPr>
              <a:r>
                <a:rPr lang="en-US" sz="2281">
                  <a:solidFill>
                    <a:srgbClr val="FFFFFF"/>
                  </a:solidFill>
                  <a:latin typeface="Poppins Medium"/>
                </a:rPr>
                <a:t>Pengkondisian</a:t>
              </a:r>
            </a:p>
            <a:p>
              <a:pPr algn="ctr">
                <a:lnSpc>
                  <a:spcPts val="3193"/>
                </a:lnSpc>
              </a:pPr>
            </a:p>
            <a:p>
              <a:pPr algn="ctr">
                <a:lnSpc>
                  <a:spcPts val="3193"/>
                </a:lnSpc>
              </a:pPr>
              <a:r>
                <a:rPr lang="en-US" sz="2281">
                  <a:solidFill>
                    <a:srgbClr val="FFFFFF"/>
                  </a:solidFill>
                  <a:latin typeface="Poppins Medium"/>
                </a:rPr>
                <a:t>Perulangan</a:t>
              </a:r>
            </a:p>
            <a:p>
              <a:pPr algn="ctr">
                <a:lnSpc>
                  <a:spcPts val="3193"/>
                </a:lnSpc>
              </a:pPr>
            </a:p>
            <a:p>
              <a:pPr algn="ctr" marL="0" indent="0" lvl="0">
                <a:lnSpc>
                  <a:spcPts val="3193"/>
                </a:lnSpc>
                <a:spcBef>
                  <a:spcPct val="0"/>
                </a:spcBef>
              </a:pPr>
              <a:r>
                <a:rPr lang="en-US" sz="2281">
                  <a:solidFill>
                    <a:srgbClr val="FFFFFF"/>
                  </a:solidFill>
                  <a:latin typeface="Poppins Medium"/>
                </a:rPr>
                <a:t>Percabangan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392705" y="787699"/>
            <a:ext cx="3897158" cy="7272102"/>
            <a:chOff x="0" y="0"/>
            <a:chExt cx="5196211" cy="969613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5196211" cy="9696137"/>
              <a:chOff x="0" y="0"/>
              <a:chExt cx="2706649" cy="5050612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-4213" y="0"/>
                <a:ext cx="2710862" cy="5050611"/>
              </a:xfrm>
              <a:custGeom>
                <a:avLst/>
                <a:gdLst/>
                <a:ahLst/>
                <a:cxnLst/>
                <a:rect r="r" b="b" t="t" l="l"/>
                <a:pathLst>
                  <a:path h="5050611" w="2710862">
                    <a:moveTo>
                      <a:pt x="278431" y="16918"/>
                    </a:moveTo>
                    <a:cubicBezTo>
                      <a:pt x="278431" y="16918"/>
                      <a:pt x="604014" y="12258"/>
                      <a:pt x="918361" y="12454"/>
                    </a:cubicBezTo>
                    <a:cubicBezTo>
                      <a:pt x="1729589" y="12671"/>
                      <a:pt x="2436794" y="0"/>
                      <a:pt x="2436794" y="0"/>
                    </a:cubicBezTo>
                    <a:cubicBezTo>
                      <a:pt x="2504257" y="0"/>
                      <a:pt x="2580195" y="0"/>
                      <a:pt x="2658968" y="85073"/>
                    </a:cubicBezTo>
                    <a:cubicBezTo>
                      <a:pt x="2701946" y="131488"/>
                      <a:pt x="2703014" y="240224"/>
                      <a:pt x="2703419" y="320281"/>
                    </a:cubicBezTo>
                    <a:cubicBezTo>
                      <a:pt x="2703419" y="320281"/>
                      <a:pt x="2701715" y="3556324"/>
                      <a:pt x="2701715" y="4288027"/>
                    </a:cubicBezTo>
                    <a:cubicBezTo>
                      <a:pt x="2701715" y="4502186"/>
                      <a:pt x="2710862" y="4801365"/>
                      <a:pt x="2710862" y="4801365"/>
                    </a:cubicBezTo>
                    <a:cubicBezTo>
                      <a:pt x="2710862" y="4930034"/>
                      <a:pt x="2706693" y="5050611"/>
                      <a:pt x="2453855" y="5042477"/>
                    </a:cubicBezTo>
                    <a:cubicBezTo>
                      <a:pt x="2453855" y="5042477"/>
                      <a:pt x="2077383" y="5022179"/>
                      <a:pt x="1758641" y="5029777"/>
                    </a:cubicBezTo>
                    <a:cubicBezTo>
                      <a:pt x="1073704" y="5037911"/>
                      <a:pt x="304023" y="5050611"/>
                      <a:pt x="304023" y="5050611"/>
                    </a:cubicBezTo>
                    <a:cubicBezTo>
                      <a:pt x="132548" y="5050611"/>
                      <a:pt x="4213" y="4949542"/>
                      <a:pt x="8532" y="4746995"/>
                    </a:cubicBezTo>
                    <a:cubicBezTo>
                      <a:pt x="8532" y="4746995"/>
                      <a:pt x="9630" y="4248454"/>
                      <a:pt x="4815" y="1379388"/>
                    </a:cubicBezTo>
                    <a:cubicBezTo>
                      <a:pt x="0" y="663668"/>
                      <a:pt x="25592" y="330596"/>
                      <a:pt x="25592" y="330596"/>
                    </a:cubicBezTo>
                    <a:cubicBezTo>
                      <a:pt x="27224" y="150571"/>
                      <a:pt x="143504" y="16918"/>
                      <a:pt x="278431" y="16918"/>
                    </a:cubicBezTo>
                    <a:close/>
                  </a:path>
                </a:pathLst>
              </a:custGeom>
              <a:solidFill>
                <a:srgbClr val="EFC44B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534749" y="1342868"/>
              <a:ext cx="4126712" cy="697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000000"/>
                  </a:solidFill>
                  <a:latin typeface="Poppins Medium"/>
                </a:rPr>
                <a:t>Pengenalan HTML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1200">
                  <a:solidFill>
                    <a:srgbClr val="000000"/>
                  </a:solidFill>
                  <a:latin typeface="Arimo"/>
                </a:rPr>
                <a:t>Pengenalan cSS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1200">
                  <a:solidFill>
                    <a:srgbClr val="000000"/>
                  </a:solidFill>
                  <a:latin typeface="Arimo"/>
                </a:rPr>
                <a:t>Pengenalan JavaScript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Poppins Medium"/>
                </a:rPr>
                <a:t>React / Vue (Front End)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Poppins Medium"/>
                </a:rPr>
                <a:t>Laravel PHP (Backend)</a:t>
              </a:r>
            </a:p>
            <a:p>
              <a:pPr algn="ctr" marL="0" indent="0" lvl="0">
                <a:lnSpc>
                  <a:spcPts val="35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99642" y="9111921"/>
            <a:ext cx="3897158" cy="146379"/>
            <a:chOff x="0" y="0"/>
            <a:chExt cx="3927252" cy="152237"/>
          </a:xfrm>
        </p:grpSpPr>
        <p:sp>
          <p:nvSpPr>
            <p:cNvPr name="Freeform 19" id="19"/>
            <p:cNvSpPr/>
            <p:nvPr/>
          </p:nvSpPr>
          <p:spPr>
            <a:xfrm>
              <a:off x="-28960" y="-488"/>
              <a:ext cx="3963901" cy="154038"/>
            </a:xfrm>
            <a:custGeom>
              <a:avLst/>
              <a:gdLst/>
              <a:ahLst/>
              <a:cxnLst/>
              <a:rect r="r" b="b" t="t" l="l"/>
              <a:pathLst>
                <a:path h="154038" w="3963901">
                  <a:moveTo>
                    <a:pt x="83139" y="152711"/>
                  </a:moveTo>
                  <a:cubicBezTo>
                    <a:pt x="0" y="154039"/>
                    <a:pt x="20033" y="56470"/>
                    <a:pt x="92578" y="55311"/>
                  </a:cubicBezTo>
                  <a:cubicBezTo>
                    <a:pt x="519198" y="48503"/>
                    <a:pt x="945864" y="45062"/>
                    <a:pt x="1372479" y="37947"/>
                  </a:cubicBezTo>
                  <a:cubicBezTo>
                    <a:pt x="1948912" y="28333"/>
                    <a:pt x="2525290" y="1405"/>
                    <a:pt x="2975967" y="496"/>
                  </a:cubicBezTo>
                  <a:cubicBezTo>
                    <a:pt x="3289907" y="0"/>
                    <a:pt x="3602064" y="21244"/>
                    <a:pt x="3914856" y="46119"/>
                  </a:cubicBezTo>
                  <a:cubicBezTo>
                    <a:pt x="3943825" y="48423"/>
                    <a:pt x="3963901" y="76080"/>
                    <a:pt x="3953374" y="103401"/>
                  </a:cubicBezTo>
                  <a:cubicBezTo>
                    <a:pt x="3941479" y="134271"/>
                    <a:pt x="3903134" y="144247"/>
                    <a:pt x="3873638" y="141901"/>
                  </a:cubicBezTo>
                  <a:cubicBezTo>
                    <a:pt x="3697882" y="127924"/>
                    <a:pt x="3522044" y="113278"/>
                    <a:pt x="3345882" y="105384"/>
                  </a:cubicBezTo>
                  <a:cubicBezTo>
                    <a:pt x="2974254" y="87846"/>
                    <a:pt x="2687818" y="102526"/>
                    <a:pt x="2296484" y="112977"/>
                  </a:cubicBezTo>
                  <a:cubicBezTo>
                    <a:pt x="1558727" y="132681"/>
                    <a:pt x="821041" y="140936"/>
                    <a:pt x="83139" y="152711"/>
                  </a:cubicBezTo>
                  <a:lnTo>
                    <a:pt x="83139" y="152711"/>
                  </a:lnTo>
                  <a:close/>
                </a:path>
              </a:pathLst>
            </a:custGeom>
            <a:solidFill>
              <a:srgbClr val="004A98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074692" y="9111921"/>
            <a:ext cx="3897158" cy="146379"/>
            <a:chOff x="0" y="0"/>
            <a:chExt cx="3927252" cy="152237"/>
          </a:xfrm>
        </p:grpSpPr>
        <p:sp>
          <p:nvSpPr>
            <p:cNvPr name="Freeform 21" id="21"/>
            <p:cNvSpPr/>
            <p:nvPr/>
          </p:nvSpPr>
          <p:spPr>
            <a:xfrm>
              <a:off x="-28960" y="-488"/>
              <a:ext cx="3963901" cy="154038"/>
            </a:xfrm>
            <a:custGeom>
              <a:avLst/>
              <a:gdLst/>
              <a:ahLst/>
              <a:cxnLst/>
              <a:rect r="r" b="b" t="t" l="l"/>
              <a:pathLst>
                <a:path h="154038" w="3963901">
                  <a:moveTo>
                    <a:pt x="83139" y="152711"/>
                  </a:moveTo>
                  <a:cubicBezTo>
                    <a:pt x="0" y="154039"/>
                    <a:pt x="20033" y="56470"/>
                    <a:pt x="92578" y="55311"/>
                  </a:cubicBezTo>
                  <a:cubicBezTo>
                    <a:pt x="519198" y="48503"/>
                    <a:pt x="945864" y="45062"/>
                    <a:pt x="1372479" y="37947"/>
                  </a:cubicBezTo>
                  <a:cubicBezTo>
                    <a:pt x="1948912" y="28333"/>
                    <a:pt x="2525290" y="1405"/>
                    <a:pt x="2975967" y="496"/>
                  </a:cubicBezTo>
                  <a:cubicBezTo>
                    <a:pt x="3289907" y="0"/>
                    <a:pt x="3602064" y="21244"/>
                    <a:pt x="3914856" y="46119"/>
                  </a:cubicBezTo>
                  <a:cubicBezTo>
                    <a:pt x="3943825" y="48423"/>
                    <a:pt x="3963901" y="76080"/>
                    <a:pt x="3953374" y="103401"/>
                  </a:cubicBezTo>
                  <a:cubicBezTo>
                    <a:pt x="3941479" y="134271"/>
                    <a:pt x="3903134" y="144247"/>
                    <a:pt x="3873638" y="141901"/>
                  </a:cubicBezTo>
                  <a:cubicBezTo>
                    <a:pt x="3697882" y="127924"/>
                    <a:pt x="3522044" y="113278"/>
                    <a:pt x="3345882" y="105384"/>
                  </a:cubicBezTo>
                  <a:cubicBezTo>
                    <a:pt x="2974254" y="87846"/>
                    <a:pt x="2687818" y="102526"/>
                    <a:pt x="2296484" y="112977"/>
                  </a:cubicBezTo>
                  <a:cubicBezTo>
                    <a:pt x="1558727" y="132681"/>
                    <a:pt x="821041" y="140936"/>
                    <a:pt x="83139" y="152711"/>
                  </a:cubicBezTo>
                  <a:lnTo>
                    <a:pt x="83139" y="152711"/>
                  </a:lnTo>
                  <a:close/>
                </a:path>
              </a:pathLst>
            </a:custGeom>
            <a:solidFill>
              <a:srgbClr val="588D4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392705" y="9111921"/>
            <a:ext cx="3897158" cy="146379"/>
            <a:chOff x="0" y="0"/>
            <a:chExt cx="3927252" cy="152237"/>
          </a:xfrm>
        </p:grpSpPr>
        <p:sp>
          <p:nvSpPr>
            <p:cNvPr name="Freeform 23" id="23"/>
            <p:cNvSpPr/>
            <p:nvPr/>
          </p:nvSpPr>
          <p:spPr>
            <a:xfrm>
              <a:off x="-28960" y="-488"/>
              <a:ext cx="3963901" cy="154038"/>
            </a:xfrm>
            <a:custGeom>
              <a:avLst/>
              <a:gdLst/>
              <a:ahLst/>
              <a:cxnLst/>
              <a:rect r="r" b="b" t="t" l="l"/>
              <a:pathLst>
                <a:path h="154038" w="3963901">
                  <a:moveTo>
                    <a:pt x="83139" y="152711"/>
                  </a:moveTo>
                  <a:cubicBezTo>
                    <a:pt x="0" y="154039"/>
                    <a:pt x="20033" y="56470"/>
                    <a:pt x="92578" y="55311"/>
                  </a:cubicBezTo>
                  <a:cubicBezTo>
                    <a:pt x="519198" y="48503"/>
                    <a:pt x="945864" y="45062"/>
                    <a:pt x="1372479" y="37947"/>
                  </a:cubicBezTo>
                  <a:cubicBezTo>
                    <a:pt x="1948912" y="28333"/>
                    <a:pt x="2525290" y="1405"/>
                    <a:pt x="2975967" y="496"/>
                  </a:cubicBezTo>
                  <a:cubicBezTo>
                    <a:pt x="3289907" y="0"/>
                    <a:pt x="3602064" y="21244"/>
                    <a:pt x="3914856" y="46119"/>
                  </a:cubicBezTo>
                  <a:cubicBezTo>
                    <a:pt x="3943825" y="48423"/>
                    <a:pt x="3963901" y="76080"/>
                    <a:pt x="3953374" y="103401"/>
                  </a:cubicBezTo>
                  <a:cubicBezTo>
                    <a:pt x="3941479" y="134271"/>
                    <a:pt x="3903134" y="144247"/>
                    <a:pt x="3873638" y="141901"/>
                  </a:cubicBezTo>
                  <a:cubicBezTo>
                    <a:pt x="3697882" y="127924"/>
                    <a:pt x="3522044" y="113278"/>
                    <a:pt x="3345882" y="105384"/>
                  </a:cubicBezTo>
                  <a:cubicBezTo>
                    <a:pt x="2974254" y="87846"/>
                    <a:pt x="2687818" y="102526"/>
                    <a:pt x="2296484" y="112977"/>
                  </a:cubicBezTo>
                  <a:cubicBezTo>
                    <a:pt x="1558727" y="132681"/>
                    <a:pt x="821041" y="140936"/>
                    <a:pt x="83139" y="152711"/>
                  </a:cubicBezTo>
                  <a:lnTo>
                    <a:pt x="83139" y="152711"/>
                  </a:lnTo>
                  <a:close/>
                </a:path>
              </a:pathLst>
            </a:custGeom>
            <a:solidFill>
              <a:srgbClr val="EFC44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691200" y="9111921"/>
            <a:ext cx="3897158" cy="146379"/>
            <a:chOff x="0" y="0"/>
            <a:chExt cx="3927252" cy="152237"/>
          </a:xfrm>
        </p:grpSpPr>
        <p:sp>
          <p:nvSpPr>
            <p:cNvPr name="Freeform 25" id="25"/>
            <p:cNvSpPr/>
            <p:nvPr/>
          </p:nvSpPr>
          <p:spPr>
            <a:xfrm>
              <a:off x="-28960" y="-488"/>
              <a:ext cx="3963901" cy="154038"/>
            </a:xfrm>
            <a:custGeom>
              <a:avLst/>
              <a:gdLst/>
              <a:ahLst/>
              <a:cxnLst/>
              <a:rect r="r" b="b" t="t" l="l"/>
              <a:pathLst>
                <a:path h="154038" w="3963901">
                  <a:moveTo>
                    <a:pt x="83139" y="152711"/>
                  </a:moveTo>
                  <a:cubicBezTo>
                    <a:pt x="0" y="154039"/>
                    <a:pt x="20033" y="56470"/>
                    <a:pt x="92578" y="55311"/>
                  </a:cubicBezTo>
                  <a:cubicBezTo>
                    <a:pt x="519198" y="48503"/>
                    <a:pt x="945864" y="45062"/>
                    <a:pt x="1372479" y="37947"/>
                  </a:cubicBezTo>
                  <a:cubicBezTo>
                    <a:pt x="1948912" y="28333"/>
                    <a:pt x="2525290" y="1405"/>
                    <a:pt x="2975967" y="496"/>
                  </a:cubicBezTo>
                  <a:cubicBezTo>
                    <a:pt x="3289907" y="0"/>
                    <a:pt x="3602064" y="21244"/>
                    <a:pt x="3914856" y="46119"/>
                  </a:cubicBezTo>
                  <a:cubicBezTo>
                    <a:pt x="3943825" y="48423"/>
                    <a:pt x="3963901" y="76080"/>
                    <a:pt x="3953374" y="103401"/>
                  </a:cubicBezTo>
                  <a:cubicBezTo>
                    <a:pt x="3941479" y="134271"/>
                    <a:pt x="3903134" y="144247"/>
                    <a:pt x="3873638" y="141901"/>
                  </a:cubicBezTo>
                  <a:cubicBezTo>
                    <a:pt x="3697882" y="127924"/>
                    <a:pt x="3522044" y="113278"/>
                    <a:pt x="3345882" y="105384"/>
                  </a:cubicBezTo>
                  <a:cubicBezTo>
                    <a:pt x="2974254" y="87846"/>
                    <a:pt x="2687818" y="102526"/>
                    <a:pt x="2296484" y="112977"/>
                  </a:cubicBezTo>
                  <a:cubicBezTo>
                    <a:pt x="1558727" y="132681"/>
                    <a:pt x="821041" y="140936"/>
                    <a:pt x="83139" y="152711"/>
                  </a:cubicBezTo>
                  <a:lnTo>
                    <a:pt x="83139" y="152711"/>
                  </a:lnTo>
                  <a:close/>
                </a:path>
              </a:pathLst>
            </a:custGeom>
            <a:solidFill>
              <a:srgbClr val="AD3E25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8D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2759" y="3450683"/>
            <a:ext cx="15462482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F1EEE1"/>
                </a:solidFill>
                <a:latin typeface="Poppins Bold"/>
              </a:rPr>
              <a:t>Terimakasih </a:t>
            </a:r>
          </a:p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F1EEE1"/>
                </a:solidFill>
                <a:latin typeface="Poppins Bold"/>
              </a:rPr>
              <a:t>Ada Pertanyaan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77984">
            <a:off x="-565735" y="1759018"/>
            <a:ext cx="3956988" cy="91765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84977">
            <a:off x="15698631" y="8042277"/>
            <a:ext cx="1305718" cy="270502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331699">
            <a:off x="13599998" y="2447146"/>
            <a:ext cx="1868052" cy="99240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3976">
            <a:off x="15665416" y="7291270"/>
            <a:ext cx="3565242" cy="44780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38703">
            <a:off x="759962" y="-107509"/>
            <a:ext cx="1305594" cy="159928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247852">
            <a:off x="13172835" y="9079612"/>
            <a:ext cx="1512586" cy="97222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40012" y="7210183"/>
            <a:ext cx="1319655" cy="1433121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5671519" y="7004611"/>
            <a:ext cx="6944961" cy="594393"/>
            <a:chOff x="0" y="0"/>
            <a:chExt cx="9259949" cy="79252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9259949" cy="792524"/>
              <a:chOff x="0" y="0"/>
              <a:chExt cx="24807255" cy="2123159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4073"/>
                <a:ext cx="24813645" cy="2129761"/>
              </a:xfrm>
              <a:custGeom>
                <a:avLst/>
                <a:gdLst/>
                <a:ahLst/>
                <a:cxnLst/>
                <a:rect r="r" b="b" t="t" l="l"/>
                <a:pathLst>
                  <a:path h="2129761" w="24813645">
                    <a:moveTo>
                      <a:pt x="24185868" y="2075283"/>
                    </a:moveTo>
                    <a:cubicBezTo>
                      <a:pt x="24185868" y="2075283"/>
                      <a:pt x="23454993" y="2129761"/>
                      <a:pt x="19993049" y="2127140"/>
                    </a:cubicBezTo>
                    <a:cubicBezTo>
                      <a:pt x="8739046" y="2124977"/>
                      <a:pt x="1057074" y="2117153"/>
                      <a:pt x="1057074" y="2117153"/>
                    </a:cubicBezTo>
                    <a:cubicBezTo>
                      <a:pt x="812932" y="2108319"/>
                      <a:pt x="449110" y="2087088"/>
                      <a:pt x="282371" y="2028911"/>
                    </a:cubicBezTo>
                    <a:cubicBezTo>
                      <a:pt x="4469" y="1931947"/>
                      <a:pt x="0" y="1758669"/>
                      <a:pt x="0" y="1397091"/>
                    </a:cubicBezTo>
                    <a:lnTo>
                      <a:pt x="0" y="1397081"/>
                    </a:lnTo>
                    <a:cubicBezTo>
                      <a:pt x="8536" y="491230"/>
                      <a:pt x="0" y="345608"/>
                      <a:pt x="77597" y="223930"/>
                    </a:cubicBezTo>
                    <a:cubicBezTo>
                      <a:pt x="217372" y="4759"/>
                      <a:pt x="519255" y="4073"/>
                      <a:pt x="937909" y="4073"/>
                    </a:cubicBezTo>
                    <a:cubicBezTo>
                      <a:pt x="937909" y="4073"/>
                      <a:pt x="4016977" y="15681"/>
                      <a:pt x="15843320" y="7673"/>
                    </a:cubicBezTo>
                    <a:cubicBezTo>
                      <a:pt x="23236065" y="0"/>
                      <a:pt x="23952798" y="6979"/>
                      <a:pt x="23952798" y="6979"/>
                    </a:cubicBezTo>
                    <a:cubicBezTo>
                      <a:pt x="24321106" y="14458"/>
                      <a:pt x="24459366" y="42638"/>
                      <a:pt x="24657107" y="165219"/>
                    </a:cubicBezTo>
                    <a:cubicBezTo>
                      <a:pt x="24808124" y="258836"/>
                      <a:pt x="24813645" y="476157"/>
                      <a:pt x="24804506" y="1397081"/>
                    </a:cubicBezTo>
                    <a:lnTo>
                      <a:pt x="24804506" y="1397091"/>
                    </a:lnTo>
                    <a:cubicBezTo>
                      <a:pt x="24804505" y="1876634"/>
                      <a:pt x="24761721" y="2025221"/>
                      <a:pt x="24185868" y="2075283"/>
                    </a:cubicBezTo>
                    <a:close/>
                  </a:path>
                </a:pathLst>
              </a:custGeom>
              <a:solidFill>
                <a:srgbClr val="EFC44B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472634" y="65004"/>
              <a:ext cx="8314680" cy="652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Poppins Medium"/>
                </a:rPr>
                <a:t>Have a great </a:t>
              </a:r>
              <a:r>
                <a:rPr lang="en-US" sz="3200">
                  <a:solidFill>
                    <a:srgbClr val="AD3E25"/>
                  </a:solidFill>
                  <a:latin typeface="Poppins Medium"/>
                </a:rPr>
                <a:t>Error</a:t>
              </a:r>
              <a:r>
                <a:rPr lang="en-US" sz="3200">
                  <a:solidFill>
                    <a:srgbClr val="000000"/>
                  </a:solidFill>
                  <a:latin typeface="Poppins Medium"/>
                </a:rPr>
                <a:t>.</a:t>
              </a: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86055">
            <a:off x="2624539" y="434258"/>
            <a:ext cx="1550602" cy="1344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8D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8841">
            <a:off x="8877996" y="5969132"/>
            <a:ext cx="3617349" cy="67461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71491">
            <a:off x="521723" y="1781110"/>
            <a:ext cx="2784246" cy="17211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49163">
            <a:off x="14843821" y="1488134"/>
            <a:ext cx="2046178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10612">
            <a:off x="2224003" y="7748232"/>
            <a:ext cx="1871035" cy="202822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4411">
            <a:off x="16862155" y="6663134"/>
            <a:ext cx="1089586" cy="161965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07128">
            <a:off x="510578" y="6948853"/>
            <a:ext cx="1524656" cy="13666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37504">
            <a:off x="4103232" y="1602305"/>
            <a:ext cx="377006" cy="152465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3887" y="8762344"/>
            <a:ext cx="1430405" cy="152465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675166">
            <a:off x="-62203" y="306567"/>
            <a:ext cx="1524656" cy="144426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44413" y="499070"/>
            <a:ext cx="1374963" cy="152465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30988" y="33674"/>
            <a:ext cx="1128532" cy="1248722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617827">
            <a:off x="15633812" y="-246250"/>
            <a:ext cx="1394552" cy="1773675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406948" y="1427053"/>
            <a:ext cx="697446" cy="117712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02200">
            <a:off x="15635679" y="9427627"/>
            <a:ext cx="2651203" cy="65075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579568">
            <a:off x="13360220" y="8791982"/>
            <a:ext cx="2104332" cy="146538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17497" y="-181776"/>
            <a:ext cx="2362556" cy="1361692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32668" y="7673278"/>
            <a:ext cx="1668485" cy="1089066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739921" y="4741425"/>
            <a:ext cx="14808159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Poppins Medium"/>
              </a:rPr>
              <a:t>Selamat Datang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30428">
            <a:off x="8942096" y="3270119"/>
            <a:ext cx="4278783" cy="166872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456130" y="6324966"/>
            <a:ext cx="4740088" cy="99541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17510" y="1918310"/>
            <a:ext cx="5072656" cy="690584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68485" b="8104"/>
          <a:stretch>
            <a:fillRect/>
          </a:stretch>
        </p:blipFill>
        <p:spPr>
          <a:xfrm flipH="false" flipV="false" rot="0">
            <a:off x="4056673" y="3659646"/>
            <a:ext cx="860540" cy="142345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68485" b="8104"/>
          <a:stretch>
            <a:fillRect/>
          </a:stretch>
        </p:blipFill>
        <p:spPr>
          <a:xfrm flipH="true" flipV="false" rot="0">
            <a:off x="6673358" y="1918310"/>
            <a:ext cx="860540" cy="142345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2225" t="1141" r="46005" b="31798"/>
          <a:stretch>
            <a:fillRect/>
          </a:stretch>
        </p:blipFill>
        <p:spPr>
          <a:xfrm flipH="false" flipV="false" rot="0">
            <a:off x="5506458" y="5224539"/>
            <a:ext cx="594422" cy="103874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2225" t="1141" r="46005" b="31798"/>
          <a:stretch>
            <a:fillRect/>
          </a:stretch>
        </p:blipFill>
        <p:spPr>
          <a:xfrm flipH="true" flipV="false" rot="0">
            <a:off x="2942814" y="6801010"/>
            <a:ext cx="594422" cy="103874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8814257" y="3341761"/>
            <a:ext cx="8143073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Poppins Medium"/>
              </a:rPr>
              <a:t>Apa itu Programming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4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3840" y="2690126"/>
            <a:ext cx="15420320" cy="3779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Poppins Medium Bold"/>
              </a:rPr>
              <a:t>Programming</a:t>
            </a:r>
            <a:r>
              <a:rPr lang="en-US" sz="7200">
                <a:solidFill>
                  <a:srgbClr val="000000"/>
                </a:solidFill>
                <a:latin typeface="Poppins Medium"/>
              </a:rPr>
              <a:t> adalah sebuah proses untuk membuat program di komputer(Web , Android)</a:t>
            </a:r>
          </a:p>
        </p:txBody>
      </p:sp>
      <p:grpSp>
        <p:nvGrpSpPr>
          <p:cNvPr name="Group 3" id="3"/>
          <p:cNvGrpSpPr/>
          <p:nvPr/>
        </p:nvGrpSpPr>
        <p:grpSpPr>
          <a:xfrm rot="-148559">
            <a:off x="7364643" y="5961088"/>
            <a:ext cx="7503972" cy="281853"/>
            <a:chOff x="0" y="0"/>
            <a:chExt cx="3927252" cy="152237"/>
          </a:xfrm>
        </p:grpSpPr>
        <p:sp>
          <p:nvSpPr>
            <p:cNvPr name="Freeform 4" id="4"/>
            <p:cNvSpPr/>
            <p:nvPr/>
          </p:nvSpPr>
          <p:spPr>
            <a:xfrm>
              <a:off x="-28960" y="-488"/>
              <a:ext cx="3963901" cy="154038"/>
            </a:xfrm>
            <a:custGeom>
              <a:avLst/>
              <a:gdLst/>
              <a:ahLst/>
              <a:cxnLst/>
              <a:rect r="r" b="b" t="t" l="l"/>
              <a:pathLst>
                <a:path h="154038" w="3963901">
                  <a:moveTo>
                    <a:pt x="83139" y="152711"/>
                  </a:moveTo>
                  <a:cubicBezTo>
                    <a:pt x="0" y="154039"/>
                    <a:pt x="20033" y="56470"/>
                    <a:pt x="92578" y="55311"/>
                  </a:cubicBezTo>
                  <a:cubicBezTo>
                    <a:pt x="519198" y="48503"/>
                    <a:pt x="945864" y="45062"/>
                    <a:pt x="1372479" y="37947"/>
                  </a:cubicBezTo>
                  <a:cubicBezTo>
                    <a:pt x="1948912" y="28333"/>
                    <a:pt x="2525290" y="1405"/>
                    <a:pt x="2975967" y="496"/>
                  </a:cubicBezTo>
                  <a:cubicBezTo>
                    <a:pt x="3289907" y="0"/>
                    <a:pt x="3602064" y="21244"/>
                    <a:pt x="3914856" y="46119"/>
                  </a:cubicBezTo>
                  <a:cubicBezTo>
                    <a:pt x="3943825" y="48423"/>
                    <a:pt x="3963901" y="76080"/>
                    <a:pt x="3953374" y="103401"/>
                  </a:cubicBezTo>
                  <a:cubicBezTo>
                    <a:pt x="3941479" y="134271"/>
                    <a:pt x="3903134" y="144247"/>
                    <a:pt x="3873638" y="141901"/>
                  </a:cubicBezTo>
                  <a:cubicBezTo>
                    <a:pt x="3697882" y="127924"/>
                    <a:pt x="3522044" y="113278"/>
                    <a:pt x="3345882" y="105384"/>
                  </a:cubicBezTo>
                  <a:cubicBezTo>
                    <a:pt x="2974254" y="87846"/>
                    <a:pt x="2687818" y="102526"/>
                    <a:pt x="2296484" y="112977"/>
                  </a:cubicBezTo>
                  <a:cubicBezTo>
                    <a:pt x="1558727" y="132681"/>
                    <a:pt x="821041" y="140936"/>
                    <a:pt x="83139" y="152711"/>
                  </a:cubicBezTo>
                  <a:lnTo>
                    <a:pt x="83139" y="15271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1505910" y="8183052"/>
            <a:ext cx="9107318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Poppins Medium"/>
              </a:rPr>
              <a:t>ITC SEMKANISA PROGRAMMING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161531">
            <a:off x="13845423" y="999490"/>
            <a:ext cx="1524656" cy="136664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-208622">
            <a:off x="7943535" y="7151769"/>
            <a:ext cx="7609908" cy="232491"/>
            <a:chOff x="0" y="0"/>
            <a:chExt cx="3945965" cy="120553"/>
          </a:xfrm>
        </p:grpSpPr>
        <p:sp>
          <p:nvSpPr>
            <p:cNvPr name="Freeform 8" id="8"/>
            <p:cNvSpPr/>
            <p:nvPr/>
          </p:nvSpPr>
          <p:spPr>
            <a:xfrm>
              <a:off x="-4133" y="-2283"/>
              <a:ext cx="3954205" cy="124140"/>
            </a:xfrm>
            <a:custGeom>
              <a:avLst/>
              <a:gdLst/>
              <a:ahLst/>
              <a:cxnLst/>
              <a:rect r="r" b="b" t="t" l="l"/>
              <a:pathLst>
                <a:path h="124140" w="3954205">
                  <a:moveTo>
                    <a:pt x="16295" y="109891"/>
                  </a:moveTo>
                  <a:cubicBezTo>
                    <a:pt x="0" y="111415"/>
                    <a:pt x="158" y="86001"/>
                    <a:pt x="16295" y="84491"/>
                  </a:cubicBezTo>
                  <a:cubicBezTo>
                    <a:pt x="161057" y="70947"/>
                    <a:pt x="305820" y="57402"/>
                    <a:pt x="450582" y="43858"/>
                  </a:cubicBezTo>
                  <a:cubicBezTo>
                    <a:pt x="592552" y="30575"/>
                    <a:pt x="734187" y="18300"/>
                    <a:pt x="876777" y="14141"/>
                  </a:cubicBezTo>
                  <a:cubicBezTo>
                    <a:pt x="1131353" y="6714"/>
                    <a:pt x="1385995" y="15887"/>
                    <a:pt x="1640508" y="21508"/>
                  </a:cubicBezTo>
                  <a:cubicBezTo>
                    <a:pt x="1764677" y="24250"/>
                    <a:pt x="1888935" y="26709"/>
                    <a:pt x="2013126" y="24009"/>
                  </a:cubicBezTo>
                  <a:cubicBezTo>
                    <a:pt x="2139256" y="21267"/>
                    <a:pt x="2265232" y="14249"/>
                    <a:pt x="2391266" y="8905"/>
                  </a:cubicBezTo>
                  <a:cubicBezTo>
                    <a:pt x="2516951" y="3575"/>
                    <a:pt x="2642808" y="0"/>
                    <a:pt x="2768589" y="3986"/>
                  </a:cubicBezTo>
                  <a:cubicBezTo>
                    <a:pt x="2898082" y="8091"/>
                    <a:pt x="3027245" y="21621"/>
                    <a:pt x="3156311" y="32359"/>
                  </a:cubicBezTo>
                  <a:cubicBezTo>
                    <a:pt x="3416845" y="54034"/>
                    <a:pt x="3677380" y="75709"/>
                    <a:pt x="3937915" y="97384"/>
                  </a:cubicBezTo>
                  <a:cubicBezTo>
                    <a:pt x="3954115" y="98732"/>
                    <a:pt x="3954205" y="124139"/>
                    <a:pt x="3937915" y="122784"/>
                  </a:cubicBezTo>
                  <a:cubicBezTo>
                    <a:pt x="3646116" y="98508"/>
                    <a:pt x="3354317" y="74232"/>
                    <a:pt x="3062519" y="49956"/>
                  </a:cubicBezTo>
                  <a:cubicBezTo>
                    <a:pt x="2934217" y="39282"/>
                    <a:pt x="2806368" y="28444"/>
                    <a:pt x="2677527" y="27731"/>
                  </a:cubicBezTo>
                  <a:cubicBezTo>
                    <a:pt x="2551935" y="27038"/>
                    <a:pt x="2426426" y="32560"/>
                    <a:pt x="2300996" y="38345"/>
                  </a:cubicBezTo>
                  <a:cubicBezTo>
                    <a:pt x="2176977" y="44063"/>
                    <a:pt x="2052924" y="49964"/>
                    <a:pt x="1928749" y="50560"/>
                  </a:cubicBezTo>
                  <a:cubicBezTo>
                    <a:pt x="1802198" y="51167"/>
                    <a:pt x="1675607" y="47839"/>
                    <a:pt x="1549103" y="44772"/>
                  </a:cubicBezTo>
                  <a:cubicBezTo>
                    <a:pt x="1294742" y="38606"/>
                    <a:pt x="1040066" y="31210"/>
                    <a:pt x="785749" y="42948"/>
                  </a:cubicBezTo>
                  <a:cubicBezTo>
                    <a:pt x="658161" y="48839"/>
                    <a:pt x="531177" y="61718"/>
                    <a:pt x="404052" y="73611"/>
                  </a:cubicBezTo>
                  <a:cubicBezTo>
                    <a:pt x="274799" y="85704"/>
                    <a:pt x="145548" y="97798"/>
                    <a:pt x="16295" y="109891"/>
                  </a:cubicBezTo>
                  <a:lnTo>
                    <a:pt x="16295" y="10989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-208622">
            <a:off x="7925514" y="6890697"/>
            <a:ext cx="7609908" cy="232491"/>
            <a:chOff x="0" y="0"/>
            <a:chExt cx="3945965" cy="120553"/>
          </a:xfrm>
        </p:grpSpPr>
        <p:sp>
          <p:nvSpPr>
            <p:cNvPr name="Freeform 10" id="10"/>
            <p:cNvSpPr/>
            <p:nvPr/>
          </p:nvSpPr>
          <p:spPr>
            <a:xfrm>
              <a:off x="-4133" y="-2283"/>
              <a:ext cx="3954205" cy="124140"/>
            </a:xfrm>
            <a:custGeom>
              <a:avLst/>
              <a:gdLst/>
              <a:ahLst/>
              <a:cxnLst/>
              <a:rect r="r" b="b" t="t" l="l"/>
              <a:pathLst>
                <a:path h="124140" w="3954205">
                  <a:moveTo>
                    <a:pt x="16295" y="109891"/>
                  </a:moveTo>
                  <a:cubicBezTo>
                    <a:pt x="0" y="111415"/>
                    <a:pt x="158" y="86001"/>
                    <a:pt x="16295" y="84491"/>
                  </a:cubicBezTo>
                  <a:cubicBezTo>
                    <a:pt x="161057" y="70947"/>
                    <a:pt x="305820" y="57402"/>
                    <a:pt x="450582" y="43858"/>
                  </a:cubicBezTo>
                  <a:cubicBezTo>
                    <a:pt x="592552" y="30575"/>
                    <a:pt x="734187" y="18300"/>
                    <a:pt x="876777" y="14141"/>
                  </a:cubicBezTo>
                  <a:cubicBezTo>
                    <a:pt x="1131353" y="6714"/>
                    <a:pt x="1385995" y="15887"/>
                    <a:pt x="1640508" y="21508"/>
                  </a:cubicBezTo>
                  <a:cubicBezTo>
                    <a:pt x="1764677" y="24250"/>
                    <a:pt x="1888935" y="26709"/>
                    <a:pt x="2013126" y="24009"/>
                  </a:cubicBezTo>
                  <a:cubicBezTo>
                    <a:pt x="2139256" y="21267"/>
                    <a:pt x="2265232" y="14249"/>
                    <a:pt x="2391266" y="8905"/>
                  </a:cubicBezTo>
                  <a:cubicBezTo>
                    <a:pt x="2516951" y="3575"/>
                    <a:pt x="2642808" y="0"/>
                    <a:pt x="2768589" y="3986"/>
                  </a:cubicBezTo>
                  <a:cubicBezTo>
                    <a:pt x="2898082" y="8091"/>
                    <a:pt x="3027245" y="21621"/>
                    <a:pt x="3156311" y="32359"/>
                  </a:cubicBezTo>
                  <a:cubicBezTo>
                    <a:pt x="3416845" y="54034"/>
                    <a:pt x="3677380" y="75709"/>
                    <a:pt x="3937915" y="97384"/>
                  </a:cubicBezTo>
                  <a:cubicBezTo>
                    <a:pt x="3954115" y="98732"/>
                    <a:pt x="3954205" y="124139"/>
                    <a:pt x="3937915" y="122784"/>
                  </a:cubicBezTo>
                  <a:cubicBezTo>
                    <a:pt x="3646116" y="98508"/>
                    <a:pt x="3354317" y="74232"/>
                    <a:pt x="3062519" y="49956"/>
                  </a:cubicBezTo>
                  <a:cubicBezTo>
                    <a:pt x="2934217" y="39282"/>
                    <a:pt x="2806368" y="28444"/>
                    <a:pt x="2677527" y="27731"/>
                  </a:cubicBezTo>
                  <a:cubicBezTo>
                    <a:pt x="2551935" y="27038"/>
                    <a:pt x="2426426" y="32560"/>
                    <a:pt x="2300996" y="38345"/>
                  </a:cubicBezTo>
                  <a:cubicBezTo>
                    <a:pt x="2176977" y="44063"/>
                    <a:pt x="2052924" y="49964"/>
                    <a:pt x="1928749" y="50560"/>
                  </a:cubicBezTo>
                  <a:cubicBezTo>
                    <a:pt x="1802198" y="51167"/>
                    <a:pt x="1675607" y="47839"/>
                    <a:pt x="1549103" y="44772"/>
                  </a:cubicBezTo>
                  <a:cubicBezTo>
                    <a:pt x="1294742" y="38606"/>
                    <a:pt x="1040066" y="31210"/>
                    <a:pt x="785749" y="42948"/>
                  </a:cubicBezTo>
                  <a:cubicBezTo>
                    <a:pt x="658161" y="48839"/>
                    <a:pt x="531177" y="61718"/>
                    <a:pt x="404052" y="73611"/>
                  </a:cubicBezTo>
                  <a:cubicBezTo>
                    <a:pt x="274799" y="85704"/>
                    <a:pt x="145548" y="97798"/>
                    <a:pt x="16295" y="109891"/>
                  </a:cubicBezTo>
                  <a:lnTo>
                    <a:pt x="16295" y="10989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8D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8841">
            <a:off x="7961902" y="7374069"/>
            <a:ext cx="3617349" cy="67461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71491">
            <a:off x="521723" y="1781110"/>
            <a:ext cx="2784246" cy="17211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49163">
            <a:off x="14843821" y="1488134"/>
            <a:ext cx="2046178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10612">
            <a:off x="2224003" y="7748232"/>
            <a:ext cx="1871035" cy="202822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4411">
            <a:off x="16862155" y="6663134"/>
            <a:ext cx="1089586" cy="161965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07128">
            <a:off x="510578" y="6948853"/>
            <a:ext cx="1524656" cy="13666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37504">
            <a:off x="4103232" y="1602305"/>
            <a:ext cx="377006" cy="152465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3887" y="8762344"/>
            <a:ext cx="1430405" cy="152465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675166">
            <a:off x="-62203" y="306567"/>
            <a:ext cx="1524656" cy="144426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44413" y="499070"/>
            <a:ext cx="1374963" cy="152465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30988" y="33674"/>
            <a:ext cx="1128532" cy="1248722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617827">
            <a:off x="15633812" y="-246250"/>
            <a:ext cx="1394552" cy="1773675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406948" y="1427053"/>
            <a:ext cx="697446" cy="117712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02200">
            <a:off x="15635679" y="9427627"/>
            <a:ext cx="2651203" cy="65075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579568">
            <a:off x="13360220" y="8791982"/>
            <a:ext cx="2104332" cy="146538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17497" y="-181776"/>
            <a:ext cx="2362556" cy="1361692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32668" y="7673278"/>
            <a:ext cx="1668485" cy="1089066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522929" y="3846813"/>
            <a:ext cx="14808159" cy="336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FFFFFF"/>
                </a:solidFill>
                <a:latin typeface="Poppins Medium Bold"/>
              </a:rPr>
              <a:t>Bahasa Pemograman</a:t>
            </a:r>
            <a:r>
              <a:rPr lang="en-US" sz="5500">
                <a:solidFill>
                  <a:srgbClr val="FFFFFF"/>
                </a:solidFill>
                <a:latin typeface="Poppins Medium"/>
              </a:rPr>
              <a:t> adalah bahasa yang digunakan untuk membuat suatu kode program yang dimengerti manusia dan komputer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55" t="0" r="0" b="43837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9642" y="427954"/>
            <a:ext cx="3897158" cy="7991594"/>
            <a:chOff x="0" y="0"/>
            <a:chExt cx="5196211" cy="1065545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196211" cy="10655458"/>
              <a:chOff x="0" y="0"/>
              <a:chExt cx="2706649" cy="5590348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-4213" y="0"/>
                <a:ext cx="2710862" cy="5590348"/>
              </a:xfrm>
              <a:custGeom>
                <a:avLst/>
                <a:gdLst/>
                <a:ahLst/>
                <a:cxnLst/>
                <a:rect r="r" b="b" t="t" l="l"/>
                <a:pathLst>
                  <a:path h="5590348" w="2710862">
                    <a:moveTo>
                      <a:pt x="278431" y="16918"/>
                    </a:moveTo>
                    <a:cubicBezTo>
                      <a:pt x="278431" y="16918"/>
                      <a:pt x="604014" y="12258"/>
                      <a:pt x="918361" y="12454"/>
                    </a:cubicBezTo>
                    <a:cubicBezTo>
                      <a:pt x="1729589" y="12671"/>
                      <a:pt x="2436794" y="0"/>
                      <a:pt x="2436794" y="0"/>
                    </a:cubicBezTo>
                    <a:cubicBezTo>
                      <a:pt x="2504257" y="0"/>
                      <a:pt x="2580195" y="0"/>
                      <a:pt x="2658968" y="85073"/>
                    </a:cubicBezTo>
                    <a:cubicBezTo>
                      <a:pt x="2701946" y="131488"/>
                      <a:pt x="2703014" y="240224"/>
                      <a:pt x="2703419" y="320281"/>
                    </a:cubicBezTo>
                    <a:cubicBezTo>
                      <a:pt x="2703419" y="320281"/>
                      <a:pt x="2701715" y="4002891"/>
                      <a:pt x="2701715" y="4827764"/>
                    </a:cubicBezTo>
                    <a:cubicBezTo>
                      <a:pt x="2701715" y="5041923"/>
                      <a:pt x="2710862" y="5341102"/>
                      <a:pt x="2710862" y="5341102"/>
                    </a:cubicBezTo>
                    <a:cubicBezTo>
                      <a:pt x="2710862" y="5469771"/>
                      <a:pt x="2706693" y="5590348"/>
                      <a:pt x="2453855" y="5582214"/>
                    </a:cubicBezTo>
                    <a:cubicBezTo>
                      <a:pt x="2453855" y="5582214"/>
                      <a:pt x="2077383" y="5561916"/>
                      <a:pt x="1758641" y="5569514"/>
                    </a:cubicBezTo>
                    <a:cubicBezTo>
                      <a:pt x="1073704" y="5577648"/>
                      <a:pt x="304023" y="5590348"/>
                      <a:pt x="304023" y="5590348"/>
                    </a:cubicBezTo>
                    <a:cubicBezTo>
                      <a:pt x="132548" y="5590348"/>
                      <a:pt x="4213" y="5489279"/>
                      <a:pt x="8532" y="5286732"/>
                    </a:cubicBezTo>
                    <a:cubicBezTo>
                      <a:pt x="8532" y="5286732"/>
                      <a:pt x="9630" y="4788191"/>
                      <a:pt x="4815" y="1455432"/>
                    </a:cubicBezTo>
                    <a:cubicBezTo>
                      <a:pt x="0" y="663668"/>
                      <a:pt x="25592" y="330596"/>
                      <a:pt x="25592" y="330596"/>
                    </a:cubicBezTo>
                    <a:cubicBezTo>
                      <a:pt x="27224" y="150571"/>
                      <a:pt x="143504" y="16918"/>
                      <a:pt x="278431" y="1691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534749" y="1202769"/>
              <a:ext cx="4126712" cy="8211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EFC44B"/>
                  </a:solidFill>
                  <a:latin typeface="Poppins Medium"/>
                </a:rPr>
                <a:t>Bahasa Tingkat Rendah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220"/>
                </a:lnSpc>
              </a:pPr>
              <a:r>
                <a:rPr lang="en-US" sz="2299">
                  <a:solidFill>
                    <a:srgbClr val="FFFFFF"/>
                  </a:solidFill>
                  <a:latin typeface="Poppins Medium"/>
                </a:rPr>
                <a:t>adalah bahasa yang bisa di olah komputer secara langsung tanpa transformasi sebelumnya (kompilasi).bahasa ini jarang digunakan oleh programmer contoh :</a:t>
              </a:r>
            </a:p>
            <a:p>
              <a:pPr algn="ctr" marL="0" indent="0" lvl="0">
                <a:lnSpc>
                  <a:spcPts val="3219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EFC44B"/>
                  </a:solidFill>
                  <a:latin typeface="Poppins Medium"/>
                </a:rPr>
                <a:t>"bahasa Mesin (0)(1)"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825584" y="537721"/>
            <a:ext cx="3628389" cy="7772059"/>
            <a:chOff x="0" y="0"/>
            <a:chExt cx="4837852" cy="1036274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4837852" cy="10362746"/>
              <a:chOff x="0" y="0"/>
              <a:chExt cx="4340455" cy="9297313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-1" y="0"/>
                <a:ext cx="4348114" cy="9297313"/>
              </a:xfrm>
              <a:custGeom>
                <a:avLst/>
                <a:gdLst/>
                <a:ahLst/>
                <a:cxnLst/>
                <a:rect r="r" b="b" t="t" l="l"/>
                <a:pathLst>
                  <a:path h="9297313" w="4348114">
                    <a:moveTo>
                      <a:pt x="3841675" y="9280394"/>
                    </a:moveTo>
                    <a:cubicBezTo>
                      <a:pt x="3841675" y="9280394"/>
                      <a:pt x="3604679" y="9270425"/>
                      <a:pt x="3242540" y="9283869"/>
                    </a:cubicBezTo>
                    <a:cubicBezTo>
                      <a:pt x="2880402" y="9297313"/>
                      <a:pt x="490924" y="9297313"/>
                      <a:pt x="490924" y="9297313"/>
                    </a:cubicBezTo>
                    <a:cubicBezTo>
                      <a:pt x="245502" y="9297313"/>
                      <a:pt x="32509" y="9200045"/>
                      <a:pt x="31032" y="9039931"/>
                    </a:cubicBezTo>
                    <a:cubicBezTo>
                      <a:pt x="31032" y="9039931"/>
                      <a:pt x="0" y="6433002"/>
                      <a:pt x="0" y="606979"/>
                    </a:cubicBezTo>
                    <a:cubicBezTo>
                      <a:pt x="0" y="392820"/>
                      <a:pt x="15517" y="249246"/>
                      <a:pt x="15517" y="249246"/>
                    </a:cubicBezTo>
                    <a:cubicBezTo>
                      <a:pt x="15518" y="120578"/>
                      <a:pt x="1" y="0"/>
                      <a:pt x="459892" y="8134"/>
                    </a:cubicBezTo>
                    <a:cubicBezTo>
                      <a:pt x="459892" y="8134"/>
                      <a:pt x="1144663" y="28433"/>
                      <a:pt x="1627778" y="20834"/>
                    </a:cubicBezTo>
                    <a:cubicBezTo>
                      <a:pt x="2144992" y="12700"/>
                      <a:pt x="3795126" y="0"/>
                      <a:pt x="3795126" y="0"/>
                    </a:cubicBezTo>
                    <a:cubicBezTo>
                      <a:pt x="4107027" y="0"/>
                      <a:pt x="4340455" y="101069"/>
                      <a:pt x="4332598" y="303616"/>
                    </a:cubicBezTo>
                    <a:cubicBezTo>
                      <a:pt x="4332598" y="303616"/>
                      <a:pt x="4330603" y="5914617"/>
                      <a:pt x="4339358" y="8340344"/>
                    </a:cubicBezTo>
                    <a:cubicBezTo>
                      <a:pt x="4348114" y="8633645"/>
                      <a:pt x="4301566" y="8966717"/>
                      <a:pt x="4301566" y="8966717"/>
                    </a:cubicBezTo>
                    <a:cubicBezTo>
                      <a:pt x="4298600" y="9146742"/>
                      <a:pt x="4087097" y="9280394"/>
                      <a:pt x="3841675" y="9280394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79179" y="764313"/>
              <a:ext cx="4479494" cy="8796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004A98"/>
                  </a:solidFill>
                  <a:latin typeface="Poppins Medium"/>
                </a:rPr>
                <a:t>Bahasa Tingkat Objek</a:t>
              </a:r>
              <a:r>
                <a:rPr lang="en-US" sz="1200">
                  <a:solidFill>
                    <a:srgbClr val="004A98"/>
                  </a:solidFill>
                  <a:latin typeface="Arimo"/>
                </a:rPr>
                <a:t> </a:t>
              </a:r>
            </a:p>
            <a:p>
              <a:pPr algn="ctr">
                <a:lnSpc>
                  <a:spcPts val="3499"/>
                </a:lnSpc>
              </a:pPr>
              <a:r>
                <a:rPr lang="en-US" sz="1200">
                  <a:solidFill>
                    <a:srgbClr val="004A98"/>
                  </a:solidFill>
                  <a:latin typeface="Arimo"/>
                </a:rPr>
                <a:t>(OOP)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FFFFFF"/>
                  </a:solidFill>
                  <a:latin typeface="Arimo"/>
                </a:rPr>
                <a:t>adalah Bahasa pemograman tingkat tinggi namun ia sudah bisa berinteraksi dengan melakukan berbagai macam operasi object (class, method,dll)</a:t>
              </a:r>
            </a:p>
            <a:p>
              <a:pPr algn="ctr">
                <a:lnSpc>
                  <a:spcPts val="3219"/>
                </a:lnSpc>
              </a:pPr>
            </a:p>
            <a:p>
              <a:pPr algn="ctr">
                <a:lnSpc>
                  <a:spcPts val="3219"/>
                </a:lnSpc>
              </a:pPr>
              <a:r>
                <a:rPr lang="en-US" sz="2300">
                  <a:solidFill>
                    <a:srgbClr val="004A98"/>
                  </a:solidFill>
                  <a:latin typeface="Poppins Medium"/>
                </a:rPr>
                <a:t>Java,PHP,ASP,VB.NET</a:t>
              </a:r>
            </a:p>
            <a:p>
              <a:pPr algn="ctr" marL="0" indent="0" lvl="0">
                <a:lnSpc>
                  <a:spcPts val="32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225805" y="557807"/>
            <a:ext cx="3730158" cy="8084096"/>
            <a:chOff x="0" y="0"/>
            <a:chExt cx="4973544" cy="1077879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973544" cy="10778794"/>
              <a:chOff x="0" y="0"/>
              <a:chExt cx="4642964" cy="10062354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-1" y="0"/>
                <a:ext cx="4650623" cy="10062355"/>
              </a:xfrm>
              <a:custGeom>
                <a:avLst/>
                <a:gdLst/>
                <a:ahLst/>
                <a:cxnLst/>
                <a:rect r="r" b="b" t="t" l="l"/>
                <a:pathLst>
                  <a:path h="10062355" w="4650623">
                    <a:moveTo>
                      <a:pt x="4144184" y="10045436"/>
                    </a:moveTo>
                    <a:cubicBezTo>
                      <a:pt x="4144184" y="10045436"/>
                      <a:pt x="3907188" y="10035466"/>
                      <a:pt x="3545049" y="10048910"/>
                    </a:cubicBezTo>
                    <a:cubicBezTo>
                      <a:pt x="3182911" y="10062355"/>
                      <a:pt x="490924" y="10062355"/>
                      <a:pt x="490924" y="10062355"/>
                    </a:cubicBezTo>
                    <a:cubicBezTo>
                      <a:pt x="245502" y="10062355"/>
                      <a:pt x="32509" y="9965086"/>
                      <a:pt x="31032" y="9804972"/>
                    </a:cubicBezTo>
                    <a:cubicBezTo>
                      <a:pt x="31032" y="9804972"/>
                      <a:pt x="0" y="7025600"/>
                      <a:pt x="0" y="606979"/>
                    </a:cubicBezTo>
                    <a:cubicBezTo>
                      <a:pt x="0" y="392820"/>
                      <a:pt x="15517" y="249246"/>
                      <a:pt x="15517" y="249246"/>
                    </a:cubicBezTo>
                    <a:cubicBezTo>
                      <a:pt x="15518" y="120578"/>
                      <a:pt x="1" y="0"/>
                      <a:pt x="459892" y="8134"/>
                    </a:cubicBezTo>
                    <a:cubicBezTo>
                      <a:pt x="459892" y="8134"/>
                      <a:pt x="1144663" y="28433"/>
                      <a:pt x="1627778" y="20834"/>
                    </a:cubicBezTo>
                    <a:cubicBezTo>
                      <a:pt x="2144992" y="12700"/>
                      <a:pt x="4097636" y="0"/>
                      <a:pt x="4097636" y="0"/>
                    </a:cubicBezTo>
                    <a:cubicBezTo>
                      <a:pt x="4409536" y="0"/>
                      <a:pt x="4642965" y="101069"/>
                      <a:pt x="4635108" y="303616"/>
                    </a:cubicBezTo>
                    <a:cubicBezTo>
                      <a:pt x="4635108" y="303616"/>
                      <a:pt x="4633112" y="6454480"/>
                      <a:pt x="4641868" y="9105385"/>
                    </a:cubicBezTo>
                    <a:cubicBezTo>
                      <a:pt x="4650623" y="9398687"/>
                      <a:pt x="4604075" y="9731758"/>
                      <a:pt x="4604075" y="9731758"/>
                    </a:cubicBezTo>
                    <a:cubicBezTo>
                      <a:pt x="4601110" y="9911783"/>
                      <a:pt x="4389607" y="10045436"/>
                      <a:pt x="4144184" y="10045436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513930" y="1279577"/>
              <a:ext cx="3966042" cy="8172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3"/>
                </a:lnSpc>
              </a:pPr>
              <a:r>
                <a:rPr lang="en-US" sz="1153">
                  <a:solidFill>
                    <a:srgbClr val="588D48"/>
                  </a:solidFill>
                  <a:latin typeface="Poppins Medium"/>
                </a:rPr>
                <a:t>Bahasa  Tingkat Menengah </a:t>
              </a:r>
            </a:p>
            <a:p>
              <a:pPr algn="ctr">
                <a:lnSpc>
                  <a:spcPts val="3363"/>
                </a:lnSpc>
              </a:pPr>
            </a:p>
            <a:p>
              <a:pPr algn="ctr">
                <a:lnSpc>
                  <a:spcPts val="3234"/>
                </a:lnSpc>
              </a:pPr>
              <a:r>
                <a:rPr lang="en-US" sz="2310">
                  <a:solidFill>
                    <a:srgbClr val="FFFFFF"/>
                  </a:solidFill>
                  <a:latin typeface="Poppins Medium"/>
                </a:rPr>
                <a:t>adalah Bahasa yang memiliki sedikit semantik atau spesifikasi formal, karena hanya pemetaan simbol yang dapat di baca manusia seperti </a:t>
              </a:r>
              <a:r>
                <a:rPr lang="en-US" sz="2310">
                  <a:solidFill>
                    <a:srgbClr val="588D48"/>
                  </a:solidFill>
                  <a:latin typeface="Poppins Medium"/>
                </a:rPr>
                <a:t>MOV,CMP dll</a:t>
              </a:r>
            </a:p>
            <a:p>
              <a:pPr algn="ctr">
                <a:lnSpc>
                  <a:spcPts val="3234"/>
                </a:lnSpc>
              </a:pPr>
              <a:r>
                <a:rPr lang="en-US" sz="2310">
                  <a:solidFill>
                    <a:srgbClr val="FFFFFF"/>
                  </a:solidFill>
                  <a:latin typeface="Poppins Medium"/>
                </a:rPr>
                <a:t>contohnya</a:t>
              </a:r>
            </a:p>
            <a:p>
              <a:pPr algn="ctr">
                <a:lnSpc>
                  <a:spcPts val="3234"/>
                </a:lnSpc>
              </a:pPr>
              <a:r>
                <a:rPr lang="en-US" sz="2310">
                  <a:solidFill>
                    <a:srgbClr val="FFFFFF"/>
                  </a:solidFill>
                  <a:latin typeface="Poppins Medium"/>
                </a:rPr>
                <a:t> </a:t>
              </a:r>
              <a:r>
                <a:rPr lang="en-US" sz="2310">
                  <a:solidFill>
                    <a:srgbClr val="588D48"/>
                  </a:solidFill>
                  <a:latin typeface="Poppins Medium"/>
                </a:rPr>
                <a:t>Assembler, MASM</a:t>
              </a:r>
            </a:p>
            <a:p>
              <a:pPr algn="ctr">
                <a:lnSpc>
                  <a:spcPts val="323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392705" y="307004"/>
            <a:ext cx="3897158" cy="8233493"/>
            <a:chOff x="0" y="0"/>
            <a:chExt cx="5196211" cy="1097799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5196211" cy="10977990"/>
              <a:chOff x="0" y="0"/>
              <a:chExt cx="2706649" cy="5718315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-4213" y="0"/>
                <a:ext cx="2710862" cy="5718315"/>
              </a:xfrm>
              <a:custGeom>
                <a:avLst/>
                <a:gdLst/>
                <a:ahLst/>
                <a:cxnLst/>
                <a:rect r="r" b="b" t="t" l="l"/>
                <a:pathLst>
                  <a:path h="5718315" w="2710862">
                    <a:moveTo>
                      <a:pt x="278431" y="16918"/>
                    </a:moveTo>
                    <a:cubicBezTo>
                      <a:pt x="278431" y="16918"/>
                      <a:pt x="604014" y="12258"/>
                      <a:pt x="918361" y="12454"/>
                    </a:cubicBezTo>
                    <a:cubicBezTo>
                      <a:pt x="1729589" y="12671"/>
                      <a:pt x="2436794" y="0"/>
                      <a:pt x="2436794" y="0"/>
                    </a:cubicBezTo>
                    <a:cubicBezTo>
                      <a:pt x="2504257" y="0"/>
                      <a:pt x="2580195" y="0"/>
                      <a:pt x="2658968" y="85073"/>
                    </a:cubicBezTo>
                    <a:cubicBezTo>
                      <a:pt x="2701946" y="131488"/>
                      <a:pt x="2703014" y="240224"/>
                      <a:pt x="2703419" y="320281"/>
                    </a:cubicBezTo>
                    <a:cubicBezTo>
                      <a:pt x="2703419" y="320281"/>
                      <a:pt x="2701715" y="4108769"/>
                      <a:pt x="2701715" y="4955731"/>
                    </a:cubicBezTo>
                    <a:cubicBezTo>
                      <a:pt x="2701715" y="5169890"/>
                      <a:pt x="2710862" y="5469069"/>
                      <a:pt x="2710862" y="5469069"/>
                    </a:cubicBezTo>
                    <a:cubicBezTo>
                      <a:pt x="2710862" y="5597737"/>
                      <a:pt x="2706693" y="5718315"/>
                      <a:pt x="2453855" y="5710181"/>
                    </a:cubicBezTo>
                    <a:cubicBezTo>
                      <a:pt x="2453855" y="5710181"/>
                      <a:pt x="2077383" y="5689883"/>
                      <a:pt x="1758641" y="5697481"/>
                    </a:cubicBezTo>
                    <a:cubicBezTo>
                      <a:pt x="1073704" y="5705615"/>
                      <a:pt x="304023" y="5718315"/>
                      <a:pt x="304023" y="5718315"/>
                    </a:cubicBezTo>
                    <a:cubicBezTo>
                      <a:pt x="132548" y="5718315"/>
                      <a:pt x="4213" y="5617246"/>
                      <a:pt x="8532" y="5414699"/>
                    </a:cubicBezTo>
                    <a:cubicBezTo>
                      <a:pt x="8532" y="5414699"/>
                      <a:pt x="9630" y="4916158"/>
                      <a:pt x="4815" y="1473462"/>
                    </a:cubicBezTo>
                    <a:cubicBezTo>
                      <a:pt x="0" y="663668"/>
                      <a:pt x="25592" y="330596"/>
                      <a:pt x="25592" y="330596"/>
                    </a:cubicBezTo>
                    <a:cubicBezTo>
                      <a:pt x="27224" y="150571"/>
                      <a:pt x="143504" y="16918"/>
                      <a:pt x="278431" y="1691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534749" y="1342868"/>
              <a:ext cx="4126712" cy="8254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AD3E25"/>
                  </a:solidFill>
                  <a:latin typeface="Poppins Medium"/>
                </a:rPr>
                <a:t>Bahasa</a:t>
              </a:r>
              <a:r>
                <a:rPr lang="en-US" sz="1200">
                  <a:solidFill>
                    <a:srgbClr val="AD3E25"/>
                  </a:solidFill>
                  <a:latin typeface="Poppins Medium"/>
                </a:rPr>
                <a:t> Tingkat Tinggi 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AD3E25"/>
                  </a:solidFill>
                  <a:latin typeface="Poppins Medium"/>
                </a:rPr>
                <a:t>(high level programming)</a:t>
              </a:r>
            </a:p>
            <a:p>
              <a:pPr algn="ctr">
                <a:lnSpc>
                  <a:spcPts val="3219"/>
                </a:lnSpc>
              </a:pPr>
            </a:p>
            <a:p>
              <a:pPr algn="ctr">
                <a:lnSpc>
                  <a:spcPts val="3219"/>
                </a:lnSpc>
              </a:pPr>
              <a:r>
                <a:rPr lang="en-US" sz="2300">
                  <a:solidFill>
                    <a:srgbClr val="FFFFFF"/>
                  </a:solidFill>
                  <a:latin typeface="Poppins Medium"/>
                </a:rPr>
                <a:t>adalah Bahasa yang sudah bisa digunakan untuk mengembangkan sebuah project (Web,Dekstop)</a:t>
              </a:r>
            </a:p>
            <a:p>
              <a:pPr algn="ctr">
                <a:lnSpc>
                  <a:spcPts val="3219"/>
                </a:lnSpc>
              </a:pPr>
              <a:r>
                <a:rPr lang="en-US" sz="2300">
                  <a:solidFill>
                    <a:srgbClr val="FFFFFF"/>
                  </a:solidFill>
                  <a:latin typeface="Poppins Medium"/>
                </a:rPr>
                <a:t>yang mana telah dimengerti manusia</a:t>
              </a:r>
            </a:p>
            <a:p>
              <a:pPr algn="ctr">
                <a:lnSpc>
                  <a:spcPts val="3219"/>
                </a:lnSpc>
              </a:pPr>
              <a:r>
                <a:rPr lang="en-US" sz="2300">
                  <a:solidFill>
                    <a:srgbClr val="AD3E25"/>
                  </a:solidFill>
                  <a:latin typeface="Poppins Medium"/>
                </a:rPr>
                <a:t>VB.NET,C++</a:t>
              </a:r>
            </a:p>
            <a:p>
              <a:pPr algn="ctr" marL="0" indent="0" lvl="0">
                <a:lnSpc>
                  <a:spcPts val="3219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AD3E25"/>
                  </a:solidFill>
                  <a:latin typeface="Poppins Medium"/>
                </a:rPr>
                <a:t>,Paschal,Delphi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99642" y="9111921"/>
            <a:ext cx="3897158" cy="146379"/>
            <a:chOff x="0" y="0"/>
            <a:chExt cx="3927252" cy="152237"/>
          </a:xfrm>
        </p:grpSpPr>
        <p:sp>
          <p:nvSpPr>
            <p:cNvPr name="Freeform 19" id="19"/>
            <p:cNvSpPr/>
            <p:nvPr/>
          </p:nvSpPr>
          <p:spPr>
            <a:xfrm>
              <a:off x="-28960" y="-488"/>
              <a:ext cx="3963901" cy="154038"/>
            </a:xfrm>
            <a:custGeom>
              <a:avLst/>
              <a:gdLst/>
              <a:ahLst/>
              <a:cxnLst/>
              <a:rect r="r" b="b" t="t" l="l"/>
              <a:pathLst>
                <a:path h="154038" w="3963901">
                  <a:moveTo>
                    <a:pt x="83139" y="152711"/>
                  </a:moveTo>
                  <a:cubicBezTo>
                    <a:pt x="0" y="154039"/>
                    <a:pt x="20033" y="56470"/>
                    <a:pt x="92578" y="55311"/>
                  </a:cubicBezTo>
                  <a:cubicBezTo>
                    <a:pt x="519198" y="48503"/>
                    <a:pt x="945864" y="45062"/>
                    <a:pt x="1372479" y="37947"/>
                  </a:cubicBezTo>
                  <a:cubicBezTo>
                    <a:pt x="1948912" y="28333"/>
                    <a:pt x="2525290" y="1405"/>
                    <a:pt x="2975967" y="496"/>
                  </a:cubicBezTo>
                  <a:cubicBezTo>
                    <a:pt x="3289907" y="0"/>
                    <a:pt x="3602064" y="21244"/>
                    <a:pt x="3914856" y="46119"/>
                  </a:cubicBezTo>
                  <a:cubicBezTo>
                    <a:pt x="3943825" y="48423"/>
                    <a:pt x="3963901" y="76080"/>
                    <a:pt x="3953374" y="103401"/>
                  </a:cubicBezTo>
                  <a:cubicBezTo>
                    <a:pt x="3941479" y="134271"/>
                    <a:pt x="3903134" y="144247"/>
                    <a:pt x="3873638" y="141901"/>
                  </a:cubicBezTo>
                  <a:cubicBezTo>
                    <a:pt x="3697882" y="127924"/>
                    <a:pt x="3522044" y="113278"/>
                    <a:pt x="3345882" y="105384"/>
                  </a:cubicBezTo>
                  <a:cubicBezTo>
                    <a:pt x="2974254" y="87846"/>
                    <a:pt x="2687818" y="102526"/>
                    <a:pt x="2296484" y="112977"/>
                  </a:cubicBezTo>
                  <a:cubicBezTo>
                    <a:pt x="1558727" y="132681"/>
                    <a:pt x="821041" y="140936"/>
                    <a:pt x="83139" y="152711"/>
                  </a:cubicBezTo>
                  <a:lnTo>
                    <a:pt x="83139" y="15271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074692" y="9111921"/>
            <a:ext cx="3897158" cy="146379"/>
            <a:chOff x="0" y="0"/>
            <a:chExt cx="3927252" cy="152237"/>
          </a:xfrm>
        </p:grpSpPr>
        <p:sp>
          <p:nvSpPr>
            <p:cNvPr name="Freeform 21" id="21"/>
            <p:cNvSpPr/>
            <p:nvPr/>
          </p:nvSpPr>
          <p:spPr>
            <a:xfrm>
              <a:off x="-28960" y="-488"/>
              <a:ext cx="3963901" cy="154038"/>
            </a:xfrm>
            <a:custGeom>
              <a:avLst/>
              <a:gdLst/>
              <a:ahLst/>
              <a:cxnLst/>
              <a:rect r="r" b="b" t="t" l="l"/>
              <a:pathLst>
                <a:path h="154038" w="3963901">
                  <a:moveTo>
                    <a:pt x="83139" y="152711"/>
                  </a:moveTo>
                  <a:cubicBezTo>
                    <a:pt x="0" y="154039"/>
                    <a:pt x="20033" y="56470"/>
                    <a:pt x="92578" y="55311"/>
                  </a:cubicBezTo>
                  <a:cubicBezTo>
                    <a:pt x="519198" y="48503"/>
                    <a:pt x="945864" y="45062"/>
                    <a:pt x="1372479" y="37947"/>
                  </a:cubicBezTo>
                  <a:cubicBezTo>
                    <a:pt x="1948912" y="28333"/>
                    <a:pt x="2525290" y="1405"/>
                    <a:pt x="2975967" y="496"/>
                  </a:cubicBezTo>
                  <a:cubicBezTo>
                    <a:pt x="3289907" y="0"/>
                    <a:pt x="3602064" y="21244"/>
                    <a:pt x="3914856" y="46119"/>
                  </a:cubicBezTo>
                  <a:cubicBezTo>
                    <a:pt x="3943825" y="48423"/>
                    <a:pt x="3963901" y="76080"/>
                    <a:pt x="3953374" y="103401"/>
                  </a:cubicBezTo>
                  <a:cubicBezTo>
                    <a:pt x="3941479" y="134271"/>
                    <a:pt x="3903134" y="144247"/>
                    <a:pt x="3873638" y="141901"/>
                  </a:cubicBezTo>
                  <a:cubicBezTo>
                    <a:pt x="3697882" y="127924"/>
                    <a:pt x="3522044" y="113278"/>
                    <a:pt x="3345882" y="105384"/>
                  </a:cubicBezTo>
                  <a:cubicBezTo>
                    <a:pt x="2974254" y="87846"/>
                    <a:pt x="2687818" y="102526"/>
                    <a:pt x="2296484" y="112977"/>
                  </a:cubicBezTo>
                  <a:cubicBezTo>
                    <a:pt x="1558727" y="132681"/>
                    <a:pt x="821041" y="140936"/>
                    <a:pt x="83139" y="152711"/>
                  </a:cubicBezTo>
                  <a:lnTo>
                    <a:pt x="83139" y="15271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392705" y="9111921"/>
            <a:ext cx="3897158" cy="146379"/>
            <a:chOff x="0" y="0"/>
            <a:chExt cx="3927252" cy="152237"/>
          </a:xfrm>
        </p:grpSpPr>
        <p:sp>
          <p:nvSpPr>
            <p:cNvPr name="Freeform 23" id="23"/>
            <p:cNvSpPr/>
            <p:nvPr/>
          </p:nvSpPr>
          <p:spPr>
            <a:xfrm>
              <a:off x="-28960" y="-488"/>
              <a:ext cx="3963901" cy="154038"/>
            </a:xfrm>
            <a:custGeom>
              <a:avLst/>
              <a:gdLst/>
              <a:ahLst/>
              <a:cxnLst/>
              <a:rect r="r" b="b" t="t" l="l"/>
              <a:pathLst>
                <a:path h="154038" w="3963901">
                  <a:moveTo>
                    <a:pt x="83139" y="152711"/>
                  </a:moveTo>
                  <a:cubicBezTo>
                    <a:pt x="0" y="154039"/>
                    <a:pt x="20033" y="56470"/>
                    <a:pt x="92578" y="55311"/>
                  </a:cubicBezTo>
                  <a:cubicBezTo>
                    <a:pt x="519198" y="48503"/>
                    <a:pt x="945864" y="45062"/>
                    <a:pt x="1372479" y="37947"/>
                  </a:cubicBezTo>
                  <a:cubicBezTo>
                    <a:pt x="1948912" y="28333"/>
                    <a:pt x="2525290" y="1405"/>
                    <a:pt x="2975967" y="496"/>
                  </a:cubicBezTo>
                  <a:cubicBezTo>
                    <a:pt x="3289907" y="0"/>
                    <a:pt x="3602064" y="21244"/>
                    <a:pt x="3914856" y="46119"/>
                  </a:cubicBezTo>
                  <a:cubicBezTo>
                    <a:pt x="3943825" y="48423"/>
                    <a:pt x="3963901" y="76080"/>
                    <a:pt x="3953374" y="103401"/>
                  </a:cubicBezTo>
                  <a:cubicBezTo>
                    <a:pt x="3941479" y="134271"/>
                    <a:pt x="3903134" y="144247"/>
                    <a:pt x="3873638" y="141901"/>
                  </a:cubicBezTo>
                  <a:cubicBezTo>
                    <a:pt x="3697882" y="127924"/>
                    <a:pt x="3522044" y="113278"/>
                    <a:pt x="3345882" y="105384"/>
                  </a:cubicBezTo>
                  <a:cubicBezTo>
                    <a:pt x="2974254" y="87846"/>
                    <a:pt x="2687818" y="102526"/>
                    <a:pt x="2296484" y="112977"/>
                  </a:cubicBezTo>
                  <a:cubicBezTo>
                    <a:pt x="1558727" y="132681"/>
                    <a:pt x="821041" y="140936"/>
                    <a:pt x="83139" y="152711"/>
                  </a:cubicBezTo>
                  <a:lnTo>
                    <a:pt x="83139" y="15271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691200" y="9111921"/>
            <a:ext cx="3897158" cy="146379"/>
            <a:chOff x="0" y="0"/>
            <a:chExt cx="3927252" cy="152237"/>
          </a:xfrm>
        </p:grpSpPr>
        <p:sp>
          <p:nvSpPr>
            <p:cNvPr name="Freeform 25" id="25"/>
            <p:cNvSpPr/>
            <p:nvPr/>
          </p:nvSpPr>
          <p:spPr>
            <a:xfrm>
              <a:off x="-28960" y="-488"/>
              <a:ext cx="3963901" cy="154038"/>
            </a:xfrm>
            <a:custGeom>
              <a:avLst/>
              <a:gdLst/>
              <a:ahLst/>
              <a:cxnLst/>
              <a:rect r="r" b="b" t="t" l="l"/>
              <a:pathLst>
                <a:path h="154038" w="3963901">
                  <a:moveTo>
                    <a:pt x="83139" y="152711"/>
                  </a:moveTo>
                  <a:cubicBezTo>
                    <a:pt x="0" y="154039"/>
                    <a:pt x="20033" y="56470"/>
                    <a:pt x="92578" y="55311"/>
                  </a:cubicBezTo>
                  <a:cubicBezTo>
                    <a:pt x="519198" y="48503"/>
                    <a:pt x="945864" y="45062"/>
                    <a:pt x="1372479" y="37947"/>
                  </a:cubicBezTo>
                  <a:cubicBezTo>
                    <a:pt x="1948912" y="28333"/>
                    <a:pt x="2525290" y="1405"/>
                    <a:pt x="2975967" y="496"/>
                  </a:cubicBezTo>
                  <a:cubicBezTo>
                    <a:pt x="3289907" y="0"/>
                    <a:pt x="3602064" y="21244"/>
                    <a:pt x="3914856" y="46119"/>
                  </a:cubicBezTo>
                  <a:cubicBezTo>
                    <a:pt x="3943825" y="48423"/>
                    <a:pt x="3963901" y="76080"/>
                    <a:pt x="3953374" y="103401"/>
                  </a:cubicBezTo>
                  <a:cubicBezTo>
                    <a:pt x="3941479" y="134271"/>
                    <a:pt x="3903134" y="144247"/>
                    <a:pt x="3873638" y="141901"/>
                  </a:cubicBezTo>
                  <a:cubicBezTo>
                    <a:pt x="3697882" y="127924"/>
                    <a:pt x="3522044" y="113278"/>
                    <a:pt x="3345882" y="105384"/>
                  </a:cubicBezTo>
                  <a:cubicBezTo>
                    <a:pt x="2974254" y="87846"/>
                    <a:pt x="2687818" y="102526"/>
                    <a:pt x="2296484" y="112977"/>
                  </a:cubicBezTo>
                  <a:cubicBezTo>
                    <a:pt x="1558727" y="132681"/>
                    <a:pt x="821041" y="140936"/>
                    <a:pt x="83139" y="152711"/>
                  </a:cubicBezTo>
                  <a:lnTo>
                    <a:pt x="83139" y="15271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4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69579" y="2701955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31097" r="-31097" t="0" b="-2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496277" y="2701955"/>
            <a:ext cx="5657850" cy="565785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-11001" r="-11001" t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93175" y="404417"/>
            <a:ext cx="16230600" cy="1887331"/>
            <a:chOff x="0" y="0"/>
            <a:chExt cx="21640800" cy="251644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21640800" cy="1017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5000" spc="1000">
                  <a:solidFill>
                    <a:srgbClr val="000000"/>
                  </a:solidFill>
                  <a:latin typeface="Glacial Indifference Bold"/>
                </a:rPr>
                <a:t>CONTOH BAHASA PEMOGRAMAN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842792" y="1694116"/>
              <a:ext cx="19955216" cy="822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spc="799">
                  <a:solidFill>
                    <a:srgbClr val="000000"/>
                  </a:solidFill>
                  <a:latin typeface="Glacial Indifference"/>
                </a:rPr>
                <a:t>Bahasa Biner (kanan) Bahasa OOP(kiri)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5397" y="1251627"/>
            <a:ext cx="12153782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Poppins Medium"/>
              </a:rPr>
              <a:t>Road map Devisi Programming</a:t>
            </a:r>
            <a:r>
              <a:rPr lang="en-US" sz="5600" u="none">
                <a:solidFill>
                  <a:srgbClr val="000000"/>
                </a:solidFill>
                <a:latin typeface="Poppins Medium"/>
              </a:rPr>
              <a:t> Empat Bab: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127088" y="5041021"/>
            <a:ext cx="3466656" cy="2184112"/>
            <a:chOff x="0" y="0"/>
            <a:chExt cx="4622208" cy="291215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622208" cy="2912150"/>
              <a:chOff x="0" y="0"/>
              <a:chExt cx="4146981" cy="261274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-1" y="0"/>
                <a:ext cx="4154640" cy="2612741"/>
              </a:xfrm>
              <a:custGeom>
                <a:avLst/>
                <a:gdLst/>
                <a:ahLst/>
                <a:cxnLst/>
                <a:rect r="r" b="b" t="t" l="l"/>
                <a:pathLst>
                  <a:path h="2612741" w="4154640">
                    <a:moveTo>
                      <a:pt x="3648201" y="2595822"/>
                    </a:moveTo>
                    <a:cubicBezTo>
                      <a:pt x="3648201" y="2595822"/>
                      <a:pt x="3411205" y="2585852"/>
                      <a:pt x="3049066" y="2599297"/>
                    </a:cubicBezTo>
                    <a:cubicBezTo>
                      <a:pt x="2686928" y="2612741"/>
                      <a:pt x="490924" y="2612741"/>
                      <a:pt x="490924" y="2612741"/>
                    </a:cubicBezTo>
                    <a:cubicBezTo>
                      <a:pt x="245502" y="2612741"/>
                      <a:pt x="32509" y="2515473"/>
                      <a:pt x="31032" y="2355359"/>
                    </a:cubicBezTo>
                    <a:cubicBezTo>
                      <a:pt x="31032" y="2355359"/>
                      <a:pt x="0" y="1255154"/>
                      <a:pt x="0" y="606979"/>
                    </a:cubicBezTo>
                    <a:cubicBezTo>
                      <a:pt x="0" y="392820"/>
                      <a:pt x="15517" y="249246"/>
                      <a:pt x="15517" y="249246"/>
                    </a:cubicBezTo>
                    <a:cubicBezTo>
                      <a:pt x="15518" y="120578"/>
                      <a:pt x="1" y="0"/>
                      <a:pt x="459892" y="8134"/>
                    </a:cubicBezTo>
                    <a:cubicBezTo>
                      <a:pt x="459892" y="8134"/>
                      <a:pt x="1144663" y="28433"/>
                      <a:pt x="1627778" y="20834"/>
                    </a:cubicBezTo>
                    <a:cubicBezTo>
                      <a:pt x="2144992" y="12700"/>
                      <a:pt x="3601653" y="0"/>
                      <a:pt x="3601653" y="0"/>
                    </a:cubicBezTo>
                    <a:cubicBezTo>
                      <a:pt x="3913554" y="0"/>
                      <a:pt x="4146982" y="101069"/>
                      <a:pt x="4139125" y="303616"/>
                    </a:cubicBezTo>
                    <a:cubicBezTo>
                      <a:pt x="4139125" y="303616"/>
                      <a:pt x="4137129" y="1197550"/>
                      <a:pt x="4145885" y="1655772"/>
                    </a:cubicBezTo>
                    <a:cubicBezTo>
                      <a:pt x="4154640" y="1949073"/>
                      <a:pt x="4108092" y="2282145"/>
                      <a:pt x="4108092" y="2282145"/>
                    </a:cubicBezTo>
                    <a:cubicBezTo>
                      <a:pt x="4105127" y="2462170"/>
                      <a:pt x="3893623" y="2595822"/>
                      <a:pt x="3648201" y="2595822"/>
                    </a:cubicBezTo>
                    <a:close/>
                  </a:path>
                </a:pathLst>
              </a:custGeom>
              <a:solidFill>
                <a:srgbClr val="AD3E25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540791" y="874411"/>
              <a:ext cx="3540627" cy="1200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>
                  <a:solidFill>
                    <a:srgbClr val="FFFFFF"/>
                  </a:solidFill>
                  <a:latin typeface="Poppins Medium Bold"/>
                </a:rPr>
                <a:t>Pemograman Mobile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519452" y="4813480"/>
            <a:ext cx="3747111" cy="2639196"/>
            <a:chOff x="0" y="0"/>
            <a:chExt cx="4996148" cy="351892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96148" cy="3518928"/>
              <a:chOff x="0" y="0"/>
              <a:chExt cx="4482475" cy="3157134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-1" y="0"/>
                <a:ext cx="4490134" cy="3157134"/>
              </a:xfrm>
              <a:custGeom>
                <a:avLst/>
                <a:gdLst/>
                <a:ahLst/>
                <a:cxnLst/>
                <a:rect r="r" b="b" t="t" l="l"/>
                <a:pathLst>
                  <a:path h="3157134" w="4490134">
                    <a:moveTo>
                      <a:pt x="3983695" y="3140215"/>
                    </a:moveTo>
                    <a:cubicBezTo>
                      <a:pt x="3983695" y="3140215"/>
                      <a:pt x="3746699" y="3130245"/>
                      <a:pt x="3384560" y="3143690"/>
                    </a:cubicBezTo>
                    <a:cubicBezTo>
                      <a:pt x="3022422" y="3157134"/>
                      <a:pt x="490924" y="3157134"/>
                      <a:pt x="490924" y="3157134"/>
                    </a:cubicBezTo>
                    <a:cubicBezTo>
                      <a:pt x="245502" y="3157134"/>
                      <a:pt x="32509" y="3059866"/>
                      <a:pt x="31032" y="2899752"/>
                    </a:cubicBezTo>
                    <a:cubicBezTo>
                      <a:pt x="31032" y="2899752"/>
                      <a:pt x="0" y="1676839"/>
                      <a:pt x="0" y="606979"/>
                    </a:cubicBezTo>
                    <a:cubicBezTo>
                      <a:pt x="0" y="392820"/>
                      <a:pt x="15517" y="249246"/>
                      <a:pt x="15517" y="249246"/>
                    </a:cubicBezTo>
                    <a:cubicBezTo>
                      <a:pt x="15518" y="120578"/>
                      <a:pt x="1" y="0"/>
                      <a:pt x="459892" y="8134"/>
                    </a:cubicBezTo>
                    <a:cubicBezTo>
                      <a:pt x="459892" y="8134"/>
                      <a:pt x="1144663" y="28433"/>
                      <a:pt x="1627778" y="20834"/>
                    </a:cubicBezTo>
                    <a:cubicBezTo>
                      <a:pt x="2144992" y="12700"/>
                      <a:pt x="3937147" y="0"/>
                      <a:pt x="3937147" y="0"/>
                    </a:cubicBezTo>
                    <a:cubicBezTo>
                      <a:pt x="4249047" y="0"/>
                      <a:pt x="4482476" y="101069"/>
                      <a:pt x="4474619" y="303616"/>
                    </a:cubicBezTo>
                    <a:cubicBezTo>
                      <a:pt x="4474619" y="303616"/>
                      <a:pt x="4472623" y="1581709"/>
                      <a:pt x="4481379" y="2200165"/>
                    </a:cubicBezTo>
                    <a:cubicBezTo>
                      <a:pt x="4490134" y="2493466"/>
                      <a:pt x="4443586" y="2826537"/>
                      <a:pt x="4443586" y="2826537"/>
                    </a:cubicBezTo>
                    <a:cubicBezTo>
                      <a:pt x="4440621" y="3006562"/>
                      <a:pt x="4229118" y="3140215"/>
                      <a:pt x="3983695" y="3140215"/>
                    </a:cubicBezTo>
                    <a:close/>
                  </a:path>
                </a:pathLst>
              </a:custGeom>
              <a:solidFill>
                <a:srgbClr val="588D48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680704" y="1177800"/>
              <a:ext cx="3633257" cy="1200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>
                  <a:solidFill>
                    <a:srgbClr val="FFFFFF"/>
                  </a:solidFill>
                  <a:latin typeface="Poppins Medium Bold"/>
                </a:rPr>
                <a:t>Pemograman Dasar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628503" y="4813480"/>
            <a:ext cx="3135313" cy="2866737"/>
            <a:chOff x="0" y="0"/>
            <a:chExt cx="4180417" cy="382231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4180417" cy="3822317"/>
              <a:chOff x="0" y="0"/>
              <a:chExt cx="2350371" cy="2149035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-4213" y="0"/>
                <a:ext cx="2354584" cy="2149035"/>
              </a:xfrm>
              <a:custGeom>
                <a:avLst/>
                <a:gdLst/>
                <a:ahLst/>
                <a:cxnLst/>
                <a:rect r="r" b="b" t="t" l="l"/>
                <a:pathLst>
                  <a:path h="2149035" w="2354584">
                    <a:moveTo>
                      <a:pt x="278431" y="16918"/>
                    </a:moveTo>
                    <a:cubicBezTo>
                      <a:pt x="278431" y="16918"/>
                      <a:pt x="604014" y="12258"/>
                      <a:pt x="912018" y="12454"/>
                    </a:cubicBezTo>
                    <a:cubicBezTo>
                      <a:pt x="1418373" y="12671"/>
                      <a:pt x="2080516" y="0"/>
                      <a:pt x="2080516" y="0"/>
                    </a:cubicBezTo>
                    <a:cubicBezTo>
                      <a:pt x="2147979" y="0"/>
                      <a:pt x="2223916" y="0"/>
                      <a:pt x="2302689" y="85073"/>
                    </a:cubicBezTo>
                    <a:cubicBezTo>
                      <a:pt x="2345667" y="131488"/>
                      <a:pt x="2346735" y="240224"/>
                      <a:pt x="2347141" y="320281"/>
                    </a:cubicBezTo>
                    <a:cubicBezTo>
                      <a:pt x="2347141" y="320281"/>
                      <a:pt x="2345436" y="1155616"/>
                      <a:pt x="2345436" y="1386451"/>
                    </a:cubicBezTo>
                    <a:cubicBezTo>
                      <a:pt x="2345436" y="1600609"/>
                      <a:pt x="2354584" y="1899788"/>
                      <a:pt x="2354584" y="1899788"/>
                    </a:cubicBezTo>
                    <a:cubicBezTo>
                      <a:pt x="2354584" y="2028457"/>
                      <a:pt x="2350415" y="2149035"/>
                      <a:pt x="2097577" y="2140901"/>
                    </a:cubicBezTo>
                    <a:cubicBezTo>
                      <a:pt x="2097577" y="2140901"/>
                      <a:pt x="1721104" y="2120602"/>
                      <a:pt x="1436507" y="2128201"/>
                    </a:cubicBezTo>
                    <a:cubicBezTo>
                      <a:pt x="1008980" y="2136335"/>
                      <a:pt x="304023" y="2149035"/>
                      <a:pt x="304023" y="2149035"/>
                    </a:cubicBezTo>
                    <a:cubicBezTo>
                      <a:pt x="132548" y="2149035"/>
                      <a:pt x="4213" y="2047966"/>
                      <a:pt x="8532" y="1845419"/>
                    </a:cubicBezTo>
                    <a:cubicBezTo>
                      <a:pt x="8532" y="1845419"/>
                      <a:pt x="9630" y="1346877"/>
                      <a:pt x="4815" y="970580"/>
                    </a:cubicBezTo>
                    <a:cubicBezTo>
                      <a:pt x="0" y="663668"/>
                      <a:pt x="25592" y="330596"/>
                      <a:pt x="25592" y="330596"/>
                    </a:cubicBezTo>
                    <a:cubicBezTo>
                      <a:pt x="27224" y="150571"/>
                      <a:pt x="143504" y="16918"/>
                      <a:pt x="278431" y="16918"/>
                    </a:cubicBezTo>
                    <a:close/>
                  </a:path>
                </a:pathLst>
              </a:custGeom>
              <a:solidFill>
                <a:srgbClr val="EFC44B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418542" y="1370167"/>
              <a:ext cx="3343334" cy="1114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72"/>
                </a:lnSpc>
              </a:pPr>
              <a:r>
                <a:rPr lang="en-US" sz="2594">
                  <a:solidFill>
                    <a:srgbClr val="FFFFFF"/>
                  </a:solidFill>
                  <a:latin typeface="Poppins Medium Bold"/>
                </a:rPr>
                <a:t>Pemograman Web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894787" y="4813480"/>
            <a:ext cx="3384172" cy="2639196"/>
            <a:chOff x="0" y="0"/>
            <a:chExt cx="4512229" cy="3518928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4512229" cy="3518928"/>
              <a:chOff x="0" y="0"/>
              <a:chExt cx="2350371" cy="2273312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-4213" y="0"/>
                <a:ext cx="2354584" cy="2273312"/>
              </a:xfrm>
              <a:custGeom>
                <a:avLst/>
                <a:gdLst/>
                <a:ahLst/>
                <a:cxnLst/>
                <a:rect r="r" b="b" t="t" l="l"/>
                <a:pathLst>
                  <a:path h="2273312" w="2354584">
                    <a:moveTo>
                      <a:pt x="278431" y="16918"/>
                    </a:moveTo>
                    <a:cubicBezTo>
                      <a:pt x="278431" y="16918"/>
                      <a:pt x="604014" y="12258"/>
                      <a:pt x="912018" y="12454"/>
                    </a:cubicBezTo>
                    <a:cubicBezTo>
                      <a:pt x="1418373" y="12671"/>
                      <a:pt x="2080516" y="0"/>
                      <a:pt x="2080516" y="0"/>
                    </a:cubicBezTo>
                    <a:cubicBezTo>
                      <a:pt x="2147979" y="0"/>
                      <a:pt x="2223916" y="0"/>
                      <a:pt x="2302689" y="85073"/>
                    </a:cubicBezTo>
                    <a:cubicBezTo>
                      <a:pt x="2345667" y="131488"/>
                      <a:pt x="2346735" y="240224"/>
                      <a:pt x="2347141" y="320281"/>
                    </a:cubicBezTo>
                    <a:cubicBezTo>
                      <a:pt x="2347141" y="320281"/>
                      <a:pt x="2345436" y="1258440"/>
                      <a:pt x="2345436" y="1510728"/>
                    </a:cubicBezTo>
                    <a:cubicBezTo>
                      <a:pt x="2345436" y="1724887"/>
                      <a:pt x="2354584" y="2024066"/>
                      <a:pt x="2354584" y="2024066"/>
                    </a:cubicBezTo>
                    <a:cubicBezTo>
                      <a:pt x="2354584" y="2152735"/>
                      <a:pt x="2350415" y="2273312"/>
                      <a:pt x="2097577" y="2265178"/>
                    </a:cubicBezTo>
                    <a:cubicBezTo>
                      <a:pt x="2097577" y="2265178"/>
                      <a:pt x="1721104" y="2244880"/>
                      <a:pt x="1436507" y="2252478"/>
                    </a:cubicBezTo>
                    <a:cubicBezTo>
                      <a:pt x="1008980" y="2260612"/>
                      <a:pt x="304023" y="2273312"/>
                      <a:pt x="304023" y="2273312"/>
                    </a:cubicBezTo>
                    <a:cubicBezTo>
                      <a:pt x="132548" y="2273312"/>
                      <a:pt x="4213" y="2172243"/>
                      <a:pt x="8532" y="1969696"/>
                    </a:cubicBezTo>
                    <a:cubicBezTo>
                      <a:pt x="8532" y="1969696"/>
                      <a:pt x="9630" y="1471155"/>
                      <a:pt x="4815" y="988090"/>
                    </a:cubicBezTo>
                    <a:cubicBezTo>
                      <a:pt x="0" y="663668"/>
                      <a:pt x="25592" y="330596"/>
                      <a:pt x="25592" y="330596"/>
                    </a:cubicBezTo>
                    <a:cubicBezTo>
                      <a:pt x="27224" y="150571"/>
                      <a:pt x="143504" y="16918"/>
                      <a:pt x="278431" y="16918"/>
                    </a:cubicBezTo>
                    <a:close/>
                  </a:path>
                </a:pathLst>
              </a:custGeom>
              <a:solidFill>
                <a:srgbClr val="004A98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574554" y="1177800"/>
              <a:ext cx="3599228" cy="1200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>
                  <a:solidFill>
                    <a:srgbClr val="FFFFFF"/>
                  </a:solidFill>
                  <a:latin typeface="Poppins Medium"/>
                </a:rPr>
                <a:t>Handrware dan Software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00980">
            <a:off x="6601039" y="3009373"/>
            <a:ext cx="1926838" cy="4046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55" t="0" r="0" b="43837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98566" y="1791045"/>
            <a:ext cx="11220450" cy="109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Poppins Medium"/>
              </a:rPr>
              <a:t>Belajar Apa di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34190" y="914400"/>
            <a:ext cx="10264004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169"/>
              </a:lnSpc>
              <a:spcBef>
                <a:spcPct val="0"/>
              </a:spcBef>
            </a:pPr>
            <a:r>
              <a:rPr lang="en-US" sz="10899">
                <a:solidFill>
                  <a:srgbClr val="004A98"/>
                </a:solidFill>
                <a:latin typeface="Bellaboo"/>
              </a:rPr>
              <a:t>Hardware Software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488305" y="5489747"/>
            <a:ext cx="5384422" cy="3545129"/>
            <a:chOff x="0" y="0"/>
            <a:chExt cx="3739582" cy="2462159"/>
          </a:xfrm>
        </p:grpSpPr>
        <p:sp>
          <p:nvSpPr>
            <p:cNvPr name="Freeform 5" id="5"/>
            <p:cNvSpPr/>
            <p:nvPr/>
          </p:nvSpPr>
          <p:spPr>
            <a:xfrm>
              <a:off x="-4213" y="0"/>
              <a:ext cx="3743795" cy="2462159"/>
            </a:xfrm>
            <a:custGeom>
              <a:avLst/>
              <a:gdLst/>
              <a:ahLst/>
              <a:cxnLst/>
              <a:rect r="r" b="b" t="t" l="l"/>
              <a:pathLst>
                <a:path h="2462159" w="3743795">
                  <a:moveTo>
                    <a:pt x="278431" y="16918"/>
                  </a:moveTo>
                  <a:cubicBezTo>
                    <a:pt x="278431" y="16918"/>
                    <a:pt x="604014" y="12258"/>
                    <a:pt x="936752" y="12454"/>
                  </a:cubicBezTo>
                  <a:cubicBezTo>
                    <a:pt x="2631874" y="12671"/>
                    <a:pt x="3469727" y="0"/>
                    <a:pt x="3469727" y="0"/>
                  </a:cubicBezTo>
                  <a:cubicBezTo>
                    <a:pt x="3537190" y="0"/>
                    <a:pt x="3613127" y="0"/>
                    <a:pt x="3691900" y="85073"/>
                  </a:cubicBezTo>
                  <a:cubicBezTo>
                    <a:pt x="3734878" y="131488"/>
                    <a:pt x="3735946" y="240224"/>
                    <a:pt x="3736351" y="320281"/>
                  </a:cubicBezTo>
                  <a:cubicBezTo>
                    <a:pt x="3736351" y="320281"/>
                    <a:pt x="3734647" y="1414688"/>
                    <a:pt x="3734647" y="1699575"/>
                  </a:cubicBezTo>
                  <a:cubicBezTo>
                    <a:pt x="3734647" y="1913733"/>
                    <a:pt x="3743795" y="2212912"/>
                    <a:pt x="3743795" y="2212912"/>
                  </a:cubicBezTo>
                  <a:cubicBezTo>
                    <a:pt x="3743795" y="2341581"/>
                    <a:pt x="3739626" y="2462159"/>
                    <a:pt x="3486788" y="2454024"/>
                  </a:cubicBezTo>
                  <a:cubicBezTo>
                    <a:pt x="3486788" y="2454024"/>
                    <a:pt x="3110315" y="2433726"/>
                    <a:pt x="2692581" y="2441324"/>
                  </a:cubicBezTo>
                  <a:cubicBezTo>
                    <a:pt x="1261351" y="2449459"/>
                    <a:pt x="304023" y="2462159"/>
                    <a:pt x="304023" y="2462159"/>
                  </a:cubicBezTo>
                  <a:cubicBezTo>
                    <a:pt x="132548" y="2462159"/>
                    <a:pt x="4213" y="2361090"/>
                    <a:pt x="8532" y="2158542"/>
                  </a:cubicBezTo>
                  <a:cubicBezTo>
                    <a:pt x="8532" y="2158542"/>
                    <a:pt x="9630" y="1660001"/>
                    <a:pt x="4815" y="1014697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399970" y="5489747"/>
            <a:ext cx="5399725" cy="3545129"/>
            <a:chOff x="0" y="0"/>
            <a:chExt cx="6459412" cy="4240855"/>
          </a:xfrm>
        </p:grpSpPr>
        <p:sp>
          <p:nvSpPr>
            <p:cNvPr name="Freeform 7" id="7"/>
            <p:cNvSpPr/>
            <p:nvPr/>
          </p:nvSpPr>
          <p:spPr>
            <a:xfrm>
              <a:off x="-1" y="0"/>
              <a:ext cx="6467071" cy="4240855"/>
            </a:xfrm>
            <a:custGeom>
              <a:avLst/>
              <a:gdLst/>
              <a:ahLst/>
              <a:cxnLst/>
              <a:rect r="r" b="b" t="t" l="l"/>
              <a:pathLst>
                <a:path h="4240855" w="6467071">
                  <a:moveTo>
                    <a:pt x="5960632" y="4223936"/>
                  </a:moveTo>
                  <a:cubicBezTo>
                    <a:pt x="5960632" y="4223936"/>
                    <a:pt x="5723636" y="4213966"/>
                    <a:pt x="5361497" y="4227411"/>
                  </a:cubicBezTo>
                  <a:cubicBezTo>
                    <a:pt x="4999359" y="4240855"/>
                    <a:pt x="490924" y="4240855"/>
                    <a:pt x="490924" y="4240855"/>
                  </a:cubicBezTo>
                  <a:cubicBezTo>
                    <a:pt x="245502" y="4240855"/>
                    <a:pt x="32509" y="4143587"/>
                    <a:pt x="31032" y="3983473"/>
                  </a:cubicBezTo>
                  <a:cubicBezTo>
                    <a:pt x="31032" y="3983473"/>
                    <a:pt x="0" y="2516286"/>
                    <a:pt x="0" y="606979"/>
                  </a:cubicBezTo>
                  <a:cubicBezTo>
                    <a:pt x="0" y="392820"/>
                    <a:pt x="15517" y="249246"/>
                    <a:pt x="15517" y="249246"/>
                  </a:cubicBezTo>
                  <a:cubicBezTo>
                    <a:pt x="15518" y="120578"/>
                    <a:pt x="1" y="0"/>
                    <a:pt x="459892" y="8134"/>
                  </a:cubicBezTo>
                  <a:cubicBezTo>
                    <a:pt x="459892" y="8134"/>
                    <a:pt x="1144663" y="28433"/>
                    <a:pt x="1627778" y="20834"/>
                  </a:cubicBezTo>
                  <a:cubicBezTo>
                    <a:pt x="2144992" y="12700"/>
                    <a:pt x="5914084" y="0"/>
                    <a:pt x="5914084" y="0"/>
                  </a:cubicBezTo>
                  <a:cubicBezTo>
                    <a:pt x="6225984" y="0"/>
                    <a:pt x="6459413" y="101069"/>
                    <a:pt x="6451555" y="303616"/>
                  </a:cubicBezTo>
                  <a:cubicBezTo>
                    <a:pt x="6451555" y="303616"/>
                    <a:pt x="6449560" y="2346453"/>
                    <a:pt x="6458315" y="3283886"/>
                  </a:cubicBezTo>
                  <a:cubicBezTo>
                    <a:pt x="6467071" y="3577187"/>
                    <a:pt x="6420523" y="3910259"/>
                    <a:pt x="6420523" y="3910259"/>
                  </a:cubicBezTo>
                  <a:cubicBezTo>
                    <a:pt x="6417558" y="4090284"/>
                    <a:pt x="6206054" y="4223936"/>
                    <a:pt x="5960632" y="4223936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90823">
            <a:off x="7181091" y="7327679"/>
            <a:ext cx="2761346" cy="216891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3536523" y="4350600"/>
            <a:ext cx="3287986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Komponen PC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98517" y="4350600"/>
            <a:ext cx="3287986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Komponen PC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19221" y="6133120"/>
            <a:ext cx="4528221" cy="227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800">
                <a:solidFill>
                  <a:srgbClr val="FFFFFF"/>
                </a:solidFill>
                <a:latin typeface="Poppins Medium"/>
              </a:rPr>
              <a:t>Penjelasan CPU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1200">
                <a:solidFill>
                  <a:srgbClr val="FFFFFF"/>
                </a:solidFill>
                <a:latin typeface="Arimo"/>
              </a:rPr>
              <a:t>Penjelasan GPU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40"/>
              </a:lnSpc>
            </a:pPr>
            <a:r>
              <a:rPr lang="en-US" sz="1200">
                <a:solidFill>
                  <a:srgbClr val="FFFFFF"/>
                </a:solidFill>
                <a:latin typeface="Arimo"/>
              </a:rPr>
              <a:t>Penjelasan RAM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35722" y="6133120"/>
            <a:ext cx="4528221" cy="227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800">
                <a:solidFill>
                  <a:srgbClr val="FFFFFF"/>
                </a:solidFill>
                <a:latin typeface="Poppins Medium"/>
              </a:rPr>
              <a:t>Penjelasan HDD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1200">
                <a:solidFill>
                  <a:srgbClr val="FFFFFF"/>
                </a:solidFill>
                <a:latin typeface="Arimo"/>
              </a:rPr>
              <a:t>Penjelasan SSD</a:t>
            </a:r>
          </a:p>
          <a:p>
            <a:pPr algn="ctr">
              <a:lnSpc>
                <a:spcPts val="3639"/>
              </a:lnSpc>
            </a:pPr>
            <a:r>
              <a:rPr lang="en-US" sz="1200">
                <a:solidFill>
                  <a:srgbClr val="FFFFFF"/>
                </a:solidFill>
                <a:latin typeface="Arimo"/>
              </a:rPr>
              <a:t> </a:t>
            </a:r>
          </a:p>
          <a:p>
            <a:pPr algn="ctr">
              <a:lnSpc>
                <a:spcPts val="3640"/>
              </a:lnSpc>
            </a:pPr>
            <a:r>
              <a:rPr lang="en-US" sz="1200">
                <a:solidFill>
                  <a:srgbClr val="FFFFFF"/>
                </a:solidFill>
                <a:latin typeface="Arimo"/>
              </a:rPr>
              <a:t>Penjelasan CD DVD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DAElXNUYZnU</dc:identifier>
  <dcterms:modified xsi:type="dcterms:W3CDTF">2011-08-01T06:04:30Z</dcterms:modified>
  <cp:revision>1</cp:revision>
  <dc:title>Yellow Green Blue And Red Handwritten Zones of Regulation SEL Social and Emotional Learning Education Presentation</dc:title>
</cp:coreProperties>
</file>