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2D9C-D040-4159-8192-0E69FFFD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3104-DE94-47D9-8F31-83EF4694A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B60DD-CAD5-4C82-9805-6D72F949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4A7D-EAF0-4BDC-9B57-3A4D9BD5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E878-1F29-4EEA-B3A0-A5D74CE2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97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596B-C9D5-49B8-88FB-0E805C98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E62ED-5C48-4333-8752-0BFDB4CBD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4300A-2411-407F-8903-E9398D1A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5353-E75D-4F3E-84B5-3F7694A1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4854-0F78-4AE1-BF7D-DD99D49C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30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A06D1-E105-4AA5-AE6A-D7FF2FFC7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8847-5ABA-4A9D-A32D-E42E77300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B96B-51CF-4CFE-BBA9-E6FC1F3D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9B4F-F7E4-45D9-9DB9-97602F83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CF48-D825-468A-B995-E2CBA48C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41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4457-985E-48B6-86FE-42016695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C83B-2474-4BB1-9E9E-4BC47805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6271-9E9C-4579-96D3-E994CA34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25F6-A715-403F-951A-A7F40531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E6E6-1B41-4E12-A4B9-CF1A5771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2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95F7-6FE5-4441-906E-6A0C95E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849D-3A65-4DCB-B795-026AF98C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F835-BC26-4C43-B5C4-CE1CE9FF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2818-094F-4A18-AB77-5FAF3826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0AC1-30F9-47A6-8328-701AC630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51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E32-FA9B-439B-B96A-7FBBEE62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8AEB-65D7-4051-9DC0-B53568E56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22E75-E66A-42DD-AEF4-3B1DF7661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9298C-74A6-46BF-9BC1-E2A81C58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55A99-F0CD-4880-9C99-480CDA77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7AACF-1480-4C83-8596-A2F2346A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546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E07D-BF89-4521-BC45-BE955D63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512EE-6D14-4CA9-9237-677F4DEC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5638-9958-4ED0-8F2E-79A45CA6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47D70-9819-4CBD-8174-B218F4AE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6046E-4552-43D6-872B-6614BC0E8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ABF9F-AD82-4090-B27A-163BFB5B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E0B75-1B5E-4AEA-8F7D-3C272E2E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DB461-4852-4CD3-8D45-4C6BC9CC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3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BC3A-7535-454F-83AA-6A2C1ADD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6F904-F343-4DF5-8A71-5F84C6A1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4FE9B-5AA7-4B9B-944B-CD6B3FA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33D02-CF65-4D4C-AA5C-65CB9497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7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D90EB-4A5B-4BE2-AF30-C0AFEC84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F2D07-73AA-43E6-B7D5-1BD8BFA1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23084-063C-4542-AFD5-68463C16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88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FD61-B03C-4E83-A0A0-CB56BEE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322E-BD88-417B-A77B-44EBCBE2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5FE3F-187E-4EC5-A65A-836F21F37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E2A4D-884A-4472-BA7B-A55D2041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FCC0-BE43-4016-96C3-9007EABD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E59B-2E96-48C5-8EE7-E1333452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00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969D-D177-4E72-B246-940D2B06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85765-9050-419E-B9C0-C5811C3C1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A6F8-EC37-418D-8467-2221D8C0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5098-ED35-4A25-8D3E-580DDFCE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5CF2F-1937-4FDD-B54A-E97CD25F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3326-287A-4028-B01F-BEE9B40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23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8A403-7A27-4D82-BE37-8B0C648A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D13D-3A3E-401F-9462-87663C50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87C1-4334-4187-878D-77AD0942F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760F-D477-4E4A-845A-E46715036824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1386-35F9-4770-9898-FE32FFF3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D4E9-9009-4830-8935-B2EC43AE8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805A-B1BB-403A-85B8-C3944BEFCF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005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D7F3-44DD-4A15-9FA2-43D6C7D10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Font page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34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E72B747-32C3-4C6A-88F4-390539E67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84" y="643467"/>
            <a:ext cx="3718686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D5931C2-D9D1-4EC5-92AF-A96F9E6F9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454033"/>
            <a:ext cx="5129784" cy="39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Font page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page 1</dc:title>
  <dc:creator>PHA ZHE JIE</dc:creator>
  <cp:lastModifiedBy>PHA ZHE JIE</cp:lastModifiedBy>
  <cp:revision>1</cp:revision>
  <dcterms:created xsi:type="dcterms:W3CDTF">2021-12-06T10:23:15Z</dcterms:created>
  <dcterms:modified xsi:type="dcterms:W3CDTF">2021-12-06T10:24:34Z</dcterms:modified>
</cp:coreProperties>
</file>