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5AAE-B7C3-43A8-BCA9-36F11093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41DB9-4E87-4367-97F9-C0E05C6DF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95DE-8AC6-4254-A641-4B74D1A7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DB72-9A20-4469-8B24-FC18CB28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D713-18F2-4D32-BA38-3017C42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28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4AFD-90C1-463C-B058-29D7E644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4C1C7-B749-43B4-B928-FBCE534B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DDE0-AFB2-4D50-AF66-1AE8807B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A321-0A45-40BB-946C-62795A23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0EEE-D159-4307-8D75-F2557E33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662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CA0C9-8001-450C-9F75-94DD3EF9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3D3B4-310C-4DCB-B1DC-12B70868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3635-E7B5-4263-8321-D7D17976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921E3-C70D-4496-9600-945F7FD8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AFF1D-9688-4949-8AF0-DCD73066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74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1DB-C717-4A93-9B55-0986EB39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575A-1C0F-4633-9779-D2B3D978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60DB-277C-4723-A9CA-801FD691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A944-16A1-47EB-982C-FAD01F90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21D92-BF1C-4EB8-A0EA-11B4357F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8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BDA6-DC76-4F0F-9DAC-7E07145A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9A429-1351-4208-BC46-159AAD41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1F26-858E-4BAC-A058-05BC6414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8F7E-871F-4FFA-A3CA-9FB7A249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0DE7-4EDD-4AF4-A146-37CA53A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59E1-E311-4135-9D26-13A613AB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342F-E323-42A5-80DF-C07D9E7E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5CC1-ACD0-4FCF-9019-71396D05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9660-3574-4E37-B085-65AFAF9B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AF3B-18C6-4497-BCE6-26B43DA5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3EF4D-E3DB-422C-BEEE-D572769F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49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7022-D5F6-4A58-B8B6-F6326170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D811F-032B-46BE-BF63-37D4469B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53C6B-BF82-45C9-B433-D860B09B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9CFF6-ED71-4277-84B4-DCC1CAE9A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7CC27-4B74-4F18-B3F8-FE84B6CE5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978F6-A084-4E94-9934-5D98CB90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662C5-1A7A-432B-8CCB-AE3D6469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CDFAD-913C-4411-B1E2-FA21006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9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FACC-9916-4800-9CF4-57DC0F9F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FC915-9A66-4758-B2F7-5ECB5618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AA1FA-482E-4947-9F06-049BE354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7A46-7264-4614-8DDE-280BD345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8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28911-D5A7-467B-9AC8-B6FD6DA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14E4D-C089-4BC5-A824-1C6C2D87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05EB3-7FE0-4758-B700-B1ED0D54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8F8-7B73-4BCC-BE2E-3696C091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C11-6FF6-4F43-B794-1BF7CA73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22FCA-2817-4ECE-B871-3CF34356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A88EB-46AB-43A3-A934-045C74F4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5B9A-D84A-4A42-8FF5-02CFDECC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1990-9ECA-4D0E-A230-E85D32F5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6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3ECA-021B-42B9-BDCD-51FF11B8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77105-0EF0-4EC6-A8EA-3531C7A71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54BAC-7A18-4E94-9C21-F7EF2E3B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DE8F8-419B-4E23-A727-4B7B3646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40B4F-336E-4F52-84AE-8B26A0AE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EEF8D-0B04-4EB2-B21C-3E922F1D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32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CCF4D-2D2D-4D7F-AEF3-400B6D1A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D131-0E45-404D-AC8D-BE31CD9C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68C9-452A-432D-9FA3-D3D6D01D7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FD5F-4910-4954-B934-372724399A03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3959-CD9D-41D1-AC4E-57A7C7DE1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925C-AF3D-44C3-AED9-8DEAA1F54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9B97-9D33-44BA-BBEA-260A80BBDD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59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DB783707-6581-47C6-A3E9-18CEB6DB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009436"/>
            <a:ext cx="3209544" cy="45364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91D1B6-9B49-40AC-BC0D-9E5353047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281C1C82-3E99-466A-AE0D-E54364919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887" y="2126888"/>
            <a:ext cx="3209544" cy="23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 ZHE JIE</dc:creator>
  <cp:lastModifiedBy>PHA ZHE JIE</cp:lastModifiedBy>
  <cp:revision>1</cp:revision>
  <dcterms:created xsi:type="dcterms:W3CDTF">2021-12-06T05:31:19Z</dcterms:created>
  <dcterms:modified xsi:type="dcterms:W3CDTF">2021-12-06T09:36:51Z</dcterms:modified>
</cp:coreProperties>
</file>