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EA82-B9AF-4E5A-9431-5328C402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349AD-F042-45A1-935E-AD25DF5A0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0088-F453-4537-A6F1-9B01B68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0275-0275-4404-A78D-35367CAD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3A4C-657E-463A-8E2D-1534965B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7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2B5-451E-48AA-8F3E-F8E566F7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EA64D-E75A-4FF3-92AF-7C1ECBE9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8A6A-603D-4DCE-810E-D6C7C12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2CAE-3CA9-48F6-A2BE-F85A56EE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842F-C291-4906-B5C1-75AF800C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74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ED9B7-0AF8-4C3A-8003-B937C4024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5651-EFAA-48FF-A5A9-0F1B37711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A268-999A-4159-B6F9-E4AB3DF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35EF-E4D3-4405-A26D-9DE4DDD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FA91-4B6B-42A6-BA64-373AB94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96C-80E1-46A3-80B5-87636DB5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C86E-DE3A-496D-9A3B-4A2D7A8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011-9CB2-4826-A8C4-268E28D9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C585-67FC-4E0B-AE7F-23F30508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73CC-B977-4935-9C70-9417FC9F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69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243B-44E6-4156-A2B0-E42F62A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35A0-15E9-412D-99FE-160DB8B9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1471-4970-43AD-A0B1-0840D5F8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9916-9BCF-40D8-9FC9-55AAEF92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EAC4-6CF8-4D99-A401-2D39BE83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9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D52C-C3F3-4C5E-9915-3209B41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FD60-19C2-43C7-9BEC-1D599398A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CBE0-AED1-406F-AB6A-99EB8786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4F10B-AF4F-4EB6-87F2-F2BD781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3724-E204-4DF7-A517-DFFF8D6F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3853-4F9B-4E10-ACBA-C1F07674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9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42C-5B60-4CCD-AA70-B596CC06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17C6-2275-43A2-A19F-1B6A8C4B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1545-F661-4419-809B-0BFD1058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2E5F9-E6D9-4A46-A816-E5CAA737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BD56D-B97F-4405-97E2-D9B4F0191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8C1F4-D59F-462F-9D4C-CC6C547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D92EB-52A6-47C0-834F-9FA193A7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C10B8-B9C8-4B11-9F78-5D374109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15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98B-1E17-4E40-85E3-F142C6C6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D9809-DC11-4A5A-A63F-B14D3A89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F3E5-5C1B-4E9F-AB9D-CAB25E2B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3E68-85F6-4487-87E6-6098FC11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7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60C49-6138-447B-8BFD-D933B221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DFFC2-FAA4-4F1A-B7E4-0277EB5A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CDF9-937F-4470-949C-0AD8F05C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19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96B7-3660-4ADA-94CA-7C651EED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0537-3BDE-4059-9404-646583CA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E3F34-6E38-480D-AEC5-44C097D4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BA3E-99B8-4C4D-AB62-4F861BC7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32A9-7E3A-4B9E-8139-BA79A26A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1825-7A26-44B0-A8AF-535142F2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6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9A88-BDAC-4D96-AEF2-FF237B66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BD8C-ACF5-4A5B-AC75-29110247C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A1C4-80FB-498F-A127-096FCA42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6B73-C4BE-4BFE-BDF4-955D1BA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9EB5-D403-40FE-9817-95EF90B6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8D9A-52B6-406F-9C85-7F5E9F57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1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B6400-C575-4AED-B4EF-A03D5278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7529B-50B8-44F1-8BBA-60E47EF9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1847-088E-4471-9294-2B0935D17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5AF-DA31-4F84-803B-A0C1841A0B73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B00B-A2FD-4277-A70A-DE8E654C8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F737-9727-4E92-B7F1-604A20C29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F1BF-B213-4B61-82FB-A36453A0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6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EF8B7A-A473-4063-A296-242A4824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43025"/>
            <a:ext cx="10904538" cy="1200150"/>
          </a:xfrm>
          <a:prstGeom prst="rect">
            <a:avLst/>
          </a:prstGeom>
        </p:spPr>
      </p:pic>
      <p:pic>
        <p:nvPicPr>
          <p:cNvPr id="7" name="Picture 6" descr="Website&#10;&#10;Description automatically generated">
            <a:extLst>
              <a:ext uri="{FF2B5EF4-FFF2-40B4-BE49-F238E27FC236}">
                <a16:creationId xmlns:a16="http://schemas.microsoft.com/office/drawing/2014/main" id="{3FD8C8A9-E27C-467A-B8C6-7BB8AF07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2616200"/>
            <a:ext cx="2027238" cy="2895600"/>
          </a:xfrm>
          <a:prstGeom prst="rect">
            <a:avLst/>
          </a:prstGeom>
        </p:spPr>
      </p:pic>
      <p:pic>
        <p:nvPicPr>
          <p:cNvPr id="34" name="Picture 33" descr="A cup of coffee&#10;&#10;Description automatically generated with medium confidence">
            <a:extLst>
              <a:ext uri="{FF2B5EF4-FFF2-40B4-BE49-F238E27FC236}">
                <a16:creationId xmlns:a16="http://schemas.microsoft.com/office/drawing/2014/main" id="{D7FF383D-856D-429F-95C5-6AB786EBE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88" y="2616200"/>
            <a:ext cx="4386263" cy="2895600"/>
          </a:xfrm>
          <a:prstGeom prst="rect">
            <a:avLst/>
          </a:prstGeom>
        </p:spPr>
      </p:pic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7861DA1E-875F-4E67-A9C5-3847DDC89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3" y="2616200"/>
            <a:ext cx="2111375" cy="2111375"/>
          </a:xfrm>
          <a:prstGeom prst="rect">
            <a:avLst/>
          </a:prstGeom>
        </p:spPr>
      </p:pic>
      <p:pic>
        <p:nvPicPr>
          <p:cNvPr id="19" name="Picture 18" descr="A cup of coffee&#10;&#10;Description automatically generated with medium confidence">
            <a:extLst>
              <a:ext uri="{FF2B5EF4-FFF2-40B4-BE49-F238E27FC236}">
                <a16:creationId xmlns:a16="http://schemas.microsoft.com/office/drawing/2014/main" id="{4E8AD92C-817E-447B-BE13-A47F68E6D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663" y="4802188"/>
            <a:ext cx="1381125" cy="711200"/>
          </a:xfrm>
          <a:prstGeom prst="rect">
            <a:avLst/>
          </a:prstGeom>
        </p:spPr>
      </p:pic>
      <p:pic>
        <p:nvPicPr>
          <p:cNvPr id="30" name="Picture 29" descr="A loaf of bread&#10;&#10;Description automatically generated with medium confidence">
            <a:extLst>
              <a:ext uri="{FF2B5EF4-FFF2-40B4-BE49-F238E27FC236}">
                <a16:creationId xmlns:a16="http://schemas.microsoft.com/office/drawing/2014/main" id="{EB6ECD57-7A8B-4522-AF40-F24A704DC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3" y="4802188"/>
            <a:ext cx="654050" cy="711200"/>
          </a:xfrm>
          <a:prstGeom prst="rect">
            <a:avLst/>
          </a:prstGeom>
        </p:spPr>
      </p:pic>
      <p:pic>
        <p:nvPicPr>
          <p:cNvPr id="5" name="Picture 4" descr="A chocolate bar in a box&#10;&#10;Description automatically generated with low confidence">
            <a:extLst>
              <a:ext uri="{FF2B5EF4-FFF2-40B4-BE49-F238E27FC236}">
                <a16:creationId xmlns:a16="http://schemas.microsoft.com/office/drawing/2014/main" id="{F4075A7E-7D6F-4CDE-9403-4C43C08C8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1650" y="2616200"/>
            <a:ext cx="2157413" cy="2895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FFDDE4-149A-4A7C-94D6-745A7AA02A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082" y="242888"/>
            <a:ext cx="3286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A26D3-B266-41AA-977E-C5F7647A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Some fonts I consider</a:t>
            </a:r>
            <a:endParaRPr lang="en-SG">
              <a:solidFill>
                <a:schemeClr val="bg1"/>
              </a:solidFill>
            </a:endParaRP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B707-5950-4AE7-A4EB-0B4E4C23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Comforter Brush</a:t>
            </a:r>
          </a:p>
          <a:p>
            <a:r>
              <a:rPr lang="en-US" dirty="0">
                <a:solidFill>
                  <a:schemeClr val="bg1"/>
                </a:solidFill>
              </a:rPr>
              <a:t>Bebas Neue</a:t>
            </a:r>
          </a:p>
          <a:p>
            <a:r>
              <a:rPr lang="en-US" dirty="0">
                <a:solidFill>
                  <a:schemeClr val="bg1"/>
                </a:solidFill>
              </a:rPr>
              <a:t>Dancing Script</a:t>
            </a:r>
          </a:p>
          <a:p>
            <a:r>
              <a:rPr lang="en-US" dirty="0">
                <a:solidFill>
                  <a:schemeClr val="bg1"/>
                </a:solidFill>
              </a:rPr>
              <a:t>Lobster</a:t>
            </a:r>
          </a:p>
          <a:p>
            <a:r>
              <a:rPr lang="en-US" dirty="0">
                <a:solidFill>
                  <a:schemeClr val="bg1"/>
                </a:solidFill>
              </a:rPr>
              <a:t>Pacifico</a:t>
            </a:r>
          </a:p>
          <a:p>
            <a:r>
              <a:rPr lang="en-US" dirty="0">
                <a:solidFill>
                  <a:schemeClr val="bg1"/>
                </a:solidFill>
              </a:rPr>
              <a:t>Dancing Script</a:t>
            </a:r>
            <a:br>
              <a:rPr lang="en-US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7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787D4-8312-4108-BF97-9FADA440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Font I used</a:t>
            </a:r>
            <a:endParaRPr lang="en-SG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3142-3316-423F-9BFC-251F1FC7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 dirty="0"/>
              <a:t>Lobster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/>
              <a:t>Using Lobster font to make it feel more unique and stylish, and totally different font from the Nescafe Logo to make it stand out on the brand itself</a:t>
            </a:r>
            <a:endParaRPr lang="en-SG" sz="2400" dirty="0"/>
          </a:p>
          <a:p>
            <a:pPr marL="0" indent="0">
              <a:buNone/>
            </a:pPr>
            <a:endParaRPr lang="en-SG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2DC3-567E-4E71-B9A8-61195AFD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Sketch 1</a:t>
            </a:r>
            <a:endParaRPr lang="en-SG" dirty="0"/>
          </a:p>
        </p:txBody>
      </p:sp>
      <p:pic>
        <p:nvPicPr>
          <p:cNvPr id="5" name="Content Placeholder 4" descr="A white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25123BC3-DD51-4DE6-975A-EA49D475E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990356"/>
            <a:ext cx="3425957" cy="4876807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00DDF2F-DDAE-4945-AEDD-2B0A09C6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sketch is to show the that Nescafe is a coffee brand and the product of the Nescafe itself</a:t>
            </a:r>
          </a:p>
          <a:p>
            <a:r>
              <a:rPr lang="en-US" sz="2000" dirty="0"/>
              <a:t>The leaves and coffee bean to have extra effect that the coffee is fresh</a:t>
            </a:r>
          </a:p>
          <a:p>
            <a:r>
              <a:rPr lang="en-US" sz="2000" dirty="0"/>
              <a:t>Having of different contrast to show the Nescafe logo and the Nescafe product itself</a:t>
            </a:r>
          </a:p>
          <a:p>
            <a:r>
              <a:rPr lang="en-US" sz="2000" dirty="0"/>
              <a:t>Asymmetrical to have a larger text to show the coffee to present that Nescafe is a coffee brand</a:t>
            </a:r>
          </a:p>
        </p:txBody>
      </p:sp>
    </p:spTree>
    <p:extLst>
      <p:ext uri="{BB962C8B-B14F-4D97-AF65-F5344CB8AC3E}">
        <p14:creationId xmlns:p14="http://schemas.microsoft.com/office/powerpoint/2010/main" val="261814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039E3-F26F-419E-94E1-4CDF2F03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Sketch 2</a:t>
            </a:r>
            <a:endParaRPr lang="en-SG" dirty="0"/>
          </a:p>
        </p:txBody>
      </p:sp>
      <p:pic>
        <p:nvPicPr>
          <p:cNvPr id="7" name="Content Placeholder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79F70E99-0755-438B-97EB-0BD0CC13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098177"/>
            <a:ext cx="3425957" cy="466116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F4C06C-6F04-43B4-87A3-64C6E56C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Having a quote to catch people attention about Nescafe and enlarging the Nescafe logo to show that it is an advertisement for Nescafe</a:t>
            </a:r>
          </a:p>
          <a:p>
            <a:r>
              <a:rPr lang="en-US" sz="2000" dirty="0"/>
              <a:t>The splash effect of the coffee is to show be in sync with the quote itself to make it more attractive</a:t>
            </a:r>
          </a:p>
          <a:p>
            <a:r>
              <a:rPr lang="en-US" sz="2000" dirty="0"/>
              <a:t>The cup and the Nescafe symbolize that Nescafe is a coffee brand</a:t>
            </a:r>
          </a:p>
          <a:p>
            <a:r>
              <a:rPr lang="en-US" sz="2000" dirty="0"/>
              <a:t>Having Asymmetrical in both the picture and text to prioritize the Nescafe</a:t>
            </a:r>
          </a:p>
        </p:txBody>
      </p:sp>
    </p:spTree>
    <p:extLst>
      <p:ext uri="{BB962C8B-B14F-4D97-AF65-F5344CB8AC3E}">
        <p14:creationId xmlns:p14="http://schemas.microsoft.com/office/powerpoint/2010/main" val="215482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C46B-6B52-4CF6-B629-DD10FDB7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Sketch 3</a:t>
            </a:r>
            <a:endParaRPr lang="en-SG" dirty="0"/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D0C2A036-0185-4D6E-8570-C7DAF8B5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057855"/>
            <a:ext cx="3425957" cy="47418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348441-7E76-4B5A-88C2-7993D995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Showing of overflowing of the coffee to make people feel that the coffee is so good that and keep wanting more</a:t>
            </a:r>
          </a:p>
          <a:p>
            <a:r>
              <a:rPr lang="en-US" sz="2000" dirty="0"/>
              <a:t>The quote is to show and a message of the picture itself</a:t>
            </a:r>
          </a:p>
          <a:p>
            <a:r>
              <a:rPr lang="en-US" sz="2000" dirty="0"/>
              <a:t>Having light blue color as the background to show a contrast of the coffee being brown to be more noticeable</a:t>
            </a:r>
          </a:p>
          <a:p>
            <a:r>
              <a:rPr lang="en-US" sz="2000" dirty="0"/>
              <a:t>Symmetrical as the cup and text is going to be centralized.</a:t>
            </a:r>
          </a:p>
        </p:txBody>
      </p:sp>
    </p:spTree>
    <p:extLst>
      <p:ext uri="{BB962C8B-B14F-4D97-AF65-F5344CB8AC3E}">
        <p14:creationId xmlns:p14="http://schemas.microsoft.com/office/powerpoint/2010/main" val="222736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15E60-D459-4015-95C1-6D364A7D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DC58-94CA-4E20-91CE-95D6BAE8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95" y="566916"/>
            <a:ext cx="4006917" cy="5724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5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208-0A35-4007-9CAA-5808E8A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pic>
        <p:nvPicPr>
          <p:cNvPr id="14" name="Picture 13" descr="Close up of whole coffee beans and earth coffee">
            <a:extLst>
              <a:ext uri="{FF2B5EF4-FFF2-40B4-BE49-F238E27FC236}">
                <a16:creationId xmlns:a16="http://schemas.microsoft.com/office/drawing/2014/main" id="{DC4D1EE0-0C37-42D2-A923-684D56B8A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5" r="3627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343-A90B-453B-B703-58EA5603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2400" dirty="0"/>
              <a:t>Usage of Contrast(Color &amp; texture) and Asymmetrical(large size takes up the top right)</a:t>
            </a:r>
          </a:p>
          <a:p>
            <a:r>
              <a:rPr lang="en-US" sz="2400" dirty="0"/>
              <a:t>Placed emphasis by applying a bigger sized version of the coffee in the advertisement</a:t>
            </a:r>
          </a:p>
          <a:p>
            <a:r>
              <a:rPr lang="en-US" sz="2400" dirty="0"/>
              <a:t>Applied colors of different contrasts to showcase the wording of the brand name - 'Nescafe’</a:t>
            </a:r>
          </a:p>
          <a:p>
            <a:r>
              <a:rPr lang="en-US" sz="2400" dirty="0"/>
              <a:t>Usage of the coffee leaves and beans to show it as being fresh.</a:t>
            </a:r>
          </a:p>
        </p:txBody>
      </p:sp>
    </p:spTree>
    <p:extLst>
      <p:ext uri="{BB962C8B-B14F-4D97-AF65-F5344CB8AC3E}">
        <p14:creationId xmlns:p14="http://schemas.microsoft.com/office/powerpoint/2010/main" val="142239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PowerPoint Presentation</vt:lpstr>
      <vt:lpstr>Some fonts I consider</vt:lpstr>
      <vt:lpstr>Font I used</vt:lpstr>
      <vt:lpstr>Sketch 1</vt:lpstr>
      <vt:lpstr>Sketch 2</vt:lpstr>
      <vt:lpstr>Sketch 3</vt:lpstr>
      <vt:lpstr>Final product</vt:lpstr>
      <vt:lpstr>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 ZHE JIE</dc:creator>
  <cp:lastModifiedBy>PHA ZHE JIE</cp:lastModifiedBy>
  <cp:revision>3</cp:revision>
  <dcterms:created xsi:type="dcterms:W3CDTF">2021-11-22T02:47:37Z</dcterms:created>
  <dcterms:modified xsi:type="dcterms:W3CDTF">2021-11-24T09:16:43Z</dcterms:modified>
</cp:coreProperties>
</file>