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83F93-F905-49D1-ADBE-A33D18965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9B0F6-989A-496D-B5D5-AB2686F606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E7507-CBE6-40D8-9313-3C4E18B20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2A4AF-4A3A-4045-9452-01961B3681BB}" type="datetimeFigureOut">
              <a:rPr lang="en-SG" smtClean="0"/>
              <a:t>4/1/2022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9346B-594B-43ED-B4E0-E6857D699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91731-A18F-48E0-AAA8-B1DCD8658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4113D-B68F-496D-9E81-D10370BB865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0276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ADCC2-3997-4384-8259-FD96F7586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F597B9-C963-4F6D-AA8B-379553E3E4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4A4A1-AE29-4DD0-BEDE-49AB44E13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2A4AF-4A3A-4045-9452-01961B3681BB}" type="datetimeFigureOut">
              <a:rPr lang="en-SG" smtClean="0"/>
              <a:t>4/1/2022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81686-2F96-463D-B0D3-F241437DB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3B810-9FA1-4786-887A-0C8DC6CF9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4113D-B68F-496D-9E81-D10370BB865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9251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D17B11-CC48-40F3-A13D-42C2CAA44E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EDD682-AC08-4847-AF45-B6F7F7299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7DE9A-B445-47BA-9FAB-4048D2E2D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2A4AF-4A3A-4045-9452-01961B3681BB}" type="datetimeFigureOut">
              <a:rPr lang="en-SG" smtClean="0"/>
              <a:t>4/1/2022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D4EE9-A8EC-42CA-B591-325B7733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096C6-B405-4A05-B982-6B2D5E4C5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4113D-B68F-496D-9E81-D10370BB865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8735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4B0ED-381D-42DF-BE55-78F7287C4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C6B65-148D-4A46-8CA8-42CAB3FA0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FC658-1215-4BA7-AD80-E78FB9236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2A4AF-4A3A-4045-9452-01961B3681BB}" type="datetimeFigureOut">
              <a:rPr lang="en-SG" smtClean="0"/>
              <a:t>4/1/2022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C2317-3481-4DC2-BAD3-8EB113735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6BF24-80E4-4A64-8F56-391043893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4113D-B68F-496D-9E81-D10370BB865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9229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40900-8EFB-4D02-A810-0A0572EE8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28D35-52FC-456E-9BD4-E2CFF8B05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B64C9-5964-461C-B5A7-D595E7796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2A4AF-4A3A-4045-9452-01961B3681BB}" type="datetimeFigureOut">
              <a:rPr lang="en-SG" smtClean="0"/>
              <a:t>4/1/2022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1AEF3-B8E5-4616-B6A2-1D2260160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8AE94-9E16-4746-A499-920FA552E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4113D-B68F-496D-9E81-D10370BB865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1481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29DFF-329C-4530-8B56-A97182CB4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B2C80-6C9D-47F1-94C3-00786CB42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8A4CBE-B448-431F-9831-70C2F0899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0924E4-6E0E-441F-B70D-593586394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2A4AF-4A3A-4045-9452-01961B3681BB}" type="datetimeFigureOut">
              <a:rPr lang="en-SG" smtClean="0"/>
              <a:t>4/1/2022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9CA2A4-601A-410F-99E2-A5958B9FC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15EF0-646F-4944-A8E1-D49F7DC91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4113D-B68F-496D-9E81-D10370BB865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5707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4CC02-A950-460C-B9C6-2A61672CF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1693BC-51B1-42D0-97C5-6622A3D51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5A8870-38AA-48CE-AB2B-1E2EF0804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6B5280-9A8C-4179-84F0-95FD4F1B8F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DFCDCA-77BE-4524-97CD-5938F5E7BF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4A0CD1-995C-4CFC-A3D1-518B639FA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2A4AF-4A3A-4045-9452-01961B3681BB}" type="datetimeFigureOut">
              <a:rPr lang="en-SG" smtClean="0"/>
              <a:t>4/1/2022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CD534B-CB7A-41AE-A5E4-56DC0D9BF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AC9523-3EA6-4C49-B6E9-81F7B4D27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4113D-B68F-496D-9E81-D10370BB865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2152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BC27B-DF2D-4A21-BA89-E30A77F0A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F302E0-A2D2-4F2B-A2E4-5C82C80C9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2A4AF-4A3A-4045-9452-01961B3681BB}" type="datetimeFigureOut">
              <a:rPr lang="en-SG" smtClean="0"/>
              <a:t>4/1/2022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358A96-1F81-40FA-B240-DD6F37308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D4093E-4E9E-4E2E-BC40-C6FCD8891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4113D-B68F-496D-9E81-D10370BB865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9031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6C50BC-E407-4B92-8871-AFC4D5839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2A4AF-4A3A-4045-9452-01961B3681BB}" type="datetimeFigureOut">
              <a:rPr lang="en-SG" smtClean="0"/>
              <a:t>4/1/2022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F8F3FD-F1E1-4B42-A914-1C48FD29F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E7FE5-6A9C-427E-80B3-FC9BCCD92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4113D-B68F-496D-9E81-D10370BB865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4086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C55C6-C598-4E2B-B02A-E7D47ECBB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CF10B-A216-4452-B1FA-74DD88411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F60B4B-FCCF-46A0-8C44-CCA49ABC0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4283F8-B838-491B-B3A3-DB1B69388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2A4AF-4A3A-4045-9452-01961B3681BB}" type="datetimeFigureOut">
              <a:rPr lang="en-SG" smtClean="0"/>
              <a:t>4/1/2022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03042-3024-4082-8CF1-4F34291DB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6E485-612A-4F50-BDE7-8CBD77082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4113D-B68F-496D-9E81-D10370BB865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2867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6CE66-93E1-4AC6-9D6C-DEBE84BF5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02AB0D-42D3-42FF-8C23-6DCF8A495F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9F8041-C8F5-4CED-B284-6ADC56C04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777743-6323-4ECD-B969-FBB739A8C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2A4AF-4A3A-4045-9452-01961B3681BB}" type="datetimeFigureOut">
              <a:rPr lang="en-SG" smtClean="0"/>
              <a:t>4/1/2022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AB17C9-A759-4AF7-AFA0-89570AEDF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F514FA-350B-4CAF-920A-402965799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4113D-B68F-496D-9E81-D10370BB865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9474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C4331D-A4E9-466B-BAB2-F8EAA1692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A12CB-6D25-438A-9D82-EF4B93CB3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029F0-BC91-4AED-98DE-A569404563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2A4AF-4A3A-4045-9452-01961B3681BB}" type="datetimeFigureOut">
              <a:rPr lang="en-SG" smtClean="0"/>
              <a:t>4/1/2022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D8F58-C3E6-4D72-8250-CBBE1AE2A2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E97D4-AD24-42FB-83C8-AA1B9E74A2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4113D-B68F-496D-9E81-D10370BB865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7426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Shape, square&#10;&#10;Description automatically generated">
            <a:extLst>
              <a:ext uri="{FF2B5EF4-FFF2-40B4-BE49-F238E27FC236}">
                <a16:creationId xmlns:a16="http://schemas.microsoft.com/office/drawing/2014/main" id="{2BDD9C75-7C85-49C3-9BD2-9E4F0386E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13" y="2384425"/>
            <a:ext cx="4702175" cy="9493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A0DEC35-604B-480B-9E12-EF2C4AD4A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913" y="3400425"/>
            <a:ext cx="4702175" cy="2600325"/>
          </a:xfrm>
          <a:prstGeom prst="rect">
            <a:avLst/>
          </a:prstGeom>
        </p:spPr>
      </p:pic>
      <p:pic>
        <p:nvPicPr>
          <p:cNvPr id="5" name="Picture 4" descr="Shape, arrow&#10;&#10;Description automatically generated">
            <a:extLst>
              <a:ext uri="{FF2B5EF4-FFF2-40B4-BE49-F238E27FC236}">
                <a16:creationId xmlns:a16="http://schemas.microsoft.com/office/drawing/2014/main" id="{A599D957-46E2-427D-A270-AC3AFABB08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3763" y="2384425"/>
            <a:ext cx="5013325" cy="36163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2DA338-4B2F-41E7-A42A-CC52B0DDD7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0204" y="606564"/>
            <a:ext cx="1045159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Mood board</a:t>
            </a:r>
          </a:p>
        </p:txBody>
      </p:sp>
    </p:spTree>
    <p:extLst>
      <p:ext uri="{BB962C8B-B14F-4D97-AF65-F5344CB8AC3E}">
        <p14:creationId xmlns:p14="http://schemas.microsoft.com/office/powerpoint/2010/main" val="1112486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086D3-A67B-4BFC-9242-FB392F76F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3 sketches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A76E0-6F60-4378-BF67-8A9A96CF9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2116" y="1825625"/>
            <a:ext cx="6261683" cy="4351338"/>
          </a:xfrm>
        </p:spPr>
        <p:txBody>
          <a:bodyPr>
            <a:normAutofit/>
          </a:bodyPr>
          <a:lstStyle/>
          <a:p>
            <a:r>
              <a:rPr lang="en-SG" sz="1800" dirty="0"/>
              <a:t>The first sketch was wanting to many circles and semi circles to make up the word to make it feel more artistic with purple colour and with a colour harmony of analogous nearing purple colour</a:t>
            </a:r>
          </a:p>
          <a:p>
            <a:r>
              <a:rPr lang="en-SG" sz="1800" dirty="0"/>
              <a:t>The second sketch was to make glowing lines to make it feel more futuristic/modern and multiple lines to make up the alphabet itself with square colour harmony contain bright colours together to make it look neon</a:t>
            </a:r>
          </a:p>
          <a:p>
            <a:r>
              <a:rPr lang="en-SG" sz="1800" dirty="0"/>
              <a:t>The third sketch was by making up with arrows which symbolise by how people usually write the strokes when writing an alphabet with a colour harmony of split complementary 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F6868BA-B49A-41DD-A6E0-317DAD168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18762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976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3EBCFF-5113-4FBC-8091-ABE5A1FE6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866435"/>
            <a:ext cx="5294716" cy="112512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964C25CA-98D9-4AC1-BFF6-6F699A2A2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1158891"/>
            <a:ext cx="5294715" cy="454021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2B851C1-C638-450D-817D-92FC1929746D}"/>
              </a:ext>
            </a:extLst>
          </p:cNvPr>
          <p:cNvSpPr txBox="1">
            <a:spLocks/>
          </p:cNvSpPr>
          <p:nvPr/>
        </p:nvSpPr>
        <p:spPr>
          <a:xfrm>
            <a:off x="870204" y="606564"/>
            <a:ext cx="1045159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Final work</a:t>
            </a:r>
          </a:p>
        </p:txBody>
      </p:sp>
    </p:spTree>
    <p:extLst>
      <p:ext uri="{BB962C8B-B14F-4D97-AF65-F5344CB8AC3E}">
        <p14:creationId xmlns:p14="http://schemas.microsoft.com/office/powerpoint/2010/main" val="124390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108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Mood board</vt:lpstr>
      <vt:lpstr>3 sketches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Mood board</dc:title>
  <dc:creator>PHA ZHE JIE</dc:creator>
  <cp:lastModifiedBy>PHA ZHE JIE</cp:lastModifiedBy>
  <cp:revision>4</cp:revision>
  <dcterms:created xsi:type="dcterms:W3CDTF">2022-01-03T03:40:49Z</dcterms:created>
  <dcterms:modified xsi:type="dcterms:W3CDTF">2022-01-04T13:10:36Z</dcterms:modified>
</cp:coreProperties>
</file>