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63" r:id="rId5"/>
    <p:sldId id="438" r:id="rId6"/>
    <p:sldId id="450" r:id="rId7"/>
    <p:sldId id="439" r:id="rId8"/>
    <p:sldId id="440" r:id="rId9"/>
    <p:sldId id="449" r:id="rId10"/>
    <p:sldId id="441" r:id="rId11"/>
    <p:sldId id="442" r:id="rId12"/>
    <p:sldId id="391" r:id="rId13"/>
    <p:sldId id="405" r:id="rId14"/>
    <p:sldId id="443" r:id="rId15"/>
    <p:sldId id="427" r:id="rId16"/>
    <p:sldId id="453" r:id="rId17"/>
    <p:sldId id="447" r:id="rId18"/>
    <p:sldId id="331" r:id="rId19"/>
    <p:sldId id="288" r:id="rId20"/>
    <p:sldId id="451" r:id="rId21"/>
    <p:sldId id="348" r:id="rId22"/>
    <p:sldId id="365" r:id="rId23"/>
    <p:sldId id="452" r:id="rId24"/>
    <p:sldId id="369" r:id="rId25"/>
    <p:sldId id="388" r:id="rId26"/>
    <p:sldId id="428" r:id="rId27"/>
    <p:sldId id="429" r:id="rId28"/>
    <p:sldId id="4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00"/>
    <a:srgbClr val="FCCB02"/>
    <a:srgbClr val="ABC92D"/>
    <a:srgbClr val="D030B9"/>
    <a:srgbClr val="0B98D0"/>
    <a:srgbClr val="70AD47"/>
    <a:srgbClr val="8A0F3D"/>
    <a:srgbClr val="CD9FCB"/>
    <a:srgbClr val="ED7D31"/>
    <a:srgbClr val="BF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نمط متوسط 1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6FB44-1619-442F-AB7A-58FEB2A86464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pPr rtl="1"/>
          <a:endParaRPr lang="ar-SA"/>
        </a:p>
      </dgm:t>
    </dgm:pt>
    <dgm:pt modelId="{B0E4A129-9528-4256-A4A7-A843A8CCBEDD}">
      <dgm:prSet phldrT="[Text]" custT="1"/>
      <dgm:spPr/>
      <dgm:t>
        <a:bodyPr/>
        <a:lstStyle/>
        <a:p>
          <a:pPr rtl="1"/>
          <a:r>
            <a:rPr lang="ar-BH" sz="2000" b="1">
              <a:latin typeface="Sakkal Majalla" panose="02000000000000000000" pitchFamily="2" charset="-78"/>
              <a:cs typeface="Sakkal Majalla" panose="02000000000000000000" pitchFamily="2" charset="-78"/>
            </a:rPr>
            <a:t>تقديم قيمة متميزة للعميل</a:t>
          </a:r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0637A9B0-8998-4A46-A8C1-2DC18D067EC0}" type="parTrans" cxnId="{4D5BC1EE-C47E-4ABA-8B6A-053D7764A7E4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02D0A783-9379-42BB-87B6-90465CF669CC}" type="sibTrans" cxnId="{4D5BC1EE-C47E-4ABA-8B6A-053D7764A7E4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CEA9FE60-6B94-4543-BA5B-82DCE96157C5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pPr rtl="1"/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2271465A-8C10-4E51-B6CD-3DC8347C8D42}" type="parTrans" cxnId="{00E0EF84-38E7-485B-ABF5-20B9AA874192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1C568F09-0391-4B99-8A23-F4DE6B19D36F}" type="sibTrans" cxnId="{00E0EF84-38E7-485B-ABF5-20B9AA874192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D15DC748-B385-4BF7-BE9D-88D1F5C46BDE}">
      <dgm:prSet phldrT="[Text]" custT="1"/>
      <dgm:spPr/>
      <dgm:t>
        <a:bodyPr/>
        <a:lstStyle/>
        <a:p>
          <a:pPr rtl="1"/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3B768370-FAF3-487E-9018-59D2EA0F7B19}" type="parTrans" cxnId="{65704F5E-B282-4E5C-80A6-6693AAA23067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C988D7DF-2EDB-435C-8514-7BB3167EE09B}" type="sibTrans" cxnId="{65704F5E-B282-4E5C-80A6-6693AAA23067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57C99FDE-3FD4-4247-AF9A-7CE90BA7513C}">
      <dgm:prSet phldrT="[Text]" custT="1"/>
      <dgm:spPr/>
      <dgm:t>
        <a:bodyPr/>
        <a:lstStyle/>
        <a:p>
          <a:pPr rtl="1"/>
          <a:r>
            <a:rPr lang="ar-BH" sz="2000" b="1" smtClean="0">
              <a:latin typeface="Sakkal Majalla" panose="02000000000000000000" pitchFamily="2" charset="-78"/>
              <a:cs typeface="Sakkal Majalla" panose="02000000000000000000" pitchFamily="2" charset="-78"/>
            </a:rPr>
            <a:t>الفردية </a:t>
          </a:r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39FCDEF8-504F-4EED-BFE1-E8E12FDEF822}" type="parTrans" cxnId="{38D46129-661C-479B-9BB5-0711E774D441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75820453-AB6F-4726-96BE-84F0E1B818E9}" type="sibTrans" cxnId="{38D46129-661C-479B-9BB5-0711E774D441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5001E99F-B382-4E37-97A6-18840CBB3C10}">
      <dgm:prSet phldrT="[Text]" custT="1"/>
      <dgm:spPr/>
      <dgm:t>
        <a:bodyPr/>
        <a:lstStyle/>
        <a:p>
          <a:pPr rtl="1"/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E12D7E91-966D-415D-8393-2152B173BC3B}" type="parTrans" cxnId="{C5D8F4CF-C209-44C7-9949-3772B92BDEEF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2A0F4E9A-16E2-48B2-A3E4-7B8831243F22}" type="sibTrans" cxnId="{C5D8F4CF-C209-44C7-9949-3772B92BDEEF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C7A6EDD2-9230-42F7-8853-B7D8BC404184}">
      <dgm:prSet custT="1"/>
      <dgm:spPr>
        <a:solidFill>
          <a:srgbClr val="D030B9">
            <a:alpha val="50000"/>
          </a:srgbClr>
        </a:solidFill>
      </dgm:spPr>
      <dgm:t>
        <a:bodyPr/>
        <a:lstStyle/>
        <a:p>
          <a:pPr rtl="1"/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1C2705B1-677B-486B-BA35-0E2D553257AB}" type="parTrans" cxnId="{E7820370-0EBD-4EC8-B9AD-09C7A03C0500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9611E0C3-3326-4456-861F-B9AE962899DB}" type="sibTrans" cxnId="{E7820370-0EBD-4EC8-B9AD-09C7A03C0500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83D8DEA7-BD3C-4223-8527-59D02589CBDE}">
      <dgm:prSet custT="1"/>
      <dgm:spPr/>
      <dgm:t>
        <a:bodyPr/>
        <a:lstStyle/>
        <a:p>
          <a:pPr rtl="1"/>
          <a:r>
            <a:rPr lang="ar-BH" sz="2000" b="1" dirty="0">
              <a:latin typeface="Sakkal Majalla" panose="02000000000000000000" pitchFamily="2" charset="-78"/>
              <a:cs typeface="Sakkal Majalla" panose="02000000000000000000" pitchFamily="2" charset="-78"/>
            </a:rPr>
            <a:t>اعادة هيكلية </a:t>
          </a:r>
          <a:r>
            <a:rPr lang="ar-BH" sz="2000" b="1" dirty="0" smtClean="0">
              <a:latin typeface="Sakkal Majalla" panose="02000000000000000000" pitchFamily="2" charset="-78"/>
              <a:cs typeface="Sakkal Majalla" panose="02000000000000000000" pitchFamily="2" charset="-78"/>
            </a:rPr>
            <a:t>الصناعة</a:t>
          </a:r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780448A3-5801-4866-B469-932FF3B64867}" type="parTrans" cxnId="{7FC4D99F-D1AE-4842-A7E8-B6ADACB8EA91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81A840F1-8FE3-4CB6-961F-65AC06593630}" type="sibTrans" cxnId="{7FC4D99F-D1AE-4842-A7E8-B6ADACB8EA91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4A682E88-4420-472E-A991-43D742DCE8C5}" type="pres">
      <dgm:prSet presAssocID="{23C6FB44-1619-442F-AB7A-58FEB2A8646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rtl="1"/>
          <a:endParaRPr lang="ar-SA"/>
        </a:p>
      </dgm:t>
    </dgm:pt>
    <dgm:pt modelId="{343644DE-5B2B-45D7-9EB0-8CA0A453497B}" type="pres">
      <dgm:prSet presAssocID="{23C6FB44-1619-442F-AB7A-58FEB2A86464}" presName="radial" presStyleCnt="0">
        <dgm:presLayoutVars>
          <dgm:animLvl val="ctr"/>
        </dgm:presLayoutVars>
      </dgm:prSet>
      <dgm:spPr/>
      <dgm:t>
        <a:bodyPr/>
        <a:lstStyle/>
        <a:p>
          <a:pPr rtl="1"/>
          <a:endParaRPr lang="ar-SA"/>
        </a:p>
      </dgm:t>
    </dgm:pt>
    <dgm:pt modelId="{F380E975-96B2-4CB5-BAC1-BA65CDF86A5D}" type="pres">
      <dgm:prSet presAssocID="{B0E4A129-9528-4256-A4A7-A843A8CCBEDD}" presName="centerShape" presStyleLbl="vennNode1" presStyleIdx="0" presStyleCnt="7" custScaleX="86305" custScaleY="86305"/>
      <dgm:spPr/>
      <dgm:t>
        <a:bodyPr/>
        <a:lstStyle/>
        <a:p>
          <a:pPr rtl="1"/>
          <a:endParaRPr lang="ar-SA"/>
        </a:p>
      </dgm:t>
    </dgm:pt>
    <dgm:pt modelId="{E010E583-85DE-48F7-81DE-6F03155AA551}" type="pres">
      <dgm:prSet presAssocID="{CEA9FE60-6B94-4543-BA5B-82DCE96157C5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0616CDFC-7545-493F-B9E7-B5246D9BF05B}" type="pres">
      <dgm:prSet presAssocID="{D15DC748-B385-4BF7-BE9D-88D1F5C46BDE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AB0AE0F6-8390-4ED8-8A3C-26443C69F21B}" type="pres">
      <dgm:prSet presAssocID="{57C99FDE-3FD4-4247-AF9A-7CE90BA7513C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CFCECBA5-4062-4EA7-9EC3-90746D1CDBE7}" type="pres">
      <dgm:prSet presAssocID="{5001E99F-B382-4E37-97A6-18840CBB3C10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3401B3E2-E946-41D5-AAAB-85BD385ECDBE}" type="pres">
      <dgm:prSet presAssocID="{C7A6EDD2-9230-42F7-8853-B7D8BC404184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D548AEEF-B1DC-48A2-B542-EF363F1205E9}" type="pres">
      <dgm:prSet presAssocID="{83D8DEA7-BD3C-4223-8527-59D02589CBDE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C8EC9C41-1A17-445A-A726-2787F512D71A}" type="presOf" srcId="{83D8DEA7-BD3C-4223-8527-59D02589CBDE}" destId="{D548AEEF-B1DC-48A2-B542-EF363F1205E9}" srcOrd="0" destOrd="0" presId="urn:microsoft.com/office/officeart/2005/8/layout/radial3"/>
    <dgm:cxn modelId="{65704F5E-B282-4E5C-80A6-6693AAA23067}" srcId="{B0E4A129-9528-4256-A4A7-A843A8CCBEDD}" destId="{D15DC748-B385-4BF7-BE9D-88D1F5C46BDE}" srcOrd="1" destOrd="0" parTransId="{3B768370-FAF3-487E-9018-59D2EA0F7B19}" sibTransId="{C988D7DF-2EDB-435C-8514-7BB3167EE09B}"/>
    <dgm:cxn modelId="{7FC4D99F-D1AE-4842-A7E8-B6ADACB8EA91}" srcId="{B0E4A129-9528-4256-A4A7-A843A8CCBEDD}" destId="{83D8DEA7-BD3C-4223-8527-59D02589CBDE}" srcOrd="5" destOrd="0" parTransId="{780448A3-5801-4866-B469-932FF3B64867}" sibTransId="{81A840F1-8FE3-4CB6-961F-65AC06593630}"/>
    <dgm:cxn modelId="{307C8071-2E68-4022-90E3-B8BA3E8982C1}" type="presOf" srcId="{CEA9FE60-6B94-4543-BA5B-82DCE96157C5}" destId="{E010E583-85DE-48F7-81DE-6F03155AA551}" srcOrd="0" destOrd="0" presId="urn:microsoft.com/office/officeart/2005/8/layout/radial3"/>
    <dgm:cxn modelId="{EE3DB565-E6E9-4456-A43F-F4D1ECCE9272}" type="presOf" srcId="{57C99FDE-3FD4-4247-AF9A-7CE90BA7513C}" destId="{AB0AE0F6-8390-4ED8-8A3C-26443C69F21B}" srcOrd="0" destOrd="0" presId="urn:microsoft.com/office/officeart/2005/8/layout/radial3"/>
    <dgm:cxn modelId="{18777C96-983E-4ED7-9964-0A65DB22ADFC}" type="presOf" srcId="{5001E99F-B382-4E37-97A6-18840CBB3C10}" destId="{CFCECBA5-4062-4EA7-9EC3-90746D1CDBE7}" srcOrd="0" destOrd="0" presId="urn:microsoft.com/office/officeart/2005/8/layout/radial3"/>
    <dgm:cxn modelId="{DBF37BE2-EF65-488F-AC80-ED1FEB5ED47E}" type="presOf" srcId="{D15DC748-B385-4BF7-BE9D-88D1F5C46BDE}" destId="{0616CDFC-7545-493F-B9E7-B5246D9BF05B}" srcOrd="0" destOrd="0" presId="urn:microsoft.com/office/officeart/2005/8/layout/radial3"/>
    <dgm:cxn modelId="{E7820370-0EBD-4EC8-B9AD-09C7A03C0500}" srcId="{B0E4A129-9528-4256-A4A7-A843A8CCBEDD}" destId="{C7A6EDD2-9230-42F7-8853-B7D8BC404184}" srcOrd="4" destOrd="0" parTransId="{1C2705B1-677B-486B-BA35-0E2D553257AB}" sibTransId="{9611E0C3-3326-4456-861F-B9AE962899DB}"/>
    <dgm:cxn modelId="{4D5BC1EE-C47E-4ABA-8B6A-053D7764A7E4}" srcId="{23C6FB44-1619-442F-AB7A-58FEB2A86464}" destId="{B0E4A129-9528-4256-A4A7-A843A8CCBEDD}" srcOrd="0" destOrd="0" parTransId="{0637A9B0-8998-4A46-A8C1-2DC18D067EC0}" sibTransId="{02D0A783-9379-42BB-87B6-90465CF669CC}"/>
    <dgm:cxn modelId="{38D46129-661C-479B-9BB5-0711E774D441}" srcId="{B0E4A129-9528-4256-A4A7-A843A8CCBEDD}" destId="{57C99FDE-3FD4-4247-AF9A-7CE90BA7513C}" srcOrd="2" destOrd="0" parTransId="{39FCDEF8-504F-4EED-BFE1-E8E12FDEF822}" sibTransId="{75820453-AB6F-4726-96BE-84F0E1B818E9}"/>
    <dgm:cxn modelId="{00E0EF84-38E7-485B-ABF5-20B9AA874192}" srcId="{B0E4A129-9528-4256-A4A7-A843A8CCBEDD}" destId="{CEA9FE60-6B94-4543-BA5B-82DCE96157C5}" srcOrd="0" destOrd="0" parTransId="{2271465A-8C10-4E51-B6CD-3DC8347C8D42}" sibTransId="{1C568F09-0391-4B99-8A23-F4DE6B19D36F}"/>
    <dgm:cxn modelId="{0B2533A5-3421-4627-88D5-CB854DEAAC17}" type="presOf" srcId="{C7A6EDD2-9230-42F7-8853-B7D8BC404184}" destId="{3401B3E2-E946-41D5-AAAB-85BD385ECDBE}" srcOrd="0" destOrd="0" presId="urn:microsoft.com/office/officeart/2005/8/layout/radial3"/>
    <dgm:cxn modelId="{C5D8F4CF-C209-44C7-9949-3772B92BDEEF}" srcId="{B0E4A129-9528-4256-A4A7-A843A8CCBEDD}" destId="{5001E99F-B382-4E37-97A6-18840CBB3C10}" srcOrd="3" destOrd="0" parTransId="{E12D7E91-966D-415D-8393-2152B173BC3B}" sibTransId="{2A0F4E9A-16E2-48B2-A3E4-7B8831243F22}"/>
    <dgm:cxn modelId="{D6968702-1329-449A-B662-782817A4411D}" type="presOf" srcId="{B0E4A129-9528-4256-A4A7-A843A8CCBEDD}" destId="{F380E975-96B2-4CB5-BAC1-BA65CDF86A5D}" srcOrd="0" destOrd="0" presId="urn:microsoft.com/office/officeart/2005/8/layout/radial3"/>
    <dgm:cxn modelId="{2617B814-F632-47C0-9F08-D653DAA1522F}" type="presOf" srcId="{23C6FB44-1619-442F-AB7A-58FEB2A86464}" destId="{4A682E88-4420-472E-A991-43D742DCE8C5}" srcOrd="0" destOrd="0" presId="urn:microsoft.com/office/officeart/2005/8/layout/radial3"/>
    <dgm:cxn modelId="{D4E7E31D-9850-4BD7-B866-A734CF6C6732}" type="presParOf" srcId="{4A682E88-4420-472E-A991-43D742DCE8C5}" destId="{343644DE-5B2B-45D7-9EB0-8CA0A453497B}" srcOrd="0" destOrd="0" presId="urn:microsoft.com/office/officeart/2005/8/layout/radial3"/>
    <dgm:cxn modelId="{214092EC-9E37-428C-BACC-522BEB9910B0}" type="presParOf" srcId="{343644DE-5B2B-45D7-9EB0-8CA0A453497B}" destId="{F380E975-96B2-4CB5-BAC1-BA65CDF86A5D}" srcOrd="0" destOrd="0" presId="urn:microsoft.com/office/officeart/2005/8/layout/radial3"/>
    <dgm:cxn modelId="{2FBBFABD-C4F3-4E54-A4F0-82DC47610B4B}" type="presParOf" srcId="{343644DE-5B2B-45D7-9EB0-8CA0A453497B}" destId="{E010E583-85DE-48F7-81DE-6F03155AA551}" srcOrd="1" destOrd="0" presId="urn:microsoft.com/office/officeart/2005/8/layout/radial3"/>
    <dgm:cxn modelId="{77BCD6E6-4ED3-4C3D-8CFA-9549ED87D6C3}" type="presParOf" srcId="{343644DE-5B2B-45D7-9EB0-8CA0A453497B}" destId="{0616CDFC-7545-493F-B9E7-B5246D9BF05B}" srcOrd="2" destOrd="0" presId="urn:microsoft.com/office/officeart/2005/8/layout/radial3"/>
    <dgm:cxn modelId="{6588F5E7-3311-4C3E-9860-8B36DB62D13C}" type="presParOf" srcId="{343644DE-5B2B-45D7-9EB0-8CA0A453497B}" destId="{AB0AE0F6-8390-4ED8-8A3C-26443C69F21B}" srcOrd="3" destOrd="0" presId="urn:microsoft.com/office/officeart/2005/8/layout/radial3"/>
    <dgm:cxn modelId="{A8802FC0-6B19-42B7-8F4C-B4ABCC95DF5B}" type="presParOf" srcId="{343644DE-5B2B-45D7-9EB0-8CA0A453497B}" destId="{CFCECBA5-4062-4EA7-9EC3-90746D1CDBE7}" srcOrd="4" destOrd="0" presId="urn:microsoft.com/office/officeart/2005/8/layout/radial3"/>
    <dgm:cxn modelId="{37C84986-FD2D-41E5-B63F-17D37E7A7B17}" type="presParOf" srcId="{343644DE-5B2B-45D7-9EB0-8CA0A453497B}" destId="{3401B3E2-E946-41D5-AAAB-85BD385ECDBE}" srcOrd="5" destOrd="0" presId="urn:microsoft.com/office/officeart/2005/8/layout/radial3"/>
    <dgm:cxn modelId="{EE852882-8E88-470B-896D-E7BE92437309}" type="presParOf" srcId="{343644DE-5B2B-45D7-9EB0-8CA0A453497B}" destId="{D548AEEF-B1DC-48A2-B542-EF363F1205E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6FB44-1619-442F-AB7A-58FEB2A86464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pPr rtl="1"/>
          <a:endParaRPr lang="ar-SA"/>
        </a:p>
      </dgm:t>
    </dgm:pt>
    <dgm:pt modelId="{B0E4A129-9528-4256-A4A7-A843A8CCBEDD}">
      <dgm:prSet phldrT="[Text]" custT="1"/>
      <dgm:spPr/>
      <dgm:t>
        <a:bodyPr/>
        <a:lstStyle/>
        <a:p>
          <a:pPr rtl="1"/>
          <a:r>
            <a:rPr lang="ar-BH" sz="2000" b="1">
              <a:latin typeface="Sakkal Majalla" panose="02000000000000000000" pitchFamily="2" charset="-78"/>
              <a:cs typeface="Sakkal Majalla" panose="02000000000000000000" pitchFamily="2" charset="-78"/>
            </a:rPr>
            <a:t>تقديم قيمة متميزة للعميل</a:t>
          </a:r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0637A9B0-8998-4A46-A8C1-2DC18D067EC0}" type="parTrans" cxnId="{4D5BC1EE-C47E-4ABA-8B6A-053D7764A7E4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02D0A783-9379-42BB-87B6-90465CF669CC}" type="sibTrans" cxnId="{4D5BC1EE-C47E-4ABA-8B6A-053D7764A7E4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CEA9FE60-6B94-4543-BA5B-82DCE96157C5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pPr rtl="1"/>
          <a:r>
            <a:rPr lang="ar-BH" sz="2000" b="1" dirty="0">
              <a:latin typeface="Sakkal Majalla" panose="02000000000000000000" pitchFamily="2" charset="-78"/>
              <a:cs typeface="Sakkal Majalla" panose="02000000000000000000" pitchFamily="2" charset="-78"/>
            </a:rPr>
            <a:t>التكامل </a:t>
          </a:r>
        </a:p>
      </dgm:t>
    </dgm:pt>
    <dgm:pt modelId="{2271465A-8C10-4E51-B6CD-3DC8347C8D42}" type="parTrans" cxnId="{00E0EF84-38E7-485B-ABF5-20B9AA874192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1C568F09-0391-4B99-8A23-F4DE6B19D36F}" type="sibTrans" cxnId="{00E0EF84-38E7-485B-ABF5-20B9AA874192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D15DC748-B385-4BF7-BE9D-88D1F5C46BDE}">
      <dgm:prSet phldrT="[Text]" custT="1"/>
      <dgm:spPr/>
      <dgm:t>
        <a:bodyPr/>
        <a:lstStyle/>
        <a:p>
          <a:pPr rtl="1"/>
          <a:r>
            <a:rPr lang="ar-BH" sz="2000" b="1" dirty="0">
              <a:latin typeface="Sakkal Majalla" panose="02000000000000000000" pitchFamily="2" charset="-78"/>
              <a:cs typeface="Sakkal Majalla" panose="02000000000000000000" pitchFamily="2" charset="-78"/>
            </a:rPr>
            <a:t>التفاعلية </a:t>
          </a:r>
        </a:p>
      </dgm:t>
    </dgm:pt>
    <dgm:pt modelId="{3B768370-FAF3-487E-9018-59D2EA0F7B19}" type="parTrans" cxnId="{65704F5E-B282-4E5C-80A6-6693AAA23067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C988D7DF-2EDB-435C-8514-7BB3167EE09B}" type="sibTrans" cxnId="{65704F5E-B282-4E5C-80A6-6693AAA23067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57C99FDE-3FD4-4247-AF9A-7CE90BA7513C}">
      <dgm:prSet phldrT="[Text]" custT="1"/>
      <dgm:spPr/>
      <dgm:t>
        <a:bodyPr/>
        <a:lstStyle/>
        <a:p>
          <a:pPr rtl="1"/>
          <a:r>
            <a:rPr lang="ar-BH" sz="2000" b="1" dirty="0">
              <a:latin typeface="Sakkal Majalla" panose="02000000000000000000" pitchFamily="2" charset="-78"/>
              <a:cs typeface="Sakkal Majalla" panose="02000000000000000000" pitchFamily="2" charset="-78"/>
            </a:rPr>
            <a:t>الفردية </a:t>
          </a:r>
        </a:p>
      </dgm:t>
    </dgm:pt>
    <dgm:pt modelId="{39FCDEF8-504F-4EED-BFE1-E8E12FDEF822}" type="parTrans" cxnId="{38D46129-661C-479B-9BB5-0711E774D441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75820453-AB6F-4726-96BE-84F0E1B818E9}" type="sibTrans" cxnId="{38D46129-661C-479B-9BB5-0711E774D441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5001E99F-B382-4E37-97A6-18840CBB3C10}">
      <dgm:prSet phldrT="[Text]" custT="1"/>
      <dgm:spPr/>
      <dgm:t>
        <a:bodyPr/>
        <a:lstStyle/>
        <a:p>
          <a:pPr rtl="1"/>
          <a:r>
            <a:rPr lang="ar-BH" sz="2000" b="1" dirty="0">
              <a:latin typeface="Sakkal Majalla" panose="02000000000000000000" pitchFamily="2" charset="-78"/>
              <a:cs typeface="Sakkal Majalla" panose="02000000000000000000" pitchFamily="2" charset="-78"/>
            </a:rPr>
            <a:t>استقلالية </a:t>
          </a:r>
          <a:r>
            <a:rPr lang="ar-BH" sz="2000" b="1" dirty="0" smtClean="0">
              <a:latin typeface="Sakkal Majalla" panose="02000000000000000000" pitchFamily="2" charset="-78"/>
              <a:cs typeface="Sakkal Majalla" panose="02000000000000000000" pitchFamily="2" charset="-78"/>
            </a:rPr>
            <a:t>الموقع</a:t>
          </a:r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E12D7E91-966D-415D-8393-2152B173BC3B}" type="parTrans" cxnId="{C5D8F4CF-C209-44C7-9949-3772B92BDEEF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2A0F4E9A-16E2-48B2-A3E4-7B8831243F22}" type="sibTrans" cxnId="{C5D8F4CF-C209-44C7-9949-3772B92BDEEF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C7A6EDD2-9230-42F7-8853-B7D8BC404184}">
      <dgm:prSet custT="1"/>
      <dgm:spPr>
        <a:solidFill>
          <a:srgbClr val="D030B9">
            <a:alpha val="50000"/>
          </a:srgbClr>
        </a:solidFill>
      </dgm:spPr>
      <dgm:t>
        <a:bodyPr/>
        <a:lstStyle/>
        <a:p>
          <a:pPr rtl="1"/>
          <a:r>
            <a:rPr lang="ar-BH" sz="2000" b="1" dirty="0" smtClean="0">
              <a:latin typeface="Sakkal Majalla" panose="02000000000000000000" pitchFamily="2" charset="-78"/>
              <a:cs typeface="Sakkal Majalla" panose="02000000000000000000" pitchFamily="2" charset="-78"/>
            </a:rPr>
            <a:t>الذكاء</a:t>
          </a:r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1C2705B1-677B-486B-BA35-0E2D553257AB}" type="parTrans" cxnId="{E7820370-0EBD-4EC8-B9AD-09C7A03C0500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9611E0C3-3326-4456-861F-B9AE962899DB}" type="sibTrans" cxnId="{E7820370-0EBD-4EC8-B9AD-09C7A03C0500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83D8DEA7-BD3C-4223-8527-59D02589CBDE}">
      <dgm:prSet custT="1"/>
      <dgm:spPr/>
      <dgm:t>
        <a:bodyPr/>
        <a:lstStyle/>
        <a:p>
          <a:pPr rtl="1"/>
          <a:r>
            <a:rPr lang="ar-BH" sz="2000" b="1" dirty="0">
              <a:latin typeface="Sakkal Majalla" panose="02000000000000000000" pitchFamily="2" charset="-78"/>
              <a:cs typeface="Sakkal Majalla" panose="02000000000000000000" pitchFamily="2" charset="-78"/>
            </a:rPr>
            <a:t>اعادة هيكلية </a:t>
          </a:r>
          <a:r>
            <a:rPr lang="ar-BH" sz="2000" b="1" dirty="0" smtClean="0">
              <a:latin typeface="Sakkal Majalla" panose="02000000000000000000" pitchFamily="2" charset="-78"/>
              <a:cs typeface="Sakkal Majalla" panose="02000000000000000000" pitchFamily="2" charset="-78"/>
            </a:rPr>
            <a:t>الصناعة</a:t>
          </a:r>
          <a:endParaRPr lang="ar-BH" sz="2000" b="1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780448A3-5801-4866-B469-932FF3B64867}" type="parTrans" cxnId="{7FC4D99F-D1AE-4842-A7E8-B6ADACB8EA91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81A840F1-8FE3-4CB6-961F-65AC06593630}" type="sibTrans" cxnId="{7FC4D99F-D1AE-4842-A7E8-B6ADACB8EA91}">
      <dgm:prSet/>
      <dgm:spPr/>
      <dgm:t>
        <a:bodyPr/>
        <a:lstStyle/>
        <a:p>
          <a:pPr rtl="1"/>
          <a:endParaRPr lang="ar-SA" sz="2000" b="1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4A682E88-4420-472E-A991-43D742DCE8C5}" type="pres">
      <dgm:prSet presAssocID="{23C6FB44-1619-442F-AB7A-58FEB2A8646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rtl="1"/>
          <a:endParaRPr lang="ar-SA"/>
        </a:p>
      </dgm:t>
    </dgm:pt>
    <dgm:pt modelId="{343644DE-5B2B-45D7-9EB0-8CA0A453497B}" type="pres">
      <dgm:prSet presAssocID="{23C6FB44-1619-442F-AB7A-58FEB2A86464}" presName="radial" presStyleCnt="0">
        <dgm:presLayoutVars>
          <dgm:animLvl val="ctr"/>
        </dgm:presLayoutVars>
      </dgm:prSet>
      <dgm:spPr/>
      <dgm:t>
        <a:bodyPr/>
        <a:lstStyle/>
        <a:p>
          <a:pPr rtl="1"/>
          <a:endParaRPr lang="ar-SA"/>
        </a:p>
      </dgm:t>
    </dgm:pt>
    <dgm:pt modelId="{F380E975-96B2-4CB5-BAC1-BA65CDF86A5D}" type="pres">
      <dgm:prSet presAssocID="{B0E4A129-9528-4256-A4A7-A843A8CCBEDD}" presName="centerShape" presStyleLbl="vennNode1" presStyleIdx="0" presStyleCnt="7" custScaleX="86305" custScaleY="86305"/>
      <dgm:spPr/>
      <dgm:t>
        <a:bodyPr/>
        <a:lstStyle/>
        <a:p>
          <a:pPr rtl="1"/>
          <a:endParaRPr lang="ar-SA"/>
        </a:p>
      </dgm:t>
    </dgm:pt>
    <dgm:pt modelId="{E010E583-85DE-48F7-81DE-6F03155AA551}" type="pres">
      <dgm:prSet presAssocID="{CEA9FE60-6B94-4543-BA5B-82DCE96157C5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0616CDFC-7545-493F-B9E7-B5246D9BF05B}" type="pres">
      <dgm:prSet presAssocID="{D15DC748-B385-4BF7-BE9D-88D1F5C46BDE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AB0AE0F6-8390-4ED8-8A3C-26443C69F21B}" type="pres">
      <dgm:prSet presAssocID="{57C99FDE-3FD4-4247-AF9A-7CE90BA7513C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CFCECBA5-4062-4EA7-9EC3-90746D1CDBE7}" type="pres">
      <dgm:prSet presAssocID="{5001E99F-B382-4E37-97A6-18840CBB3C10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3401B3E2-E946-41D5-AAAB-85BD385ECDBE}" type="pres">
      <dgm:prSet presAssocID="{C7A6EDD2-9230-42F7-8853-B7D8BC404184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D548AEEF-B1DC-48A2-B542-EF363F1205E9}" type="pres">
      <dgm:prSet presAssocID="{83D8DEA7-BD3C-4223-8527-59D02589CBDE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8AAC8882-321A-4B86-A98A-A98CFF6EFFF7}" type="presOf" srcId="{5001E99F-B382-4E37-97A6-18840CBB3C10}" destId="{CFCECBA5-4062-4EA7-9EC3-90746D1CDBE7}" srcOrd="0" destOrd="0" presId="urn:microsoft.com/office/officeart/2005/8/layout/radial3"/>
    <dgm:cxn modelId="{65704F5E-B282-4E5C-80A6-6693AAA23067}" srcId="{B0E4A129-9528-4256-A4A7-A843A8CCBEDD}" destId="{D15DC748-B385-4BF7-BE9D-88D1F5C46BDE}" srcOrd="1" destOrd="0" parTransId="{3B768370-FAF3-487E-9018-59D2EA0F7B19}" sibTransId="{C988D7DF-2EDB-435C-8514-7BB3167EE09B}"/>
    <dgm:cxn modelId="{7FC4D99F-D1AE-4842-A7E8-B6ADACB8EA91}" srcId="{B0E4A129-9528-4256-A4A7-A843A8CCBEDD}" destId="{83D8DEA7-BD3C-4223-8527-59D02589CBDE}" srcOrd="5" destOrd="0" parTransId="{780448A3-5801-4866-B469-932FF3B64867}" sibTransId="{81A840F1-8FE3-4CB6-961F-65AC06593630}"/>
    <dgm:cxn modelId="{4E349A31-7560-4958-8DD8-56EA07DA3ECB}" type="presOf" srcId="{83D8DEA7-BD3C-4223-8527-59D02589CBDE}" destId="{D548AEEF-B1DC-48A2-B542-EF363F1205E9}" srcOrd="0" destOrd="0" presId="urn:microsoft.com/office/officeart/2005/8/layout/radial3"/>
    <dgm:cxn modelId="{5015E229-B856-4487-B36E-50FF726693CA}" type="presOf" srcId="{D15DC748-B385-4BF7-BE9D-88D1F5C46BDE}" destId="{0616CDFC-7545-493F-B9E7-B5246D9BF05B}" srcOrd="0" destOrd="0" presId="urn:microsoft.com/office/officeart/2005/8/layout/radial3"/>
    <dgm:cxn modelId="{E7820370-0EBD-4EC8-B9AD-09C7A03C0500}" srcId="{B0E4A129-9528-4256-A4A7-A843A8CCBEDD}" destId="{C7A6EDD2-9230-42F7-8853-B7D8BC404184}" srcOrd="4" destOrd="0" parTransId="{1C2705B1-677B-486B-BA35-0E2D553257AB}" sibTransId="{9611E0C3-3326-4456-861F-B9AE962899DB}"/>
    <dgm:cxn modelId="{F5E4B10A-E987-4026-A476-8806697330D8}" type="presOf" srcId="{B0E4A129-9528-4256-A4A7-A843A8CCBEDD}" destId="{F380E975-96B2-4CB5-BAC1-BA65CDF86A5D}" srcOrd="0" destOrd="0" presId="urn:microsoft.com/office/officeart/2005/8/layout/radial3"/>
    <dgm:cxn modelId="{BCB20AEF-FC99-4C30-BFB3-4DD7E234A59D}" type="presOf" srcId="{57C99FDE-3FD4-4247-AF9A-7CE90BA7513C}" destId="{AB0AE0F6-8390-4ED8-8A3C-26443C69F21B}" srcOrd="0" destOrd="0" presId="urn:microsoft.com/office/officeart/2005/8/layout/radial3"/>
    <dgm:cxn modelId="{4D5BC1EE-C47E-4ABA-8B6A-053D7764A7E4}" srcId="{23C6FB44-1619-442F-AB7A-58FEB2A86464}" destId="{B0E4A129-9528-4256-A4A7-A843A8CCBEDD}" srcOrd="0" destOrd="0" parTransId="{0637A9B0-8998-4A46-A8C1-2DC18D067EC0}" sibTransId="{02D0A783-9379-42BB-87B6-90465CF669CC}"/>
    <dgm:cxn modelId="{38D46129-661C-479B-9BB5-0711E774D441}" srcId="{B0E4A129-9528-4256-A4A7-A843A8CCBEDD}" destId="{57C99FDE-3FD4-4247-AF9A-7CE90BA7513C}" srcOrd="2" destOrd="0" parTransId="{39FCDEF8-504F-4EED-BFE1-E8E12FDEF822}" sibTransId="{75820453-AB6F-4726-96BE-84F0E1B818E9}"/>
    <dgm:cxn modelId="{FBE787E1-0A1B-4BA4-B25A-17D3E698FAC2}" type="presOf" srcId="{C7A6EDD2-9230-42F7-8853-B7D8BC404184}" destId="{3401B3E2-E946-41D5-AAAB-85BD385ECDBE}" srcOrd="0" destOrd="0" presId="urn:microsoft.com/office/officeart/2005/8/layout/radial3"/>
    <dgm:cxn modelId="{00E0EF84-38E7-485B-ABF5-20B9AA874192}" srcId="{B0E4A129-9528-4256-A4A7-A843A8CCBEDD}" destId="{CEA9FE60-6B94-4543-BA5B-82DCE96157C5}" srcOrd="0" destOrd="0" parTransId="{2271465A-8C10-4E51-B6CD-3DC8347C8D42}" sibTransId="{1C568F09-0391-4B99-8A23-F4DE6B19D36F}"/>
    <dgm:cxn modelId="{0D8D4B9E-FE0B-424A-B215-5A45093ADD20}" type="presOf" srcId="{23C6FB44-1619-442F-AB7A-58FEB2A86464}" destId="{4A682E88-4420-472E-A991-43D742DCE8C5}" srcOrd="0" destOrd="0" presId="urn:microsoft.com/office/officeart/2005/8/layout/radial3"/>
    <dgm:cxn modelId="{C5D8F4CF-C209-44C7-9949-3772B92BDEEF}" srcId="{B0E4A129-9528-4256-A4A7-A843A8CCBEDD}" destId="{5001E99F-B382-4E37-97A6-18840CBB3C10}" srcOrd="3" destOrd="0" parTransId="{E12D7E91-966D-415D-8393-2152B173BC3B}" sibTransId="{2A0F4E9A-16E2-48B2-A3E4-7B8831243F22}"/>
    <dgm:cxn modelId="{F0778BD7-7270-4255-AAEE-E6826F839934}" type="presOf" srcId="{CEA9FE60-6B94-4543-BA5B-82DCE96157C5}" destId="{E010E583-85DE-48F7-81DE-6F03155AA551}" srcOrd="0" destOrd="0" presId="urn:microsoft.com/office/officeart/2005/8/layout/radial3"/>
    <dgm:cxn modelId="{8C68BE36-6122-4130-B8AE-9E9EE8BBFEF9}" type="presParOf" srcId="{4A682E88-4420-472E-A991-43D742DCE8C5}" destId="{343644DE-5B2B-45D7-9EB0-8CA0A453497B}" srcOrd="0" destOrd="0" presId="urn:microsoft.com/office/officeart/2005/8/layout/radial3"/>
    <dgm:cxn modelId="{DC8B5D33-7368-4E69-80D0-3D331530AD82}" type="presParOf" srcId="{343644DE-5B2B-45D7-9EB0-8CA0A453497B}" destId="{F380E975-96B2-4CB5-BAC1-BA65CDF86A5D}" srcOrd="0" destOrd="0" presId="urn:microsoft.com/office/officeart/2005/8/layout/radial3"/>
    <dgm:cxn modelId="{CC574684-A9AC-477C-AE1E-CB64D34A9EB6}" type="presParOf" srcId="{343644DE-5B2B-45D7-9EB0-8CA0A453497B}" destId="{E010E583-85DE-48F7-81DE-6F03155AA551}" srcOrd="1" destOrd="0" presId="urn:microsoft.com/office/officeart/2005/8/layout/radial3"/>
    <dgm:cxn modelId="{4CB89FD0-3AB2-4F74-9CA3-1E834973F76A}" type="presParOf" srcId="{343644DE-5B2B-45D7-9EB0-8CA0A453497B}" destId="{0616CDFC-7545-493F-B9E7-B5246D9BF05B}" srcOrd="2" destOrd="0" presId="urn:microsoft.com/office/officeart/2005/8/layout/radial3"/>
    <dgm:cxn modelId="{697D7D5E-D905-40DD-A679-4A8AE13FB2F5}" type="presParOf" srcId="{343644DE-5B2B-45D7-9EB0-8CA0A453497B}" destId="{AB0AE0F6-8390-4ED8-8A3C-26443C69F21B}" srcOrd="3" destOrd="0" presId="urn:microsoft.com/office/officeart/2005/8/layout/radial3"/>
    <dgm:cxn modelId="{B6CB89A0-B61A-4316-B667-1BF9E75B3727}" type="presParOf" srcId="{343644DE-5B2B-45D7-9EB0-8CA0A453497B}" destId="{CFCECBA5-4062-4EA7-9EC3-90746D1CDBE7}" srcOrd="4" destOrd="0" presId="urn:microsoft.com/office/officeart/2005/8/layout/radial3"/>
    <dgm:cxn modelId="{15255407-FA95-4691-A50F-C7612F64AF93}" type="presParOf" srcId="{343644DE-5B2B-45D7-9EB0-8CA0A453497B}" destId="{3401B3E2-E946-41D5-AAAB-85BD385ECDBE}" srcOrd="5" destOrd="0" presId="urn:microsoft.com/office/officeart/2005/8/layout/radial3"/>
    <dgm:cxn modelId="{3254E59F-7929-4C4F-A5FD-191728DFB8A9}" type="presParOf" srcId="{343644DE-5B2B-45D7-9EB0-8CA0A453497B}" destId="{D548AEEF-B1DC-48A2-B542-EF363F1205E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0E975-96B2-4CB5-BAC1-BA65CDF86A5D}">
      <dsp:nvSpPr>
        <dsp:cNvPr id="0" name=""/>
        <dsp:cNvSpPr/>
      </dsp:nvSpPr>
      <dsp:spPr>
        <a:xfrm>
          <a:off x="1947260" y="1151171"/>
          <a:ext cx="2114392" cy="211439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>
              <a:latin typeface="Sakkal Majalla" panose="02000000000000000000" pitchFamily="2" charset="-78"/>
              <a:cs typeface="Sakkal Majalla" panose="02000000000000000000" pitchFamily="2" charset="-78"/>
            </a:rPr>
            <a:t>تقديم قيمة متميزة للعميل</a:t>
          </a:r>
          <a:endParaRPr lang="ar-SA" sz="2000" b="1" kern="120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2256906" y="1460817"/>
        <a:ext cx="1495100" cy="1495100"/>
      </dsp:txXfrm>
    </dsp:sp>
    <dsp:sp modelId="{E010E583-85DE-48F7-81DE-6F03155AA551}">
      <dsp:nvSpPr>
        <dsp:cNvPr id="0" name=""/>
        <dsp:cNvSpPr/>
      </dsp:nvSpPr>
      <dsp:spPr>
        <a:xfrm>
          <a:off x="2391979" y="437"/>
          <a:ext cx="1224953" cy="1224953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2571369" y="179827"/>
        <a:ext cx="866173" cy="866173"/>
      </dsp:txXfrm>
    </dsp:sp>
    <dsp:sp modelId="{0616CDFC-7545-493F-B9E7-B5246D9BF05B}">
      <dsp:nvSpPr>
        <dsp:cNvPr id="0" name=""/>
        <dsp:cNvSpPr/>
      </dsp:nvSpPr>
      <dsp:spPr>
        <a:xfrm>
          <a:off x="3773682" y="798163"/>
          <a:ext cx="1224953" cy="122495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3953072" y="977553"/>
        <a:ext cx="866173" cy="866173"/>
      </dsp:txXfrm>
    </dsp:sp>
    <dsp:sp modelId="{AB0AE0F6-8390-4ED8-8A3C-26443C69F21B}">
      <dsp:nvSpPr>
        <dsp:cNvPr id="0" name=""/>
        <dsp:cNvSpPr/>
      </dsp:nvSpPr>
      <dsp:spPr>
        <a:xfrm>
          <a:off x="3773682" y="2393617"/>
          <a:ext cx="1224953" cy="122495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 smtClean="0">
              <a:latin typeface="Sakkal Majalla" panose="02000000000000000000" pitchFamily="2" charset="-78"/>
              <a:cs typeface="Sakkal Majalla" panose="02000000000000000000" pitchFamily="2" charset="-78"/>
            </a:rPr>
            <a:t>الفردية </a:t>
          </a: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3953072" y="2573007"/>
        <a:ext cx="866173" cy="866173"/>
      </dsp:txXfrm>
    </dsp:sp>
    <dsp:sp modelId="{CFCECBA5-4062-4EA7-9EC3-90746D1CDBE7}">
      <dsp:nvSpPr>
        <dsp:cNvPr id="0" name=""/>
        <dsp:cNvSpPr/>
      </dsp:nvSpPr>
      <dsp:spPr>
        <a:xfrm>
          <a:off x="2391979" y="3191343"/>
          <a:ext cx="1224953" cy="122495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2571369" y="3370733"/>
        <a:ext cx="866173" cy="866173"/>
      </dsp:txXfrm>
    </dsp:sp>
    <dsp:sp modelId="{3401B3E2-E946-41D5-AAAB-85BD385ECDBE}">
      <dsp:nvSpPr>
        <dsp:cNvPr id="0" name=""/>
        <dsp:cNvSpPr/>
      </dsp:nvSpPr>
      <dsp:spPr>
        <a:xfrm>
          <a:off x="1010276" y="2393617"/>
          <a:ext cx="1224953" cy="1224953"/>
        </a:xfrm>
        <a:prstGeom prst="ellipse">
          <a:avLst/>
        </a:prstGeom>
        <a:solidFill>
          <a:srgbClr val="D030B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1189666" y="2573007"/>
        <a:ext cx="866173" cy="866173"/>
      </dsp:txXfrm>
    </dsp:sp>
    <dsp:sp modelId="{D548AEEF-B1DC-48A2-B542-EF363F1205E9}">
      <dsp:nvSpPr>
        <dsp:cNvPr id="0" name=""/>
        <dsp:cNvSpPr/>
      </dsp:nvSpPr>
      <dsp:spPr>
        <a:xfrm>
          <a:off x="1010276" y="798163"/>
          <a:ext cx="1224953" cy="122495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اعادة هيكلية </a:t>
          </a:r>
          <a:r>
            <a:rPr lang="ar-BH" sz="2000" b="1" kern="1200" dirty="0" smtClean="0">
              <a:latin typeface="Sakkal Majalla" panose="02000000000000000000" pitchFamily="2" charset="-78"/>
              <a:cs typeface="Sakkal Majalla" panose="02000000000000000000" pitchFamily="2" charset="-78"/>
            </a:rPr>
            <a:t>الصناعة</a:t>
          </a: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1189666" y="977553"/>
        <a:ext cx="866173" cy="866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0E975-96B2-4CB5-BAC1-BA65CDF86A5D}">
      <dsp:nvSpPr>
        <dsp:cNvPr id="0" name=""/>
        <dsp:cNvSpPr/>
      </dsp:nvSpPr>
      <dsp:spPr>
        <a:xfrm>
          <a:off x="1947260" y="1151171"/>
          <a:ext cx="2114392" cy="211439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>
              <a:latin typeface="Sakkal Majalla" panose="02000000000000000000" pitchFamily="2" charset="-78"/>
              <a:cs typeface="Sakkal Majalla" panose="02000000000000000000" pitchFamily="2" charset="-78"/>
            </a:rPr>
            <a:t>تقديم قيمة متميزة للعميل</a:t>
          </a:r>
          <a:endParaRPr lang="ar-SA" sz="2000" b="1" kern="120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2256906" y="1460817"/>
        <a:ext cx="1495100" cy="1495100"/>
      </dsp:txXfrm>
    </dsp:sp>
    <dsp:sp modelId="{E010E583-85DE-48F7-81DE-6F03155AA551}">
      <dsp:nvSpPr>
        <dsp:cNvPr id="0" name=""/>
        <dsp:cNvSpPr/>
      </dsp:nvSpPr>
      <dsp:spPr>
        <a:xfrm>
          <a:off x="2391979" y="437"/>
          <a:ext cx="1224953" cy="1224953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التكامل </a:t>
          </a:r>
        </a:p>
      </dsp:txBody>
      <dsp:txXfrm>
        <a:off x="2571369" y="179827"/>
        <a:ext cx="866173" cy="866173"/>
      </dsp:txXfrm>
    </dsp:sp>
    <dsp:sp modelId="{0616CDFC-7545-493F-B9E7-B5246D9BF05B}">
      <dsp:nvSpPr>
        <dsp:cNvPr id="0" name=""/>
        <dsp:cNvSpPr/>
      </dsp:nvSpPr>
      <dsp:spPr>
        <a:xfrm>
          <a:off x="3773682" y="798163"/>
          <a:ext cx="1224953" cy="122495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التفاعلية </a:t>
          </a:r>
        </a:p>
      </dsp:txBody>
      <dsp:txXfrm>
        <a:off x="3953072" y="977553"/>
        <a:ext cx="866173" cy="866173"/>
      </dsp:txXfrm>
    </dsp:sp>
    <dsp:sp modelId="{AB0AE0F6-8390-4ED8-8A3C-26443C69F21B}">
      <dsp:nvSpPr>
        <dsp:cNvPr id="0" name=""/>
        <dsp:cNvSpPr/>
      </dsp:nvSpPr>
      <dsp:spPr>
        <a:xfrm>
          <a:off x="3773682" y="2393617"/>
          <a:ext cx="1224953" cy="122495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الفردية </a:t>
          </a:r>
        </a:p>
      </dsp:txBody>
      <dsp:txXfrm>
        <a:off x="3953072" y="2573007"/>
        <a:ext cx="866173" cy="866173"/>
      </dsp:txXfrm>
    </dsp:sp>
    <dsp:sp modelId="{CFCECBA5-4062-4EA7-9EC3-90746D1CDBE7}">
      <dsp:nvSpPr>
        <dsp:cNvPr id="0" name=""/>
        <dsp:cNvSpPr/>
      </dsp:nvSpPr>
      <dsp:spPr>
        <a:xfrm>
          <a:off x="2391979" y="3191343"/>
          <a:ext cx="1224953" cy="122495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استقلالية </a:t>
          </a:r>
          <a:r>
            <a:rPr lang="ar-BH" sz="2000" b="1" kern="1200" dirty="0" smtClean="0">
              <a:latin typeface="Sakkal Majalla" panose="02000000000000000000" pitchFamily="2" charset="-78"/>
              <a:cs typeface="Sakkal Majalla" panose="02000000000000000000" pitchFamily="2" charset="-78"/>
            </a:rPr>
            <a:t>الموقع</a:t>
          </a: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2571369" y="3370733"/>
        <a:ext cx="866173" cy="866173"/>
      </dsp:txXfrm>
    </dsp:sp>
    <dsp:sp modelId="{3401B3E2-E946-41D5-AAAB-85BD385ECDBE}">
      <dsp:nvSpPr>
        <dsp:cNvPr id="0" name=""/>
        <dsp:cNvSpPr/>
      </dsp:nvSpPr>
      <dsp:spPr>
        <a:xfrm>
          <a:off x="1010276" y="2393617"/>
          <a:ext cx="1224953" cy="1224953"/>
        </a:xfrm>
        <a:prstGeom prst="ellipse">
          <a:avLst/>
        </a:prstGeom>
        <a:solidFill>
          <a:srgbClr val="D030B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 dirty="0" smtClean="0">
              <a:latin typeface="Sakkal Majalla" panose="02000000000000000000" pitchFamily="2" charset="-78"/>
              <a:cs typeface="Sakkal Majalla" panose="02000000000000000000" pitchFamily="2" charset="-78"/>
            </a:rPr>
            <a:t>الذكاء</a:t>
          </a: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1189666" y="2573007"/>
        <a:ext cx="866173" cy="866173"/>
      </dsp:txXfrm>
    </dsp:sp>
    <dsp:sp modelId="{D548AEEF-B1DC-48A2-B542-EF363F1205E9}">
      <dsp:nvSpPr>
        <dsp:cNvPr id="0" name=""/>
        <dsp:cNvSpPr/>
      </dsp:nvSpPr>
      <dsp:spPr>
        <a:xfrm>
          <a:off x="1010276" y="798163"/>
          <a:ext cx="1224953" cy="122495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BH" sz="2000" b="1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اعادة هيكلية </a:t>
          </a:r>
          <a:r>
            <a:rPr lang="ar-BH" sz="2000" b="1" kern="1200" dirty="0" smtClean="0">
              <a:latin typeface="Sakkal Majalla" panose="02000000000000000000" pitchFamily="2" charset="-78"/>
              <a:cs typeface="Sakkal Majalla" panose="02000000000000000000" pitchFamily="2" charset="-78"/>
            </a:rPr>
            <a:t>الصناعة</a:t>
          </a:r>
          <a:endParaRPr lang="ar-BH" sz="2000" b="1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1189666" y="977553"/>
        <a:ext cx="866173" cy="866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508290A-4434-449C-AF54-49825C3425A9}" type="datetimeFigureOut">
              <a:rPr lang="ar-SA" smtClean="0"/>
              <a:t>30/11/1445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C2A2E44-198D-47F2-9C1E-549D864F21D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374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2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54EE-DF0D-4FA1-B48F-C292469C25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0112-F681-4D23-BAD6-386DBC2E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slide" Target="slide18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4;p11">
            <a:extLst>
              <a:ext uri="{FF2B5EF4-FFF2-40B4-BE49-F238E27FC236}">
                <a16:creationId xmlns:a16="http://schemas.microsoft.com/office/drawing/2014/main" id="{DA143FD5-7488-4FD1-94A6-DB9999D996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32139" y="3155789"/>
            <a:ext cx="9333317" cy="19137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ar-BH" sz="13800" b="1" dirty="0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7200" b="1" dirty="0">
                <a:solidFill>
                  <a:srgbClr val="3F5378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/>
            </a:r>
            <a:br>
              <a:rPr lang="ar-SA" sz="7200" b="1" dirty="0">
                <a:solidFill>
                  <a:srgbClr val="3F5378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BH" sz="11500" b="1" dirty="0">
                <a:solidFill>
                  <a:srgbClr val="FF98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</a:t>
            </a:r>
            <a:r>
              <a:rPr lang="ar-SA" sz="11500" b="1" dirty="0">
                <a:solidFill>
                  <a:srgbClr val="FF98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11500" b="1" dirty="0">
                <a:solidFill>
                  <a:srgbClr val="FF98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321</a:t>
            </a:r>
            <a:r>
              <a:rPr lang="ar-SA" sz="7200" b="1" dirty="0">
                <a:solidFill>
                  <a:srgbClr val="3F5378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/>
            </a:r>
            <a:br>
              <a:rPr lang="ar-SA" sz="7200" b="1" dirty="0">
                <a:solidFill>
                  <a:srgbClr val="3F5378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endParaRPr sz="9600" b="1" dirty="0">
              <a:solidFill>
                <a:srgbClr val="FF98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D9946C-3B82-4AEB-B480-14804DC367F7}"/>
              </a:ext>
            </a:extLst>
          </p:cNvPr>
          <p:cNvSpPr/>
          <p:nvPr/>
        </p:nvSpPr>
        <p:spPr>
          <a:xfrm>
            <a:off x="6761650" y="5439086"/>
            <a:ext cx="2536272" cy="584775"/>
          </a:xfrm>
          <a:prstGeom prst="rect">
            <a:avLst/>
          </a:prstGeom>
          <a:solidFill>
            <a:srgbClr val="C0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PT Bold Heading" panose="02010400000000000000" pitchFamily="2" charset="-78"/>
              </a:rPr>
              <a:t>الفصول من 3-6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F3D8D5-AD85-4453-953A-93BC5A61F7FE}"/>
              </a:ext>
            </a:extLst>
          </p:cNvPr>
          <p:cNvSpPr/>
          <p:nvPr/>
        </p:nvSpPr>
        <p:spPr>
          <a:xfrm>
            <a:off x="4866906" y="6023861"/>
            <a:ext cx="63257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مقرر اختياري غير ملزم/ المسار التجاري</a:t>
            </a:r>
            <a:endParaRPr lang="en-US" sz="4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AF3F2F-1AF4-4E8F-B6CF-49E756D78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7" t="18148" r="35000" b="15152"/>
          <a:stretch/>
        </p:blipFill>
        <p:spPr>
          <a:xfrm>
            <a:off x="476891" y="1446390"/>
            <a:ext cx="4130435" cy="4962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25076" r="6723" b="21638"/>
          <a:stretch/>
        </p:blipFill>
        <p:spPr>
          <a:xfrm>
            <a:off x="2111188" y="0"/>
            <a:ext cx="8041341" cy="14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57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75526" y="1335539"/>
            <a:ext cx="11908215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just" rtl="1"/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5668194" y="167428"/>
            <a:ext cx="4474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32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مزايا للشركات التي </a:t>
            </a:r>
          </a:p>
          <a:p>
            <a:pPr algn="ctr"/>
            <a:r>
              <a:rPr lang="ar-BH" sz="32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تتعامل بالتسويق الإلكتروني</a:t>
            </a:r>
            <a:endParaRPr lang="en-US" sz="32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536;p37">
            <a:extLst>
              <a:ext uri="{FF2B5EF4-FFF2-40B4-BE49-F238E27FC236}">
                <a16:creationId xmlns:a16="http://schemas.microsoft.com/office/drawing/2014/main" id="{1A531D1E-7BD9-4344-B398-37A44A94B309}"/>
              </a:ext>
            </a:extLst>
          </p:cNvPr>
          <p:cNvGrpSpPr/>
          <p:nvPr/>
        </p:nvGrpSpPr>
        <p:grpSpPr>
          <a:xfrm>
            <a:off x="11300601" y="293301"/>
            <a:ext cx="616789" cy="833812"/>
            <a:chOff x="590250" y="244200"/>
            <a:chExt cx="407975" cy="532175"/>
          </a:xfrm>
        </p:grpSpPr>
        <p:sp>
          <p:nvSpPr>
            <p:cNvPr id="13" name="Google Shape;537;p37">
              <a:extLst>
                <a:ext uri="{FF2B5EF4-FFF2-40B4-BE49-F238E27FC236}">
                  <a16:creationId xmlns:a16="http://schemas.microsoft.com/office/drawing/2014/main" id="{CEFE7213-6533-4E58-A817-E3D9213DE6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7">
              <a:extLst>
                <a:ext uri="{FF2B5EF4-FFF2-40B4-BE49-F238E27FC236}">
                  <a16:creationId xmlns:a16="http://schemas.microsoft.com/office/drawing/2014/main" id="{716F2857-0F78-40E2-992D-CA868EA53EB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7">
              <a:extLst>
                <a:ext uri="{FF2B5EF4-FFF2-40B4-BE49-F238E27FC236}">
                  <a16:creationId xmlns:a16="http://schemas.microsoft.com/office/drawing/2014/main" id="{72B97B30-6E1B-4367-BE71-152329D42C8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7">
              <a:extLst>
                <a:ext uri="{FF2B5EF4-FFF2-40B4-BE49-F238E27FC236}">
                  <a16:creationId xmlns:a16="http://schemas.microsoft.com/office/drawing/2014/main" id="{66E71AA2-0D34-4F21-A9F6-5B6C976A012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7">
              <a:extLst>
                <a:ext uri="{FF2B5EF4-FFF2-40B4-BE49-F238E27FC236}">
                  <a16:creationId xmlns:a16="http://schemas.microsoft.com/office/drawing/2014/main" id="{0245137C-4592-4806-8B62-469869D3334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7">
              <a:extLst>
                <a:ext uri="{FF2B5EF4-FFF2-40B4-BE49-F238E27FC236}">
                  <a16:creationId xmlns:a16="http://schemas.microsoft.com/office/drawing/2014/main" id="{5ED86692-9413-4E30-8942-1A35B21F2F9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7">
              <a:extLst>
                <a:ext uri="{FF2B5EF4-FFF2-40B4-BE49-F238E27FC236}">
                  <a16:creationId xmlns:a16="http://schemas.microsoft.com/office/drawing/2014/main" id="{8D077F22-E9F7-481E-A189-EC73130828D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7">
              <a:extLst>
                <a:ext uri="{FF2B5EF4-FFF2-40B4-BE49-F238E27FC236}">
                  <a16:creationId xmlns:a16="http://schemas.microsoft.com/office/drawing/2014/main" id="{F3EB5A59-A60E-4C58-BCC9-1E616E65D0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7">
              <a:extLst>
                <a:ext uri="{FF2B5EF4-FFF2-40B4-BE49-F238E27FC236}">
                  <a16:creationId xmlns:a16="http://schemas.microsoft.com/office/drawing/2014/main" id="{BFAEA99B-A8FD-4B49-A709-BA09F45B9E6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7">
              <a:extLst>
                <a:ext uri="{FF2B5EF4-FFF2-40B4-BE49-F238E27FC236}">
                  <a16:creationId xmlns:a16="http://schemas.microsoft.com/office/drawing/2014/main" id="{93BE4E0F-73B3-4840-96D2-D8010FC468A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7">
              <a:extLst>
                <a:ext uri="{FF2B5EF4-FFF2-40B4-BE49-F238E27FC236}">
                  <a16:creationId xmlns:a16="http://schemas.microsoft.com/office/drawing/2014/main" id="{CF988644-BA78-485D-8E61-BFBED1AB3DC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8;p37">
              <a:extLst>
                <a:ext uri="{FF2B5EF4-FFF2-40B4-BE49-F238E27FC236}">
                  <a16:creationId xmlns:a16="http://schemas.microsoft.com/office/drawing/2014/main" id="{4B56ACAB-5224-4964-A55D-0CCBE618BC7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9;p37">
              <a:extLst>
                <a:ext uri="{FF2B5EF4-FFF2-40B4-BE49-F238E27FC236}">
                  <a16:creationId xmlns:a16="http://schemas.microsoft.com/office/drawing/2014/main" id="{D5F50D48-F6E1-4657-869D-7A59E7DD441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0;p37">
              <a:extLst>
                <a:ext uri="{FF2B5EF4-FFF2-40B4-BE49-F238E27FC236}">
                  <a16:creationId xmlns:a16="http://schemas.microsoft.com/office/drawing/2014/main" id="{6A46918A-1566-4CD3-9669-F98D322B11E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roup 54">
            <a:extLst>
              <a:ext uri="{FF2B5EF4-FFF2-40B4-BE49-F238E27FC236}">
                <a16:creationId xmlns:a16="http://schemas.microsoft.com/office/drawing/2014/main" id="{8E6A0E8D-9515-44EB-90CB-9A4689A58984}"/>
              </a:ext>
            </a:extLst>
          </p:cNvPr>
          <p:cNvGrpSpPr/>
          <p:nvPr/>
        </p:nvGrpSpPr>
        <p:grpSpPr>
          <a:xfrm>
            <a:off x="8695425" y="4305528"/>
            <a:ext cx="3214257" cy="2243854"/>
            <a:chOff x="8608874" y="1531000"/>
            <a:chExt cx="3250192" cy="1931454"/>
          </a:xfrm>
        </p:grpSpPr>
        <p:sp>
          <p:nvSpPr>
            <p:cNvPr id="33" name="TextBox 55">
              <a:extLst>
                <a:ext uri="{FF2B5EF4-FFF2-40B4-BE49-F238E27FC236}">
                  <a16:creationId xmlns:a16="http://schemas.microsoft.com/office/drawing/2014/main" id="{AF84AE45-2DF1-4A29-AB66-C2A419BB8A49}"/>
                </a:ext>
              </a:extLst>
            </p:cNvPr>
            <p:cNvSpPr txBox="1"/>
            <p:nvPr/>
          </p:nvSpPr>
          <p:spPr>
            <a:xfrm>
              <a:off x="8647484" y="1531000"/>
              <a:ext cx="3211582" cy="39739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ar-BH" sz="2400" dirty="0">
                  <a:solidFill>
                    <a:srgbClr val="C00000"/>
                  </a:solidFill>
                  <a:latin typeface="Sakkal Majalla" panose="02000000000000000000" pitchFamily="2" charset="-78"/>
                  <a:cs typeface="Sultan bold" pitchFamily="2" charset="-78"/>
                </a:rPr>
                <a:t>حق </a:t>
              </a:r>
              <a:r>
                <a:rPr lang="ar-BH" sz="2400" dirty="0" smtClean="0">
                  <a:solidFill>
                    <a:srgbClr val="C00000"/>
                  </a:solidFill>
                  <a:latin typeface="Sakkal Majalla" panose="02000000000000000000" pitchFamily="2" charset="-78"/>
                  <a:cs typeface="Sultan bold" pitchFamily="2" charset="-78"/>
                </a:rPr>
                <a:t>ملكية </a:t>
              </a:r>
              <a:r>
                <a:rPr lang="ar-BH" sz="2400" dirty="0">
                  <a:solidFill>
                    <a:srgbClr val="C00000"/>
                  </a:solidFill>
                  <a:latin typeface="Sakkal Majalla" panose="02000000000000000000" pitchFamily="2" charset="-78"/>
                  <a:cs typeface="Sultan bold" pitchFamily="2" charset="-78"/>
                </a:rPr>
                <a:t>للعلامة التجارية</a:t>
              </a:r>
              <a:endParaRPr lang="en-US" sz="2400" dirty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endParaRPr>
            </a:p>
          </p:txBody>
        </p:sp>
        <p:sp>
          <p:nvSpPr>
            <p:cNvPr id="34" name="TextBox 56">
              <a:extLst>
                <a:ext uri="{FF2B5EF4-FFF2-40B4-BE49-F238E27FC236}">
                  <a16:creationId xmlns:a16="http://schemas.microsoft.com/office/drawing/2014/main" id="{2D626547-A063-4D1F-BADB-E9E3BC56BE44}"/>
                </a:ext>
              </a:extLst>
            </p:cNvPr>
            <p:cNvSpPr txBox="1"/>
            <p:nvPr/>
          </p:nvSpPr>
          <p:spPr>
            <a:xfrm>
              <a:off x="8608874" y="1925881"/>
              <a:ext cx="3250191" cy="15365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rtl="1"/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تناسب</a:t>
              </a:r>
              <a:r>
                <a:rPr lang="ar-LB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الميزة</a:t>
              </a:r>
              <a:r>
                <a:rPr lang="ar-LB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الشركات</a:t>
              </a:r>
              <a:r>
                <a:rPr lang="ar-LB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الصغيرة </a:t>
              </a:r>
              <a:r>
                <a:rPr lang="ar-BH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التي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يمكنها</a:t>
              </a:r>
              <a:r>
                <a:rPr lang="ar-LB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أن</a:t>
              </a:r>
              <a:r>
                <a:rPr lang="ar-LB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تنافس</a:t>
              </a:r>
              <a:r>
                <a:rPr lang="ar-LB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الشركات </a:t>
              </a:r>
              <a:r>
                <a:rPr lang="ar-BH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الكبيرة على الإنترنت؛ وذلك لأن العملاء يعرفونها من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خلال</a:t>
              </a:r>
              <a:r>
                <a:rPr lang="ar-LB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جودة الخدمات</a:t>
              </a:r>
              <a:r>
                <a:rPr lang="ar-LB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التي </a:t>
              </a:r>
              <a:r>
                <a:rPr lang="ar-BH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يقدمونها على الإنترنت.</a:t>
              </a:r>
              <a:endPara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5" name="Group 60">
            <a:extLst>
              <a:ext uri="{FF2B5EF4-FFF2-40B4-BE49-F238E27FC236}">
                <a16:creationId xmlns:a16="http://schemas.microsoft.com/office/drawing/2014/main" id="{2169FFF0-4A85-455E-A34E-3D7D1FB6515F}"/>
              </a:ext>
            </a:extLst>
          </p:cNvPr>
          <p:cNvGrpSpPr/>
          <p:nvPr/>
        </p:nvGrpSpPr>
        <p:grpSpPr>
          <a:xfrm>
            <a:off x="276979" y="4243975"/>
            <a:ext cx="3138624" cy="2151521"/>
            <a:chOff x="96311" y="2639056"/>
            <a:chExt cx="3173713" cy="1851976"/>
          </a:xfrm>
        </p:grpSpPr>
        <p:sp>
          <p:nvSpPr>
            <p:cNvPr id="36" name="TextBox 61">
              <a:extLst>
                <a:ext uri="{FF2B5EF4-FFF2-40B4-BE49-F238E27FC236}">
                  <a16:creationId xmlns:a16="http://schemas.microsoft.com/office/drawing/2014/main" id="{C2EDC4BD-ED81-4648-A0C9-3F6EB98185E9}"/>
                </a:ext>
              </a:extLst>
            </p:cNvPr>
            <p:cNvSpPr txBox="1"/>
            <p:nvPr/>
          </p:nvSpPr>
          <p:spPr>
            <a:xfrm>
              <a:off x="332936" y="2639056"/>
              <a:ext cx="2937088" cy="45037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ar-BH" sz="2800" dirty="0">
                  <a:solidFill>
                    <a:srgbClr val="C00000"/>
                  </a:solidFill>
                  <a:latin typeface="Sakkal Majalla" panose="02000000000000000000" pitchFamily="2" charset="-78"/>
                  <a:cs typeface="Sultan bold" pitchFamily="2" charset="-78"/>
                </a:rPr>
                <a:t>الفعالية</a:t>
              </a:r>
              <a:endParaRPr lang="en-US" sz="2800" dirty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endParaRPr>
            </a:p>
          </p:txBody>
        </p:sp>
        <p:sp>
          <p:nvSpPr>
            <p:cNvPr id="37" name="TextBox 62">
              <a:extLst>
                <a:ext uri="{FF2B5EF4-FFF2-40B4-BE49-F238E27FC236}">
                  <a16:creationId xmlns:a16="http://schemas.microsoft.com/office/drawing/2014/main" id="{59421977-F635-4618-8FF3-7CC07CEB5A5E}"/>
                </a:ext>
              </a:extLst>
            </p:cNvPr>
            <p:cNvSpPr txBox="1"/>
            <p:nvPr/>
          </p:nvSpPr>
          <p:spPr>
            <a:xfrm>
              <a:off x="96311" y="3086922"/>
              <a:ext cx="3173713" cy="1404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rtl="1"/>
              <a:r>
                <a:rPr lang="ar-BH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يتميز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بالفعالية </a:t>
              </a:r>
              <a:r>
                <a:rPr lang="ar-BH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العالية؛ وذلك لأنه يجعل العملاء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في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حالة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انتباه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وتركيز </a:t>
              </a:r>
              <a:r>
                <a:rPr lang="ar-BH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تام طوال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الوقت؛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حيث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إن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أعينهم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على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الشاشة </a:t>
              </a:r>
              <a:r>
                <a:rPr lang="ar-BH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وأيديهم على لوحة المفاتيح، فهو موقف بيع متميز جداً ونادر حدوثه في الواقع.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8" name="Group 66">
            <a:extLst>
              <a:ext uri="{FF2B5EF4-FFF2-40B4-BE49-F238E27FC236}">
                <a16:creationId xmlns:a16="http://schemas.microsoft.com/office/drawing/2014/main" id="{D5895B2D-B040-4055-A0B6-BC03EBCE585B}"/>
              </a:ext>
            </a:extLst>
          </p:cNvPr>
          <p:cNvGrpSpPr/>
          <p:nvPr/>
        </p:nvGrpSpPr>
        <p:grpSpPr>
          <a:xfrm>
            <a:off x="8637136" y="1796275"/>
            <a:ext cx="3280252" cy="1843745"/>
            <a:chOff x="8542140" y="1478015"/>
            <a:chExt cx="3316925" cy="1587050"/>
          </a:xfrm>
        </p:grpSpPr>
        <p:sp>
          <p:nvSpPr>
            <p:cNvPr id="39" name="TextBox 67">
              <a:extLst>
                <a:ext uri="{FF2B5EF4-FFF2-40B4-BE49-F238E27FC236}">
                  <a16:creationId xmlns:a16="http://schemas.microsoft.com/office/drawing/2014/main" id="{100B5652-D56B-43D3-8F65-484060D921DB}"/>
                </a:ext>
              </a:extLst>
            </p:cNvPr>
            <p:cNvSpPr txBox="1"/>
            <p:nvPr/>
          </p:nvSpPr>
          <p:spPr>
            <a:xfrm>
              <a:off x="8921977" y="1478015"/>
              <a:ext cx="2937088" cy="45037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ar-BH" sz="2800" dirty="0" smtClean="0">
                  <a:solidFill>
                    <a:srgbClr val="C00000"/>
                  </a:solidFill>
                  <a:latin typeface="Sakkal Majalla" panose="02000000000000000000" pitchFamily="2" charset="-78"/>
                  <a:cs typeface="Sultan bold" pitchFamily="2" charset="-78"/>
                </a:rPr>
                <a:t>التكامل</a:t>
              </a:r>
              <a:endParaRPr lang="en-US" sz="2800" dirty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endParaRPr>
            </a:p>
          </p:txBody>
        </p:sp>
        <p:sp>
          <p:nvSpPr>
            <p:cNvPr id="40" name="TextBox 68">
              <a:extLst>
                <a:ext uri="{FF2B5EF4-FFF2-40B4-BE49-F238E27FC236}">
                  <a16:creationId xmlns:a16="http://schemas.microsoft.com/office/drawing/2014/main" id="{3215B3C3-C079-4E3A-A0D6-F02C13824F99}"/>
                </a:ext>
              </a:extLst>
            </p:cNvPr>
            <p:cNvSpPr txBox="1"/>
            <p:nvPr/>
          </p:nvSpPr>
          <p:spPr>
            <a:xfrm>
              <a:off x="8542140" y="1925881"/>
              <a:ext cx="3316925" cy="11391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rtl="1"/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يمد المسوقين بإجابات عن القضايا المتعلقة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بالمسؤولية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والعائد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على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الاستثمار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ومدى اتساق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الرسالة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مع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حاجات العملاء.  ويساعد على تكامل الأنشطة التسويقية في الشركات.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41" name="Group 69">
            <a:extLst>
              <a:ext uri="{FF2B5EF4-FFF2-40B4-BE49-F238E27FC236}">
                <a16:creationId xmlns:a16="http://schemas.microsoft.com/office/drawing/2014/main" id="{369F8279-5BFB-4799-90AF-9F14E314588B}"/>
              </a:ext>
            </a:extLst>
          </p:cNvPr>
          <p:cNvGrpSpPr/>
          <p:nvPr/>
        </p:nvGrpSpPr>
        <p:grpSpPr>
          <a:xfrm>
            <a:off x="276979" y="1857832"/>
            <a:ext cx="3146332" cy="1782190"/>
            <a:chOff x="88517" y="2692041"/>
            <a:chExt cx="3181507" cy="1534065"/>
          </a:xfrm>
        </p:grpSpPr>
        <p:sp>
          <p:nvSpPr>
            <p:cNvPr id="42" name="TextBox 70">
              <a:extLst>
                <a:ext uri="{FF2B5EF4-FFF2-40B4-BE49-F238E27FC236}">
                  <a16:creationId xmlns:a16="http://schemas.microsoft.com/office/drawing/2014/main" id="{3BBA8743-DFD3-4CE5-8629-D5EADD82C727}"/>
                </a:ext>
              </a:extLst>
            </p:cNvPr>
            <p:cNvSpPr txBox="1"/>
            <p:nvPr/>
          </p:nvSpPr>
          <p:spPr>
            <a:xfrm>
              <a:off x="332936" y="2692041"/>
              <a:ext cx="2937088" cy="39739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ar-BH" sz="2400" dirty="0">
                  <a:solidFill>
                    <a:srgbClr val="C00000"/>
                  </a:solidFill>
                  <a:latin typeface="Sakkal Majalla" panose="02000000000000000000" pitchFamily="2" charset="-78"/>
                  <a:cs typeface="Sultan bold" pitchFamily="2" charset="-78"/>
                </a:rPr>
                <a:t>بناء العلاقات بين الأفراد</a:t>
              </a:r>
              <a:endParaRPr lang="en-US" sz="2400" dirty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endParaRPr>
            </a:p>
          </p:txBody>
        </p:sp>
        <p:sp>
          <p:nvSpPr>
            <p:cNvPr id="43" name="TextBox 71">
              <a:extLst>
                <a:ext uri="{FF2B5EF4-FFF2-40B4-BE49-F238E27FC236}">
                  <a16:creationId xmlns:a16="http://schemas.microsoft.com/office/drawing/2014/main" id="{BB800912-03A0-4271-807E-AE4867E60F59}"/>
                </a:ext>
              </a:extLst>
            </p:cNvPr>
            <p:cNvSpPr txBox="1"/>
            <p:nvPr/>
          </p:nvSpPr>
          <p:spPr>
            <a:xfrm>
              <a:off x="88517" y="3086922"/>
              <a:ext cx="3181507" cy="11391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rtl="1"/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يمكن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التفاعل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مع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العملاء </a:t>
              </a:r>
              <a:r>
                <a:rPr lang="ar-BH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بصورة فردية وكأنها حوار بين شخصين، مما يساعد على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بناء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العلاقات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الشخصية</a:t>
              </a:r>
              <a:r>
                <a:rPr lang="ar-LB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 </a:t>
              </a:r>
              <a:r>
                <a:rPr lang="ar-BH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مع </a:t>
              </a:r>
              <a:r>
                <a:rPr lang="ar-BH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العملاء لفترات طويلة.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44" name="Group 5">
            <a:extLst>
              <a:ext uri="{FF2B5EF4-FFF2-40B4-BE49-F238E27FC236}">
                <a16:creationId xmlns:a16="http://schemas.microsoft.com/office/drawing/2014/main" id="{6E42BAC7-F7A3-49E1-B7C8-B5D5DF63B19C}"/>
              </a:ext>
            </a:extLst>
          </p:cNvPr>
          <p:cNvGrpSpPr/>
          <p:nvPr/>
        </p:nvGrpSpPr>
        <p:grpSpPr>
          <a:xfrm>
            <a:off x="5340085" y="1805295"/>
            <a:ext cx="2405181" cy="3308746"/>
            <a:chOff x="5216020" y="1701306"/>
            <a:chExt cx="2432071" cy="2848087"/>
          </a:xfrm>
        </p:grpSpPr>
        <p:sp>
          <p:nvSpPr>
            <p:cNvPr id="45" name="Shape 4472">
              <a:extLst>
                <a:ext uri="{FF2B5EF4-FFF2-40B4-BE49-F238E27FC236}">
                  <a16:creationId xmlns:a16="http://schemas.microsoft.com/office/drawing/2014/main" id="{868FA021-C4C9-4BBD-9684-7404AE3C8B4D}"/>
                </a:ext>
              </a:extLst>
            </p:cNvPr>
            <p:cNvSpPr/>
            <p:nvPr/>
          </p:nvSpPr>
          <p:spPr>
            <a:xfrm>
              <a:off x="6935341" y="1701307"/>
              <a:ext cx="712750" cy="2848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30"/>
                  </a:lnTo>
                  <a:lnTo>
                    <a:pt x="19749" y="16702"/>
                  </a:lnTo>
                  <a:lnTo>
                    <a:pt x="14988" y="596"/>
                  </a:lnTo>
                  <a:lnTo>
                    <a:pt x="7582" y="463"/>
                  </a:lnTo>
                  <a:lnTo>
                    <a:pt x="141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46" name="Shape 4473">
              <a:extLst>
                <a:ext uri="{FF2B5EF4-FFF2-40B4-BE49-F238E27FC236}">
                  <a16:creationId xmlns:a16="http://schemas.microsoft.com/office/drawing/2014/main" id="{3787D3C9-8EB3-4AA7-9EE8-B82E0076B8B1}"/>
                </a:ext>
              </a:extLst>
            </p:cNvPr>
            <p:cNvSpPr/>
            <p:nvPr/>
          </p:nvSpPr>
          <p:spPr>
            <a:xfrm>
              <a:off x="5216020" y="1701307"/>
              <a:ext cx="1774597" cy="2848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0"/>
                  </a:moveTo>
                  <a:lnTo>
                    <a:pt x="21600" y="18158"/>
                  </a:lnTo>
                  <a:lnTo>
                    <a:pt x="20927" y="21600"/>
                  </a:lnTo>
                  <a:lnTo>
                    <a:pt x="0" y="18577"/>
                  </a:lnTo>
                  <a:lnTo>
                    <a:pt x="885" y="16106"/>
                  </a:lnTo>
                  <a:lnTo>
                    <a:pt x="1948" y="993"/>
                  </a:lnTo>
                  <a:lnTo>
                    <a:pt x="214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47" name="Shape 4474">
              <a:extLst>
                <a:ext uri="{FF2B5EF4-FFF2-40B4-BE49-F238E27FC236}">
                  <a16:creationId xmlns:a16="http://schemas.microsoft.com/office/drawing/2014/main" id="{99E3BC76-2C36-424D-AC72-C0C64E84D746}"/>
                </a:ext>
              </a:extLst>
            </p:cNvPr>
            <p:cNvSpPr/>
            <p:nvPr/>
          </p:nvSpPr>
          <p:spPr>
            <a:xfrm>
              <a:off x="6935341" y="1701307"/>
              <a:ext cx="334557" cy="2848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291"/>
                  </a:lnTo>
                  <a:lnTo>
                    <a:pt x="17280" y="463"/>
                  </a:lnTo>
                  <a:lnTo>
                    <a:pt x="3005" y="0"/>
                  </a:lnTo>
                  <a:lnTo>
                    <a:pt x="3569" y="1815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48" name="Shape 4475">
              <a:extLst>
                <a:ext uri="{FF2B5EF4-FFF2-40B4-BE49-F238E27FC236}">
                  <a16:creationId xmlns:a16="http://schemas.microsoft.com/office/drawing/2014/main" id="{239838CF-4F0C-4DDF-9D65-73824DBD948F}"/>
                </a:ext>
              </a:extLst>
            </p:cNvPr>
            <p:cNvSpPr/>
            <p:nvPr/>
          </p:nvSpPr>
          <p:spPr>
            <a:xfrm>
              <a:off x="5376023" y="1701306"/>
              <a:ext cx="1614595" cy="239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0148" y="8655"/>
                    <a:pt x="0" y="1179"/>
                  </a:cubicBezTo>
                  <a:cubicBezTo>
                    <a:pt x="21488" y="0"/>
                    <a:pt x="21488" y="0"/>
                    <a:pt x="21488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grpSp>
          <p:nvGrpSpPr>
            <p:cNvPr id="49" name="Group 104">
              <a:extLst>
                <a:ext uri="{FF2B5EF4-FFF2-40B4-BE49-F238E27FC236}">
                  <a16:creationId xmlns:a16="http://schemas.microsoft.com/office/drawing/2014/main" id="{945BFFF3-DA6E-4579-B0DD-3A8080399457}"/>
                </a:ext>
              </a:extLst>
            </p:cNvPr>
            <p:cNvGrpSpPr/>
            <p:nvPr/>
          </p:nvGrpSpPr>
          <p:grpSpPr>
            <a:xfrm>
              <a:off x="5544755" y="1823492"/>
              <a:ext cx="1137778" cy="1746335"/>
              <a:chOff x="0" y="0"/>
              <a:chExt cx="1137776" cy="1746333"/>
            </a:xfrm>
          </p:grpSpPr>
          <p:grpSp>
            <p:nvGrpSpPr>
              <p:cNvPr id="50" name="Group 105">
                <a:extLst>
                  <a:ext uri="{FF2B5EF4-FFF2-40B4-BE49-F238E27FC236}">
                    <a16:creationId xmlns:a16="http://schemas.microsoft.com/office/drawing/2014/main" id="{E6ABA24B-CF51-457A-BFC1-2FBE53277468}"/>
                  </a:ext>
                </a:extLst>
              </p:cNvPr>
              <p:cNvGrpSpPr/>
              <p:nvPr/>
            </p:nvGrpSpPr>
            <p:grpSpPr>
              <a:xfrm>
                <a:off x="0" y="0"/>
                <a:ext cx="1137776" cy="253101"/>
                <a:chOff x="0" y="0"/>
                <a:chExt cx="1137776" cy="253099"/>
              </a:xfrm>
            </p:grpSpPr>
            <p:sp>
              <p:nvSpPr>
                <p:cNvPr id="52" name="Shape 4476">
                  <a:extLst>
                    <a:ext uri="{FF2B5EF4-FFF2-40B4-BE49-F238E27FC236}">
                      <a16:creationId xmlns:a16="http://schemas.microsoft.com/office/drawing/2014/main" id="{E0A54991-6553-41DD-8F7D-A4525686A0E1}"/>
                    </a:ext>
                  </a:extLst>
                </p:cNvPr>
                <p:cNvSpPr/>
                <p:nvPr/>
              </p:nvSpPr>
              <p:spPr>
                <a:xfrm>
                  <a:off x="0" y="107640"/>
                  <a:ext cx="98912" cy="1454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385"/>
                      </a:moveTo>
                      <a:cubicBezTo>
                        <a:pt x="21600" y="16615"/>
                        <a:pt x="16800" y="21600"/>
                        <a:pt x="11400" y="21600"/>
                      </a:cubicBezTo>
                      <a:cubicBezTo>
                        <a:pt x="5400" y="21600"/>
                        <a:pt x="600" y="16615"/>
                        <a:pt x="0" y="10800"/>
                      </a:cubicBezTo>
                      <a:cubicBezTo>
                        <a:pt x="0" y="4985"/>
                        <a:pt x="4800" y="0"/>
                        <a:pt x="10800" y="0"/>
                      </a:cubicBezTo>
                      <a:cubicBezTo>
                        <a:pt x="16200" y="0"/>
                        <a:pt x="21600" y="4569"/>
                        <a:pt x="21600" y="1038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53" name="Shape 4477">
                  <a:extLst>
                    <a:ext uri="{FF2B5EF4-FFF2-40B4-BE49-F238E27FC236}">
                      <a16:creationId xmlns:a16="http://schemas.microsoft.com/office/drawing/2014/main" id="{E1F61A08-1AEC-41D5-B75F-983F06F5199E}"/>
                    </a:ext>
                  </a:extLst>
                </p:cNvPr>
                <p:cNvSpPr/>
                <p:nvPr/>
              </p:nvSpPr>
              <p:spPr>
                <a:xfrm>
                  <a:off x="23273" y="145046"/>
                  <a:ext cx="52366" cy="731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7" extrusionOk="0">
                      <a:moveTo>
                        <a:pt x="21600" y="10487"/>
                      </a:moveTo>
                      <a:cubicBezTo>
                        <a:pt x="21600" y="16087"/>
                        <a:pt x="16800" y="20887"/>
                        <a:pt x="10800" y="20887"/>
                      </a:cubicBezTo>
                      <a:cubicBezTo>
                        <a:pt x="4800" y="20887"/>
                        <a:pt x="0" y="16087"/>
                        <a:pt x="0" y="10487"/>
                      </a:cubicBezTo>
                      <a:cubicBezTo>
                        <a:pt x="0" y="4887"/>
                        <a:pt x="4800" y="87"/>
                        <a:pt x="10800" y="87"/>
                      </a:cubicBezTo>
                      <a:cubicBezTo>
                        <a:pt x="16800" y="-713"/>
                        <a:pt x="21600" y="4087"/>
                        <a:pt x="21600" y="10487"/>
                      </a:cubicBezTo>
                      <a:close/>
                    </a:path>
                  </a:pathLst>
                </a:custGeom>
                <a:solidFill>
                  <a:srgbClr val="53525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54" name="Shape 4478">
                  <a:extLst>
                    <a:ext uri="{FF2B5EF4-FFF2-40B4-BE49-F238E27FC236}">
                      <a16:creationId xmlns:a16="http://schemas.microsoft.com/office/drawing/2014/main" id="{640BDA89-F60F-45EB-8235-F8713F8BA157}"/>
                    </a:ext>
                  </a:extLst>
                </p:cNvPr>
                <p:cNvSpPr/>
                <p:nvPr/>
              </p:nvSpPr>
              <p:spPr>
                <a:xfrm>
                  <a:off x="994937" y="0"/>
                  <a:ext cx="142839" cy="2094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11" h="21600" extrusionOk="0">
                      <a:moveTo>
                        <a:pt x="21185" y="10656"/>
                      </a:moveTo>
                      <a:cubicBezTo>
                        <a:pt x="21600" y="16704"/>
                        <a:pt x="17031" y="21600"/>
                        <a:pt x="10800" y="21600"/>
                      </a:cubicBezTo>
                      <a:cubicBezTo>
                        <a:pt x="4985" y="21600"/>
                        <a:pt x="0" y="16992"/>
                        <a:pt x="0" y="10944"/>
                      </a:cubicBezTo>
                      <a:cubicBezTo>
                        <a:pt x="0" y="4896"/>
                        <a:pt x="4569" y="0"/>
                        <a:pt x="10385" y="0"/>
                      </a:cubicBezTo>
                      <a:cubicBezTo>
                        <a:pt x="16200" y="0"/>
                        <a:pt x="21185" y="4608"/>
                        <a:pt x="21185" y="1065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55" name="Shape 4479">
                  <a:extLst>
                    <a:ext uri="{FF2B5EF4-FFF2-40B4-BE49-F238E27FC236}">
                      <a16:creationId xmlns:a16="http://schemas.microsoft.com/office/drawing/2014/main" id="{BFA8DDE7-E611-4AC0-B06E-E107FDE54408}"/>
                    </a:ext>
                  </a:extLst>
                </p:cNvPr>
                <p:cNvSpPr/>
                <p:nvPr/>
              </p:nvSpPr>
              <p:spPr>
                <a:xfrm>
                  <a:off x="1032246" y="49456"/>
                  <a:ext cx="70332" cy="1076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extrusionOk="0">
                      <a:moveTo>
                        <a:pt x="20888" y="10523"/>
                      </a:moveTo>
                      <a:cubicBezTo>
                        <a:pt x="20888" y="16615"/>
                        <a:pt x="16088" y="21046"/>
                        <a:pt x="10488" y="21600"/>
                      </a:cubicBezTo>
                      <a:cubicBezTo>
                        <a:pt x="4888" y="21600"/>
                        <a:pt x="88" y="16615"/>
                        <a:pt x="88" y="11077"/>
                      </a:cubicBezTo>
                      <a:cubicBezTo>
                        <a:pt x="-712" y="4985"/>
                        <a:pt x="4088" y="0"/>
                        <a:pt x="9688" y="0"/>
                      </a:cubicBezTo>
                      <a:cubicBezTo>
                        <a:pt x="16088" y="0"/>
                        <a:pt x="20888" y="4431"/>
                        <a:pt x="20888" y="10523"/>
                      </a:cubicBezTo>
                      <a:close/>
                    </a:path>
                  </a:pathLst>
                </a:custGeom>
                <a:solidFill>
                  <a:srgbClr val="53525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  <p:sp>
            <p:nvSpPr>
              <p:cNvPr id="51" name="Shape 4481">
                <a:extLst>
                  <a:ext uri="{FF2B5EF4-FFF2-40B4-BE49-F238E27FC236}">
                    <a16:creationId xmlns:a16="http://schemas.microsoft.com/office/drawing/2014/main" id="{8E368A39-3120-45C0-A84A-B270C72AC2FA}"/>
                  </a:ext>
                </a:extLst>
              </p:cNvPr>
              <p:cNvSpPr/>
              <p:nvPr/>
            </p:nvSpPr>
            <p:spPr>
              <a:xfrm>
                <a:off x="23273" y="93359"/>
                <a:ext cx="1064236" cy="1652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569" extrusionOk="0">
                    <a:moveTo>
                      <a:pt x="9849" y="21569"/>
                    </a:moveTo>
                    <a:cubicBezTo>
                      <a:pt x="9345" y="21569"/>
                      <a:pt x="8841" y="21496"/>
                      <a:pt x="8338" y="21351"/>
                    </a:cubicBezTo>
                    <a:cubicBezTo>
                      <a:pt x="56" y="18955"/>
                      <a:pt x="0" y="1966"/>
                      <a:pt x="0" y="1240"/>
                    </a:cubicBezTo>
                    <a:cubicBezTo>
                      <a:pt x="0" y="1058"/>
                      <a:pt x="224" y="877"/>
                      <a:pt x="448" y="877"/>
                    </a:cubicBezTo>
                    <a:cubicBezTo>
                      <a:pt x="448" y="877"/>
                      <a:pt x="448" y="877"/>
                      <a:pt x="448" y="877"/>
                    </a:cubicBezTo>
                    <a:cubicBezTo>
                      <a:pt x="727" y="877"/>
                      <a:pt x="951" y="1058"/>
                      <a:pt x="951" y="1240"/>
                    </a:cubicBezTo>
                    <a:cubicBezTo>
                      <a:pt x="951" y="1421"/>
                      <a:pt x="1007" y="18520"/>
                      <a:pt x="8730" y="20770"/>
                    </a:cubicBezTo>
                    <a:cubicBezTo>
                      <a:pt x="9681" y="21061"/>
                      <a:pt x="10632" y="20988"/>
                      <a:pt x="11583" y="20553"/>
                    </a:cubicBezTo>
                    <a:cubicBezTo>
                      <a:pt x="17403" y="17794"/>
                      <a:pt x="20873" y="2982"/>
                      <a:pt x="20425" y="332"/>
                    </a:cubicBezTo>
                    <a:cubicBezTo>
                      <a:pt x="20425" y="151"/>
                      <a:pt x="20593" y="5"/>
                      <a:pt x="20873" y="5"/>
                    </a:cubicBezTo>
                    <a:cubicBezTo>
                      <a:pt x="21096" y="-31"/>
                      <a:pt x="21376" y="114"/>
                      <a:pt x="21376" y="259"/>
                    </a:cubicBezTo>
                    <a:cubicBezTo>
                      <a:pt x="21600" y="1639"/>
                      <a:pt x="20817" y="6177"/>
                      <a:pt x="19306" y="10497"/>
                    </a:cubicBezTo>
                    <a:cubicBezTo>
                      <a:pt x="17907" y="14417"/>
                      <a:pt x="15556" y="19427"/>
                      <a:pt x="12143" y="21061"/>
                    </a:cubicBezTo>
                    <a:cubicBezTo>
                      <a:pt x="11416" y="21387"/>
                      <a:pt x="10632" y="21569"/>
                      <a:pt x="9849" y="2156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</p:grpSp>
      </p:grpSp>
      <p:grpSp>
        <p:nvGrpSpPr>
          <p:cNvPr id="56" name="Group 2">
            <a:extLst>
              <a:ext uri="{FF2B5EF4-FFF2-40B4-BE49-F238E27FC236}">
                <a16:creationId xmlns:a16="http://schemas.microsoft.com/office/drawing/2014/main" id="{6F9A1A1E-FE1A-49BA-ABBC-6F92B9506AB1}"/>
              </a:ext>
            </a:extLst>
          </p:cNvPr>
          <p:cNvGrpSpPr/>
          <p:nvPr/>
        </p:nvGrpSpPr>
        <p:grpSpPr>
          <a:xfrm>
            <a:off x="4532591" y="2848636"/>
            <a:ext cx="1840849" cy="2532404"/>
            <a:chOff x="4399500" y="2599389"/>
            <a:chExt cx="1861429" cy="2179830"/>
          </a:xfrm>
        </p:grpSpPr>
        <p:sp>
          <p:nvSpPr>
            <p:cNvPr id="57" name="Shape 4484">
              <a:extLst>
                <a:ext uri="{FF2B5EF4-FFF2-40B4-BE49-F238E27FC236}">
                  <a16:creationId xmlns:a16="http://schemas.microsoft.com/office/drawing/2014/main" id="{FF30B50F-F97E-4B7A-8E97-87CBFBDC5377}"/>
                </a:ext>
              </a:extLst>
            </p:cNvPr>
            <p:cNvSpPr/>
            <p:nvPr/>
          </p:nvSpPr>
          <p:spPr>
            <a:xfrm>
              <a:off x="5715413" y="2599389"/>
              <a:ext cx="545516" cy="2179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30"/>
                  </a:lnTo>
                  <a:lnTo>
                    <a:pt x="19749" y="16702"/>
                  </a:lnTo>
                  <a:lnTo>
                    <a:pt x="14988" y="596"/>
                  </a:lnTo>
                  <a:lnTo>
                    <a:pt x="7582" y="463"/>
                  </a:lnTo>
                  <a:lnTo>
                    <a:pt x="141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58" name="Shape 4485">
              <a:extLst>
                <a:ext uri="{FF2B5EF4-FFF2-40B4-BE49-F238E27FC236}">
                  <a16:creationId xmlns:a16="http://schemas.microsoft.com/office/drawing/2014/main" id="{D0AA41DB-22F0-49E4-AA69-A6DBFF264309}"/>
                </a:ext>
              </a:extLst>
            </p:cNvPr>
            <p:cNvSpPr/>
            <p:nvPr/>
          </p:nvSpPr>
          <p:spPr>
            <a:xfrm>
              <a:off x="4399500" y="2599389"/>
              <a:ext cx="1358220" cy="2179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0"/>
                  </a:moveTo>
                  <a:lnTo>
                    <a:pt x="21600" y="18158"/>
                  </a:lnTo>
                  <a:lnTo>
                    <a:pt x="20927" y="21600"/>
                  </a:lnTo>
                  <a:lnTo>
                    <a:pt x="0" y="18577"/>
                  </a:lnTo>
                  <a:lnTo>
                    <a:pt x="885" y="16106"/>
                  </a:lnTo>
                  <a:lnTo>
                    <a:pt x="1948" y="993"/>
                  </a:lnTo>
                  <a:lnTo>
                    <a:pt x="21494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59" name="Shape 4486">
              <a:extLst>
                <a:ext uri="{FF2B5EF4-FFF2-40B4-BE49-F238E27FC236}">
                  <a16:creationId xmlns:a16="http://schemas.microsoft.com/office/drawing/2014/main" id="{5E1C8C6D-CA58-4D6D-B455-0A4ACB71BE35}"/>
                </a:ext>
              </a:extLst>
            </p:cNvPr>
            <p:cNvSpPr/>
            <p:nvPr/>
          </p:nvSpPr>
          <p:spPr>
            <a:xfrm>
              <a:off x="5715413" y="2599389"/>
              <a:ext cx="256059" cy="2179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290"/>
                  </a:lnTo>
                  <a:lnTo>
                    <a:pt x="17280" y="463"/>
                  </a:lnTo>
                  <a:lnTo>
                    <a:pt x="3005" y="0"/>
                  </a:lnTo>
                  <a:lnTo>
                    <a:pt x="3569" y="1815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60" name="Shape 4487">
              <a:extLst>
                <a:ext uri="{FF2B5EF4-FFF2-40B4-BE49-F238E27FC236}">
                  <a16:creationId xmlns:a16="http://schemas.microsoft.com/office/drawing/2014/main" id="{1176DAB2-1C64-4636-B4E7-8B8808DADB13}"/>
                </a:ext>
              </a:extLst>
            </p:cNvPr>
            <p:cNvSpPr/>
            <p:nvPr/>
          </p:nvSpPr>
          <p:spPr>
            <a:xfrm>
              <a:off x="4521961" y="2599390"/>
              <a:ext cx="1235759" cy="18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0148" y="8655"/>
                    <a:pt x="0" y="1179"/>
                  </a:cubicBezTo>
                  <a:cubicBezTo>
                    <a:pt x="21488" y="0"/>
                    <a:pt x="21488" y="0"/>
                    <a:pt x="21488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grpSp>
          <p:nvGrpSpPr>
            <p:cNvPr id="61" name="Group 93">
              <a:extLst>
                <a:ext uri="{FF2B5EF4-FFF2-40B4-BE49-F238E27FC236}">
                  <a16:creationId xmlns:a16="http://schemas.microsoft.com/office/drawing/2014/main" id="{4E48DCBD-D6D2-4AB1-A70D-0156F8BBCB3D}"/>
                </a:ext>
              </a:extLst>
            </p:cNvPr>
            <p:cNvGrpSpPr/>
            <p:nvPr/>
          </p:nvGrpSpPr>
          <p:grpSpPr>
            <a:xfrm>
              <a:off x="4651103" y="2692906"/>
              <a:ext cx="870819" cy="1336586"/>
              <a:chOff x="0" y="0"/>
              <a:chExt cx="870816" cy="1336585"/>
            </a:xfrm>
          </p:grpSpPr>
          <p:grpSp>
            <p:nvGrpSpPr>
              <p:cNvPr id="62" name="Group 94">
                <a:extLst>
                  <a:ext uri="{FF2B5EF4-FFF2-40B4-BE49-F238E27FC236}">
                    <a16:creationId xmlns:a16="http://schemas.microsoft.com/office/drawing/2014/main" id="{F4FCDBF9-8CD9-404B-B499-6458F8B68DDF}"/>
                  </a:ext>
                </a:extLst>
              </p:cNvPr>
              <p:cNvGrpSpPr/>
              <p:nvPr/>
            </p:nvGrpSpPr>
            <p:grpSpPr>
              <a:xfrm>
                <a:off x="0" y="0"/>
                <a:ext cx="870816" cy="193716"/>
                <a:chOff x="0" y="0"/>
                <a:chExt cx="870816" cy="193714"/>
              </a:xfrm>
            </p:grpSpPr>
            <p:sp>
              <p:nvSpPr>
                <p:cNvPr id="64" name="Shape 4488">
                  <a:extLst>
                    <a:ext uri="{FF2B5EF4-FFF2-40B4-BE49-F238E27FC236}">
                      <a16:creationId xmlns:a16="http://schemas.microsoft.com/office/drawing/2014/main" id="{9C2EEDCD-C4A0-4FB0-9898-89E81E664AE9}"/>
                    </a:ext>
                  </a:extLst>
                </p:cNvPr>
                <p:cNvSpPr/>
                <p:nvPr/>
              </p:nvSpPr>
              <p:spPr>
                <a:xfrm>
                  <a:off x="0" y="82384"/>
                  <a:ext cx="75704" cy="111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385"/>
                      </a:moveTo>
                      <a:cubicBezTo>
                        <a:pt x="21600" y="16615"/>
                        <a:pt x="16800" y="21600"/>
                        <a:pt x="11400" y="21600"/>
                      </a:cubicBezTo>
                      <a:cubicBezTo>
                        <a:pt x="5400" y="21600"/>
                        <a:pt x="600" y="16615"/>
                        <a:pt x="0" y="10800"/>
                      </a:cubicBezTo>
                      <a:cubicBezTo>
                        <a:pt x="0" y="4985"/>
                        <a:pt x="4800" y="0"/>
                        <a:pt x="10800" y="0"/>
                      </a:cubicBezTo>
                      <a:cubicBezTo>
                        <a:pt x="16200" y="0"/>
                        <a:pt x="21600" y="4569"/>
                        <a:pt x="21600" y="1038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65" name="Shape 4489">
                  <a:extLst>
                    <a:ext uri="{FF2B5EF4-FFF2-40B4-BE49-F238E27FC236}">
                      <a16:creationId xmlns:a16="http://schemas.microsoft.com/office/drawing/2014/main" id="{CDC40A1F-BD27-4932-9812-FD109FEFE02C}"/>
                    </a:ext>
                  </a:extLst>
                </p:cNvPr>
                <p:cNvSpPr/>
                <p:nvPr/>
              </p:nvSpPr>
              <p:spPr>
                <a:xfrm>
                  <a:off x="17812" y="111013"/>
                  <a:ext cx="40080" cy="559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7" extrusionOk="0">
                      <a:moveTo>
                        <a:pt x="21600" y="10487"/>
                      </a:moveTo>
                      <a:cubicBezTo>
                        <a:pt x="21600" y="16087"/>
                        <a:pt x="16800" y="20887"/>
                        <a:pt x="10800" y="20887"/>
                      </a:cubicBezTo>
                      <a:cubicBezTo>
                        <a:pt x="4800" y="20887"/>
                        <a:pt x="0" y="16087"/>
                        <a:pt x="0" y="10487"/>
                      </a:cubicBezTo>
                      <a:cubicBezTo>
                        <a:pt x="0" y="4887"/>
                        <a:pt x="4800" y="87"/>
                        <a:pt x="10800" y="87"/>
                      </a:cubicBezTo>
                      <a:cubicBezTo>
                        <a:pt x="16800" y="-713"/>
                        <a:pt x="21600" y="4087"/>
                        <a:pt x="21600" y="10487"/>
                      </a:cubicBezTo>
                      <a:close/>
                    </a:path>
                  </a:pathLst>
                </a:custGeom>
                <a:solidFill>
                  <a:srgbClr val="493C3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66" name="Shape 4490">
                  <a:extLst>
                    <a:ext uri="{FF2B5EF4-FFF2-40B4-BE49-F238E27FC236}">
                      <a16:creationId xmlns:a16="http://schemas.microsoft.com/office/drawing/2014/main" id="{3D2F5AA8-5361-4597-98B6-EEB7E119A010}"/>
                    </a:ext>
                  </a:extLst>
                </p:cNvPr>
                <p:cNvSpPr/>
                <p:nvPr/>
              </p:nvSpPr>
              <p:spPr>
                <a:xfrm>
                  <a:off x="761492" y="0"/>
                  <a:ext cx="109324" cy="1603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11" h="21600" extrusionOk="0">
                      <a:moveTo>
                        <a:pt x="21185" y="10656"/>
                      </a:moveTo>
                      <a:cubicBezTo>
                        <a:pt x="21600" y="16704"/>
                        <a:pt x="17031" y="21600"/>
                        <a:pt x="10800" y="21600"/>
                      </a:cubicBezTo>
                      <a:cubicBezTo>
                        <a:pt x="4985" y="21600"/>
                        <a:pt x="0" y="16992"/>
                        <a:pt x="0" y="10944"/>
                      </a:cubicBezTo>
                      <a:cubicBezTo>
                        <a:pt x="0" y="4896"/>
                        <a:pt x="4569" y="0"/>
                        <a:pt x="10385" y="0"/>
                      </a:cubicBezTo>
                      <a:cubicBezTo>
                        <a:pt x="16200" y="0"/>
                        <a:pt x="21185" y="4608"/>
                        <a:pt x="21185" y="1065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67" name="Shape 4491">
                  <a:extLst>
                    <a:ext uri="{FF2B5EF4-FFF2-40B4-BE49-F238E27FC236}">
                      <a16:creationId xmlns:a16="http://schemas.microsoft.com/office/drawing/2014/main" id="{4DED0D59-28DC-4273-8066-5ACC3EEE4B98}"/>
                    </a:ext>
                  </a:extLst>
                </p:cNvPr>
                <p:cNvSpPr/>
                <p:nvPr/>
              </p:nvSpPr>
              <p:spPr>
                <a:xfrm>
                  <a:off x="790047" y="37852"/>
                  <a:ext cx="53830" cy="823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extrusionOk="0">
                      <a:moveTo>
                        <a:pt x="20888" y="10523"/>
                      </a:moveTo>
                      <a:cubicBezTo>
                        <a:pt x="20888" y="16615"/>
                        <a:pt x="16088" y="21046"/>
                        <a:pt x="10488" y="21600"/>
                      </a:cubicBezTo>
                      <a:cubicBezTo>
                        <a:pt x="4888" y="21600"/>
                        <a:pt x="88" y="16615"/>
                        <a:pt x="88" y="11077"/>
                      </a:cubicBezTo>
                      <a:cubicBezTo>
                        <a:pt x="-712" y="4985"/>
                        <a:pt x="4088" y="0"/>
                        <a:pt x="9688" y="0"/>
                      </a:cubicBezTo>
                      <a:cubicBezTo>
                        <a:pt x="16088" y="0"/>
                        <a:pt x="20888" y="4431"/>
                        <a:pt x="20888" y="10523"/>
                      </a:cubicBezTo>
                      <a:close/>
                    </a:path>
                  </a:pathLst>
                </a:custGeom>
                <a:solidFill>
                  <a:srgbClr val="493C3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  <p:sp>
            <p:nvSpPr>
              <p:cNvPr id="63" name="Shape 4493">
                <a:extLst>
                  <a:ext uri="{FF2B5EF4-FFF2-40B4-BE49-F238E27FC236}">
                    <a16:creationId xmlns:a16="http://schemas.microsoft.com/office/drawing/2014/main" id="{E7CC430F-854E-44FC-89B7-8F8181D2A6FC}"/>
                  </a:ext>
                </a:extLst>
              </p:cNvPr>
              <p:cNvSpPr/>
              <p:nvPr/>
            </p:nvSpPr>
            <p:spPr>
              <a:xfrm>
                <a:off x="17812" y="71454"/>
                <a:ext cx="814532" cy="1265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569" extrusionOk="0">
                    <a:moveTo>
                      <a:pt x="9849" y="21569"/>
                    </a:moveTo>
                    <a:cubicBezTo>
                      <a:pt x="9345" y="21569"/>
                      <a:pt x="8841" y="21496"/>
                      <a:pt x="8338" y="21351"/>
                    </a:cubicBezTo>
                    <a:cubicBezTo>
                      <a:pt x="56" y="18955"/>
                      <a:pt x="0" y="1966"/>
                      <a:pt x="0" y="1240"/>
                    </a:cubicBezTo>
                    <a:cubicBezTo>
                      <a:pt x="0" y="1058"/>
                      <a:pt x="224" y="877"/>
                      <a:pt x="448" y="877"/>
                    </a:cubicBezTo>
                    <a:cubicBezTo>
                      <a:pt x="448" y="877"/>
                      <a:pt x="448" y="877"/>
                      <a:pt x="448" y="877"/>
                    </a:cubicBezTo>
                    <a:cubicBezTo>
                      <a:pt x="727" y="877"/>
                      <a:pt x="951" y="1058"/>
                      <a:pt x="951" y="1240"/>
                    </a:cubicBezTo>
                    <a:cubicBezTo>
                      <a:pt x="951" y="1421"/>
                      <a:pt x="1007" y="18520"/>
                      <a:pt x="8730" y="20770"/>
                    </a:cubicBezTo>
                    <a:cubicBezTo>
                      <a:pt x="9681" y="21061"/>
                      <a:pt x="10632" y="20988"/>
                      <a:pt x="11583" y="20553"/>
                    </a:cubicBezTo>
                    <a:cubicBezTo>
                      <a:pt x="17403" y="17794"/>
                      <a:pt x="20873" y="2982"/>
                      <a:pt x="20425" y="332"/>
                    </a:cubicBezTo>
                    <a:cubicBezTo>
                      <a:pt x="20425" y="151"/>
                      <a:pt x="20593" y="5"/>
                      <a:pt x="20873" y="5"/>
                    </a:cubicBezTo>
                    <a:cubicBezTo>
                      <a:pt x="21096" y="-31"/>
                      <a:pt x="21376" y="114"/>
                      <a:pt x="21376" y="259"/>
                    </a:cubicBezTo>
                    <a:cubicBezTo>
                      <a:pt x="21600" y="1639"/>
                      <a:pt x="20817" y="6177"/>
                      <a:pt x="19306" y="10497"/>
                    </a:cubicBezTo>
                    <a:cubicBezTo>
                      <a:pt x="17907" y="14417"/>
                      <a:pt x="15556" y="19427"/>
                      <a:pt x="12143" y="21061"/>
                    </a:cubicBezTo>
                    <a:cubicBezTo>
                      <a:pt x="11416" y="21387"/>
                      <a:pt x="10632" y="21569"/>
                      <a:pt x="9849" y="2156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</p:grpSp>
      </p:grpSp>
      <p:grpSp>
        <p:nvGrpSpPr>
          <p:cNvPr id="68" name="Group 3">
            <a:extLst>
              <a:ext uri="{FF2B5EF4-FFF2-40B4-BE49-F238E27FC236}">
                <a16:creationId xmlns:a16="http://schemas.microsoft.com/office/drawing/2014/main" id="{64A3BDC7-5B16-4134-AE1D-73AE8FE3C335}"/>
              </a:ext>
            </a:extLst>
          </p:cNvPr>
          <p:cNvGrpSpPr/>
          <p:nvPr/>
        </p:nvGrpSpPr>
        <p:grpSpPr>
          <a:xfrm>
            <a:off x="3965851" y="3824462"/>
            <a:ext cx="1490645" cy="2050641"/>
            <a:chOff x="3777094" y="3233834"/>
            <a:chExt cx="1507311" cy="1765141"/>
          </a:xfrm>
        </p:grpSpPr>
        <p:sp>
          <p:nvSpPr>
            <p:cNvPr id="69" name="Shape 4496">
              <a:extLst>
                <a:ext uri="{FF2B5EF4-FFF2-40B4-BE49-F238E27FC236}">
                  <a16:creationId xmlns:a16="http://schemas.microsoft.com/office/drawing/2014/main" id="{D26FEB5F-6ED5-42A7-B8D7-3848B03784E8}"/>
                </a:ext>
              </a:extLst>
            </p:cNvPr>
            <p:cNvSpPr/>
            <p:nvPr/>
          </p:nvSpPr>
          <p:spPr>
            <a:xfrm>
              <a:off x="4842668" y="3233834"/>
              <a:ext cx="441737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30"/>
                  </a:lnTo>
                  <a:lnTo>
                    <a:pt x="19749" y="16702"/>
                  </a:lnTo>
                  <a:lnTo>
                    <a:pt x="14988" y="596"/>
                  </a:lnTo>
                  <a:lnTo>
                    <a:pt x="7582" y="463"/>
                  </a:lnTo>
                  <a:lnTo>
                    <a:pt x="141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70" name="Shape 4497">
              <a:extLst>
                <a:ext uri="{FF2B5EF4-FFF2-40B4-BE49-F238E27FC236}">
                  <a16:creationId xmlns:a16="http://schemas.microsoft.com/office/drawing/2014/main" id="{44C90549-9A05-446F-B8C0-1421C4DCCC46}"/>
                </a:ext>
              </a:extLst>
            </p:cNvPr>
            <p:cNvSpPr/>
            <p:nvPr/>
          </p:nvSpPr>
          <p:spPr>
            <a:xfrm>
              <a:off x="3777094" y="3233834"/>
              <a:ext cx="1099832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0"/>
                  </a:moveTo>
                  <a:lnTo>
                    <a:pt x="21600" y="18158"/>
                  </a:lnTo>
                  <a:lnTo>
                    <a:pt x="20927" y="21600"/>
                  </a:lnTo>
                  <a:lnTo>
                    <a:pt x="0" y="18577"/>
                  </a:lnTo>
                  <a:lnTo>
                    <a:pt x="885" y="16106"/>
                  </a:lnTo>
                  <a:lnTo>
                    <a:pt x="1948" y="993"/>
                  </a:lnTo>
                  <a:lnTo>
                    <a:pt x="21494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71" name="Shape 4498">
              <a:extLst>
                <a:ext uri="{FF2B5EF4-FFF2-40B4-BE49-F238E27FC236}">
                  <a16:creationId xmlns:a16="http://schemas.microsoft.com/office/drawing/2014/main" id="{C16388BF-0EF0-404B-9BD1-B6CE07C81684}"/>
                </a:ext>
              </a:extLst>
            </p:cNvPr>
            <p:cNvSpPr/>
            <p:nvPr/>
          </p:nvSpPr>
          <p:spPr>
            <a:xfrm>
              <a:off x="4842668" y="3233834"/>
              <a:ext cx="207346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291"/>
                  </a:lnTo>
                  <a:lnTo>
                    <a:pt x="17280" y="463"/>
                  </a:lnTo>
                  <a:lnTo>
                    <a:pt x="3005" y="0"/>
                  </a:lnTo>
                  <a:lnTo>
                    <a:pt x="3569" y="1815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72" name="Shape 4499">
              <a:extLst>
                <a:ext uri="{FF2B5EF4-FFF2-40B4-BE49-F238E27FC236}">
                  <a16:creationId xmlns:a16="http://schemas.microsoft.com/office/drawing/2014/main" id="{77467D5B-B6A1-4727-B95E-8E25FE24D24F}"/>
                </a:ext>
              </a:extLst>
            </p:cNvPr>
            <p:cNvSpPr/>
            <p:nvPr/>
          </p:nvSpPr>
          <p:spPr>
            <a:xfrm>
              <a:off x="3876258" y="3233835"/>
              <a:ext cx="1000668" cy="148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0148" y="8655"/>
                    <a:pt x="0" y="1179"/>
                  </a:cubicBezTo>
                  <a:cubicBezTo>
                    <a:pt x="21488" y="0"/>
                    <a:pt x="21488" y="0"/>
                    <a:pt x="21488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grpSp>
          <p:nvGrpSpPr>
            <p:cNvPr id="73" name="Group 82">
              <a:extLst>
                <a:ext uri="{FF2B5EF4-FFF2-40B4-BE49-F238E27FC236}">
                  <a16:creationId xmlns:a16="http://schemas.microsoft.com/office/drawing/2014/main" id="{8F3249DA-8597-42C0-8075-12CD23D73C3E}"/>
                </a:ext>
              </a:extLst>
            </p:cNvPr>
            <p:cNvGrpSpPr/>
            <p:nvPr/>
          </p:nvGrpSpPr>
          <p:grpSpPr>
            <a:xfrm>
              <a:off x="3980832" y="3309561"/>
              <a:ext cx="705154" cy="1074591"/>
              <a:chOff x="0" y="0"/>
              <a:chExt cx="705152" cy="1074590"/>
            </a:xfrm>
          </p:grpSpPr>
          <p:grpSp>
            <p:nvGrpSpPr>
              <p:cNvPr id="74" name="Group 83">
                <a:extLst>
                  <a:ext uri="{FF2B5EF4-FFF2-40B4-BE49-F238E27FC236}">
                    <a16:creationId xmlns:a16="http://schemas.microsoft.com/office/drawing/2014/main" id="{E11D144F-478D-4A90-9292-8D051BB398E8}"/>
                  </a:ext>
                </a:extLst>
              </p:cNvPr>
              <p:cNvGrpSpPr/>
              <p:nvPr/>
            </p:nvGrpSpPr>
            <p:grpSpPr>
              <a:xfrm>
                <a:off x="0" y="0"/>
                <a:ext cx="705152" cy="156864"/>
                <a:chOff x="0" y="0"/>
                <a:chExt cx="705152" cy="156862"/>
              </a:xfrm>
            </p:grpSpPr>
            <p:sp>
              <p:nvSpPr>
                <p:cNvPr id="76" name="Shape 4500">
                  <a:extLst>
                    <a:ext uri="{FF2B5EF4-FFF2-40B4-BE49-F238E27FC236}">
                      <a16:creationId xmlns:a16="http://schemas.microsoft.com/office/drawing/2014/main" id="{4A8BC56D-E2A3-415A-8161-9E217BF47606}"/>
                    </a:ext>
                  </a:extLst>
                </p:cNvPr>
                <p:cNvSpPr/>
                <p:nvPr/>
              </p:nvSpPr>
              <p:spPr>
                <a:xfrm>
                  <a:off x="0" y="66711"/>
                  <a:ext cx="61302" cy="901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385"/>
                      </a:moveTo>
                      <a:cubicBezTo>
                        <a:pt x="21600" y="16615"/>
                        <a:pt x="16800" y="21600"/>
                        <a:pt x="11400" y="21600"/>
                      </a:cubicBezTo>
                      <a:cubicBezTo>
                        <a:pt x="5400" y="21600"/>
                        <a:pt x="600" y="16615"/>
                        <a:pt x="0" y="10800"/>
                      </a:cubicBezTo>
                      <a:cubicBezTo>
                        <a:pt x="0" y="4985"/>
                        <a:pt x="4800" y="0"/>
                        <a:pt x="10800" y="0"/>
                      </a:cubicBezTo>
                      <a:cubicBezTo>
                        <a:pt x="16200" y="0"/>
                        <a:pt x="21600" y="4569"/>
                        <a:pt x="21600" y="1038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77" name="Shape 4501">
                  <a:extLst>
                    <a:ext uri="{FF2B5EF4-FFF2-40B4-BE49-F238E27FC236}">
                      <a16:creationId xmlns:a16="http://schemas.microsoft.com/office/drawing/2014/main" id="{3C436632-C4DD-4787-A8BE-BDF234FE4FAC}"/>
                    </a:ext>
                  </a:extLst>
                </p:cNvPr>
                <p:cNvSpPr/>
                <p:nvPr/>
              </p:nvSpPr>
              <p:spPr>
                <a:xfrm>
                  <a:off x="14423" y="89894"/>
                  <a:ext cx="32455" cy="45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7" extrusionOk="0">
                      <a:moveTo>
                        <a:pt x="21600" y="10487"/>
                      </a:moveTo>
                      <a:cubicBezTo>
                        <a:pt x="21600" y="16087"/>
                        <a:pt x="16800" y="20887"/>
                        <a:pt x="10800" y="20887"/>
                      </a:cubicBezTo>
                      <a:cubicBezTo>
                        <a:pt x="4800" y="20887"/>
                        <a:pt x="0" y="16087"/>
                        <a:pt x="0" y="10487"/>
                      </a:cubicBezTo>
                      <a:cubicBezTo>
                        <a:pt x="0" y="4887"/>
                        <a:pt x="4800" y="87"/>
                        <a:pt x="10800" y="87"/>
                      </a:cubicBezTo>
                      <a:cubicBezTo>
                        <a:pt x="16800" y="-713"/>
                        <a:pt x="21600" y="4087"/>
                        <a:pt x="21600" y="10487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78" name="Shape 4502">
                  <a:extLst>
                    <a:ext uri="{FF2B5EF4-FFF2-40B4-BE49-F238E27FC236}">
                      <a16:creationId xmlns:a16="http://schemas.microsoft.com/office/drawing/2014/main" id="{2DBCD2E6-8631-4331-8C50-5F9D8744C276}"/>
                    </a:ext>
                  </a:extLst>
                </p:cNvPr>
                <p:cNvSpPr/>
                <p:nvPr/>
              </p:nvSpPr>
              <p:spPr>
                <a:xfrm>
                  <a:off x="616625" y="0"/>
                  <a:ext cx="88527" cy="129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11" h="21600" extrusionOk="0">
                      <a:moveTo>
                        <a:pt x="21185" y="10656"/>
                      </a:moveTo>
                      <a:cubicBezTo>
                        <a:pt x="21600" y="16704"/>
                        <a:pt x="17031" y="21600"/>
                        <a:pt x="10800" y="21600"/>
                      </a:cubicBezTo>
                      <a:cubicBezTo>
                        <a:pt x="4985" y="21600"/>
                        <a:pt x="0" y="16992"/>
                        <a:pt x="0" y="10944"/>
                      </a:cubicBezTo>
                      <a:cubicBezTo>
                        <a:pt x="0" y="4896"/>
                        <a:pt x="4569" y="0"/>
                        <a:pt x="10385" y="0"/>
                      </a:cubicBezTo>
                      <a:cubicBezTo>
                        <a:pt x="16200" y="0"/>
                        <a:pt x="21185" y="4608"/>
                        <a:pt x="21185" y="1065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79" name="Shape 4503">
                  <a:extLst>
                    <a:ext uri="{FF2B5EF4-FFF2-40B4-BE49-F238E27FC236}">
                      <a16:creationId xmlns:a16="http://schemas.microsoft.com/office/drawing/2014/main" id="{06171279-3970-4D19-BE2D-31B01AD3A654}"/>
                    </a:ext>
                  </a:extLst>
                </p:cNvPr>
                <p:cNvSpPr/>
                <p:nvPr/>
              </p:nvSpPr>
              <p:spPr>
                <a:xfrm>
                  <a:off x="639748" y="30651"/>
                  <a:ext cx="43590" cy="667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extrusionOk="0">
                      <a:moveTo>
                        <a:pt x="20888" y="10523"/>
                      </a:moveTo>
                      <a:cubicBezTo>
                        <a:pt x="20888" y="16615"/>
                        <a:pt x="16088" y="21046"/>
                        <a:pt x="10488" y="21600"/>
                      </a:cubicBezTo>
                      <a:cubicBezTo>
                        <a:pt x="4888" y="21600"/>
                        <a:pt x="88" y="16615"/>
                        <a:pt x="88" y="11077"/>
                      </a:cubicBezTo>
                      <a:cubicBezTo>
                        <a:pt x="-712" y="4985"/>
                        <a:pt x="4088" y="0"/>
                        <a:pt x="9688" y="0"/>
                      </a:cubicBezTo>
                      <a:cubicBezTo>
                        <a:pt x="16088" y="0"/>
                        <a:pt x="20888" y="4431"/>
                        <a:pt x="20888" y="10523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  <p:sp>
            <p:nvSpPr>
              <p:cNvPr id="75" name="Shape 4505">
                <a:extLst>
                  <a:ext uri="{FF2B5EF4-FFF2-40B4-BE49-F238E27FC236}">
                    <a16:creationId xmlns:a16="http://schemas.microsoft.com/office/drawing/2014/main" id="{021A15C1-13C7-4245-BA7E-A4983096B03B}"/>
                  </a:ext>
                </a:extLst>
              </p:cNvPr>
              <p:cNvSpPr/>
              <p:nvPr/>
            </p:nvSpPr>
            <p:spPr>
              <a:xfrm>
                <a:off x="16227" y="50137"/>
                <a:ext cx="659575" cy="1024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569" extrusionOk="0">
                    <a:moveTo>
                      <a:pt x="9849" y="21569"/>
                    </a:moveTo>
                    <a:cubicBezTo>
                      <a:pt x="9345" y="21569"/>
                      <a:pt x="8841" y="21496"/>
                      <a:pt x="8338" y="21351"/>
                    </a:cubicBezTo>
                    <a:cubicBezTo>
                      <a:pt x="56" y="18955"/>
                      <a:pt x="0" y="1966"/>
                      <a:pt x="0" y="1240"/>
                    </a:cubicBezTo>
                    <a:cubicBezTo>
                      <a:pt x="0" y="1058"/>
                      <a:pt x="224" y="877"/>
                      <a:pt x="448" y="877"/>
                    </a:cubicBezTo>
                    <a:cubicBezTo>
                      <a:pt x="448" y="877"/>
                      <a:pt x="448" y="877"/>
                      <a:pt x="448" y="877"/>
                    </a:cubicBezTo>
                    <a:cubicBezTo>
                      <a:pt x="727" y="877"/>
                      <a:pt x="951" y="1058"/>
                      <a:pt x="951" y="1240"/>
                    </a:cubicBezTo>
                    <a:cubicBezTo>
                      <a:pt x="951" y="1421"/>
                      <a:pt x="1007" y="18520"/>
                      <a:pt x="8730" y="20770"/>
                    </a:cubicBezTo>
                    <a:cubicBezTo>
                      <a:pt x="9681" y="21061"/>
                      <a:pt x="10632" y="20988"/>
                      <a:pt x="11583" y="20553"/>
                    </a:cubicBezTo>
                    <a:cubicBezTo>
                      <a:pt x="17403" y="17794"/>
                      <a:pt x="20873" y="2982"/>
                      <a:pt x="20425" y="332"/>
                    </a:cubicBezTo>
                    <a:cubicBezTo>
                      <a:pt x="20425" y="151"/>
                      <a:pt x="20593" y="5"/>
                      <a:pt x="20873" y="5"/>
                    </a:cubicBezTo>
                    <a:cubicBezTo>
                      <a:pt x="21096" y="-31"/>
                      <a:pt x="21376" y="114"/>
                      <a:pt x="21376" y="259"/>
                    </a:cubicBezTo>
                    <a:cubicBezTo>
                      <a:pt x="21600" y="1639"/>
                      <a:pt x="20817" y="6177"/>
                      <a:pt x="19306" y="10497"/>
                    </a:cubicBezTo>
                    <a:cubicBezTo>
                      <a:pt x="17907" y="14417"/>
                      <a:pt x="15556" y="19427"/>
                      <a:pt x="12143" y="21061"/>
                    </a:cubicBezTo>
                    <a:cubicBezTo>
                      <a:pt x="11416" y="21387"/>
                      <a:pt x="10632" y="21569"/>
                      <a:pt x="9849" y="2156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</p:grpSp>
      </p:grpSp>
      <p:grpSp>
        <p:nvGrpSpPr>
          <p:cNvPr id="80" name="Group 4">
            <a:extLst>
              <a:ext uri="{FF2B5EF4-FFF2-40B4-BE49-F238E27FC236}">
                <a16:creationId xmlns:a16="http://schemas.microsoft.com/office/drawing/2014/main" id="{BC64BFA5-613C-4695-A78F-7DAF517DED44}"/>
              </a:ext>
            </a:extLst>
          </p:cNvPr>
          <p:cNvGrpSpPr/>
          <p:nvPr/>
        </p:nvGrpSpPr>
        <p:grpSpPr>
          <a:xfrm>
            <a:off x="6649123" y="3094890"/>
            <a:ext cx="1850827" cy="2546126"/>
            <a:chOff x="6539694" y="2811358"/>
            <a:chExt cx="1871519" cy="2191643"/>
          </a:xfrm>
        </p:grpSpPr>
        <p:sp>
          <p:nvSpPr>
            <p:cNvPr id="81" name="Shape 4508">
              <a:extLst>
                <a:ext uri="{FF2B5EF4-FFF2-40B4-BE49-F238E27FC236}">
                  <a16:creationId xmlns:a16="http://schemas.microsoft.com/office/drawing/2014/main" id="{0EA5B755-8038-4500-9D59-3CE6B24F6A8B}"/>
                </a:ext>
              </a:extLst>
            </p:cNvPr>
            <p:cNvSpPr/>
            <p:nvPr/>
          </p:nvSpPr>
          <p:spPr>
            <a:xfrm flipH="1">
              <a:off x="6539694" y="2811358"/>
              <a:ext cx="548473" cy="219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30"/>
                  </a:lnTo>
                  <a:lnTo>
                    <a:pt x="19749" y="16702"/>
                  </a:lnTo>
                  <a:lnTo>
                    <a:pt x="14988" y="596"/>
                  </a:lnTo>
                  <a:lnTo>
                    <a:pt x="7582" y="463"/>
                  </a:lnTo>
                  <a:lnTo>
                    <a:pt x="141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82" name="Shape 4509">
              <a:extLst>
                <a:ext uri="{FF2B5EF4-FFF2-40B4-BE49-F238E27FC236}">
                  <a16:creationId xmlns:a16="http://schemas.microsoft.com/office/drawing/2014/main" id="{72C028F0-90D5-4A37-93D2-85C0D7D39263}"/>
                </a:ext>
              </a:extLst>
            </p:cNvPr>
            <p:cNvSpPr/>
            <p:nvPr/>
          </p:nvSpPr>
          <p:spPr>
            <a:xfrm flipH="1">
              <a:off x="7045630" y="2811358"/>
              <a:ext cx="1365583" cy="219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0"/>
                  </a:moveTo>
                  <a:lnTo>
                    <a:pt x="21600" y="18158"/>
                  </a:lnTo>
                  <a:lnTo>
                    <a:pt x="20927" y="21600"/>
                  </a:lnTo>
                  <a:lnTo>
                    <a:pt x="0" y="18577"/>
                  </a:lnTo>
                  <a:lnTo>
                    <a:pt x="885" y="16106"/>
                  </a:lnTo>
                  <a:lnTo>
                    <a:pt x="1948" y="993"/>
                  </a:lnTo>
                  <a:lnTo>
                    <a:pt x="21494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83" name="Shape 4510">
              <a:extLst>
                <a:ext uri="{FF2B5EF4-FFF2-40B4-BE49-F238E27FC236}">
                  <a16:creationId xmlns:a16="http://schemas.microsoft.com/office/drawing/2014/main" id="{BB7E749A-43AB-4826-AEEC-D5F34BC3AFA5}"/>
                </a:ext>
              </a:extLst>
            </p:cNvPr>
            <p:cNvSpPr/>
            <p:nvPr/>
          </p:nvSpPr>
          <p:spPr>
            <a:xfrm flipH="1">
              <a:off x="6830719" y="2811358"/>
              <a:ext cx="257447" cy="219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291"/>
                  </a:lnTo>
                  <a:lnTo>
                    <a:pt x="17280" y="463"/>
                  </a:lnTo>
                  <a:lnTo>
                    <a:pt x="3005" y="0"/>
                  </a:lnTo>
                  <a:lnTo>
                    <a:pt x="3569" y="1815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84" name="Shape 4511">
              <a:extLst>
                <a:ext uri="{FF2B5EF4-FFF2-40B4-BE49-F238E27FC236}">
                  <a16:creationId xmlns:a16="http://schemas.microsoft.com/office/drawing/2014/main" id="{B7A1DF86-9702-47A2-A82D-9ECB802651A9}"/>
                </a:ext>
              </a:extLst>
            </p:cNvPr>
            <p:cNvSpPr/>
            <p:nvPr/>
          </p:nvSpPr>
          <p:spPr>
            <a:xfrm flipH="1">
              <a:off x="7045630" y="2811358"/>
              <a:ext cx="1242457" cy="184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0148" y="8655"/>
                    <a:pt x="0" y="1179"/>
                  </a:cubicBezTo>
                  <a:cubicBezTo>
                    <a:pt x="21488" y="0"/>
                    <a:pt x="21488" y="0"/>
                    <a:pt x="21488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grpSp>
          <p:nvGrpSpPr>
            <p:cNvPr id="85" name="Group 41">
              <a:extLst>
                <a:ext uri="{FF2B5EF4-FFF2-40B4-BE49-F238E27FC236}">
                  <a16:creationId xmlns:a16="http://schemas.microsoft.com/office/drawing/2014/main" id="{F4D56418-A37B-4DAC-B8D4-E51454001212}"/>
                </a:ext>
              </a:extLst>
            </p:cNvPr>
            <p:cNvGrpSpPr/>
            <p:nvPr/>
          </p:nvGrpSpPr>
          <p:grpSpPr>
            <a:xfrm>
              <a:off x="7282706" y="2905381"/>
              <a:ext cx="875539" cy="1340757"/>
              <a:chOff x="-1" y="0"/>
              <a:chExt cx="875537" cy="1340756"/>
            </a:xfrm>
          </p:grpSpPr>
          <p:grpSp>
            <p:nvGrpSpPr>
              <p:cNvPr id="86" name="Group 72">
                <a:extLst>
                  <a:ext uri="{FF2B5EF4-FFF2-40B4-BE49-F238E27FC236}">
                    <a16:creationId xmlns:a16="http://schemas.microsoft.com/office/drawing/2014/main" id="{C6B6A087-9143-4129-86D0-AF3294CF437A}"/>
                  </a:ext>
                </a:extLst>
              </p:cNvPr>
              <p:cNvGrpSpPr/>
              <p:nvPr/>
            </p:nvGrpSpPr>
            <p:grpSpPr>
              <a:xfrm>
                <a:off x="-1" y="0"/>
                <a:ext cx="875537" cy="194766"/>
                <a:chOff x="-1" y="0"/>
                <a:chExt cx="875537" cy="194764"/>
              </a:xfrm>
            </p:grpSpPr>
            <p:sp>
              <p:nvSpPr>
                <p:cNvPr id="88" name="Shape 4512">
                  <a:extLst>
                    <a:ext uri="{FF2B5EF4-FFF2-40B4-BE49-F238E27FC236}">
                      <a16:creationId xmlns:a16="http://schemas.microsoft.com/office/drawing/2014/main" id="{738CFC5E-8966-4F71-B614-5A76B2006B85}"/>
                    </a:ext>
                  </a:extLst>
                </p:cNvPr>
                <p:cNvSpPr/>
                <p:nvPr/>
              </p:nvSpPr>
              <p:spPr>
                <a:xfrm flipH="1">
                  <a:off x="799421" y="82830"/>
                  <a:ext cx="76115" cy="1119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385"/>
                      </a:moveTo>
                      <a:cubicBezTo>
                        <a:pt x="21600" y="16615"/>
                        <a:pt x="16800" y="21600"/>
                        <a:pt x="11400" y="21600"/>
                      </a:cubicBezTo>
                      <a:cubicBezTo>
                        <a:pt x="5400" y="21600"/>
                        <a:pt x="600" y="16615"/>
                        <a:pt x="0" y="10800"/>
                      </a:cubicBezTo>
                      <a:cubicBezTo>
                        <a:pt x="0" y="4985"/>
                        <a:pt x="4800" y="0"/>
                        <a:pt x="10800" y="0"/>
                      </a:cubicBezTo>
                      <a:cubicBezTo>
                        <a:pt x="16200" y="0"/>
                        <a:pt x="21600" y="4569"/>
                        <a:pt x="21600" y="1038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89" name="Shape 4513">
                  <a:extLst>
                    <a:ext uri="{FF2B5EF4-FFF2-40B4-BE49-F238E27FC236}">
                      <a16:creationId xmlns:a16="http://schemas.microsoft.com/office/drawing/2014/main" id="{D4494968-3871-4639-B821-0E47866BD69F}"/>
                    </a:ext>
                  </a:extLst>
                </p:cNvPr>
                <p:cNvSpPr/>
                <p:nvPr/>
              </p:nvSpPr>
              <p:spPr>
                <a:xfrm flipH="1">
                  <a:off x="817330" y="111615"/>
                  <a:ext cx="40297" cy="562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7" extrusionOk="0">
                      <a:moveTo>
                        <a:pt x="21600" y="10487"/>
                      </a:moveTo>
                      <a:cubicBezTo>
                        <a:pt x="21600" y="16087"/>
                        <a:pt x="16800" y="20887"/>
                        <a:pt x="10800" y="20887"/>
                      </a:cubicBezTo>
                      <a:cubicBezTo>
                        <a:pt x="4800" y="20887"/>
                        <a:pt x="0" y="16087"/>
                        <a:pt x="0" y="10487"/>
                      </a:cubicBezTo>
                      <a:cubicBezTo>
                        <a:pt x="0" y="4887"/>
                        <a:pt x="4800" y="87"/>
                        <a:pt x="10800" y="87"/>
                      </a:cubicBezTo>
                      <a:cubicBezTo>
                        <a:pt x="16800" y="-713"/>
                        <a:pt x="21600" y="4087"/>
                        <a:pt x="21600" y="10487"/>
                      </a:cubicBezTo>
                      <a:close/>
                    </a:path>
                  </a:pathLst>
                </a:custGeom>
                <a:solidFill>
                  <a:srgbClr val="7F4F0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90" name="Shape 4514">
                  <a:extLst>
                    <a:ext uri="{FF2B5EF4-FFF2-40B4-BE49-F238E27FC236}">
                      <a16:creationId xmlns:a16="http://schemas.microsoft.com/office/drawing/2014/main" id="{7B8D206D-AF57-426E-9D1E-F0C9665218B5}"/>
                    </a:ext>
                  </a:extLst>
                </p:cNvPr>
                <p:cNvSpPr/>
                <p:nvPr/>
              </p:nvSpPr>
              <p:spPr>
                <a:xfrm flipH="1">
                  <a:off x="-1" y="0"/>
                  <a:ext cx="109917" cy="161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11" h="21600" extrusionOk="0">
                      <a:moveTo>
                        <a:pt x="21185" y="10656"/>
                      </a:moveTo>
                      <a:cubicBezTo>
                        <a:pt x="21600" y="16704"/>
                        <a:pt x="17031" y="21600"/>
                        <a:pt x="10800" y="21600"/>
                      </a:cubicBezTo>
                      <a:cubicBezTo>
                        <a:pt x="4985" y="21600"/>
                        <a:pt x="0" y="16992"/>
                        <a:pt x="0" y="10944"/>
                      </a:cubicBezTo>
                      <a:cubicBezTo>
                        <a:pt x="0" y="4896"/>
                        <a:pt x="4569" y="0"/>
                        <a:pt x="10385" y="0"/>
                      </a:cubicBezTo>
                      <a:cubicBezTo>
                        <a:pt x="16200" y="0"/>
                        <a:pt x="21185" y="4608"/>
                        <a:pt x="21185" y="1065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91" name="Shape 4515">
                  <a:extLst>
                    <a:ext uri="{FF2B5EF4-FFF2-40B4-BE49-F238E27FC236}">
                      <a16:creationId xmlns:a16="http://schemas.microsoft.com/office/drawing/2014/main" id="{8C7CFE36-0C89-4C53-9ADF-D667EDB14E2E}"/>
                    </a:ext>
                  </a:extLst>
                </p:cNvPr>
                <p:cNvSpPr/>
                <p:nvPr/>
              </p:nvSpPr>
              <p:spPr>
                <a:xfrm flipH="1">
                  <a:off x="27085" y="38057"/>
                  <a:ext cx="54122" cy="82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extrusionOk="0">
                      <a:moveTo>
                        <a:pt x="20888" y="10523"/>
                      </a:moveTo>
                      <a:cubicBezTo>
                        <a:pt x="20888" y="16615"/>
                        <a:pt x="16088" y="21046"/>
                        <a:pt x="10488" y="21600"/>
                      </a:cubicBezTo>
                      <a:cubicBezTo>
                        <a:pt x="4888" y="21600"/>
                        <a:pt x="88" y="16615"/>
                        <a:pt x="88" y="11077"/>
                      </a:cubicBezTo>
                      <a:cubicBezTo>
                        <a:pt x="-712" y="4985"/>
                        <a:pt x="4088" y="0"/>
                        <a:pt x="9688" y="0"/>
                      </a:cubicBezTo>
                      <a:cubicBezTo>
                        <a:pt x="16088" y="0"/>
                        <a:pt x="20888" y="4431"/>
                        <a:pt x="20888" y="10523"/>
                      </a:cubicBezTo>
                      <a:close/>
                    </a:path>
                  </a:pathLst>
                </a:custGeom>
                <a:solidFill>
                  <a:srgbClr val="7F4F0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  <p:sp>
            <p:nvSpPr>
              <p:cNvPr id="87" name="Shape 4517">
                <a:extLst>
                  <a:ext uri="{FF2B5EF4-FFF2-40B4-BE49-F238E27FC236}">
                    <a16:creationId xmlns:a16="http://schemas.microsoft.com/office/drawing/2014/main" id="{783447FD-69B4-4DF3-9735-C7B05D1F3751}"/>
                  </a:ext>
                </a:extLst>
              </p:cNvPr>
              <p:cNvSpPr/>
              <p:nvPr/>
            </p:nvSpPr>
            <p:spPr>
              <a:xfrm flipH="1">
                <a:off x="36441" y="68770"/>
                <a:ext cx="818947" cy="1271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569" extrusionOk="0">
                    <a:moveTo>
                      <a:pt x="9849" y="21569"/>
                    </a:moveTo>
                    <a:cubicBezTo>
                      <a:pt x="9345" y="21569"/>
                      <a:pt x="8841" y="21496"/>
                      <a:pt x="8338" y="21351"/>
                    </a:cubicBezTo>
                    <a:cubicBezTo>
                      <a:pt x="56" y="18955"/>
                      <a:pt x="0" y="1966"/>
                      <a:pt x="0" y="1240"/>
                    </a:cubicBezTo>
                    <a:cubicBezTo>
                      <a:pt x="0" y="1058"/>
                      <a:pt x="224" y="877"/>
                      <a:pt x="448" y="877"/>
                    </a:cubicBezTo>
                    <a:cubicBezTo>
                      <a:pt x="448" y="877"/>
                      <a:pt x="448" y="877"/>
                      <a:pt x="448" y="877"/>
                    </a:cubicBezTo>
                    <a:cubicBezTo>
                      <a:pt x="727" y="877"/>
                      <a:pt x="951" y="1058"/>
                      <a:pt x="951" y="1240"/>
                    </a:cubicBezTo>
                    <a:cubicBezTo>
                      <a:pt x="951" y="1421"/>
                      <a:pt x="1007" y="18520"/>
                      <a:pt x="8730" y="20770"/>
                    </a:cubicBezTo>
                    <a:cubicBezTo>
                      <a:pt x="9681" y="21061"/>
                      <a:pt x="10632" y="20988"/>
                      <a:pt x="11583" y="20553"/>
                    </a:cubicBezTo>
                    <a:cubicBezTo>
                      <a:pt x="17403" y="17794"/>
                      <a:pt x="20873" y="2982"/>
                      <a:pt x="20425" y="332"/>
                    </a:cubicBezTo>
                    <a:cubicBezTo>
                      <a:pt x="20425" y="151"/>
                      <a:pt x="20593" y="5"/>
                      <a:pt x="20873" y="5"/>
                    </a:cubicBezTo>
                    <a:cubicBezTo>
                      <a:pt x="21096" y="-31"/>
                      <a:pt x="21376" y="114"/>
                      <a:pt x="21376" y="259"/>
                    </a:cubicBezTo>
                    <a:cubicBezTo>
                      <a:pt x="21600" y="1639"/>
                      <a:pt x="20817" y="6177"/>
                      <a:pt x="19306" y="10497"/>
                    </a:cubicBezTo>
                    <a:cubicBezTo>
                      <a:pt x="17907" y="14417"/>
                      <a:pt x="15556" y="19427"/>
                      <a:pt x="12143" y="21061"/>
                    </a:cubicBezTo>
                    <a:cubicBezTo>
                      <a:pt x="11416" y="21387"/>
                      <a:pt x="10632" y="21569"/>
                      <a:pt x="9849" y="2156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</p:grpSp>
      </p:grpSp>
      <p:grpSp>
        <p:nvGrpSpPr>
          <p:cNvPr id="92" name="Group 111">
            <a:extLst>
              <a:ext uri="{FF2B5EF4-FFF2-40B4-BE49-F238E27FC236}">
                <a16:creationId xmlns:a16="http://schemas.microsoft.com/office/drawing/2014/main" id="{510B1238-F72B-49DB-84A7-0CC96CEE43AD}"/>
              </a:ext>
            </a:extLst>
          </p:cNvPr>
          <p:cNvGrpSpPr/>
          <p:nvPr/>
        </p:nvGrpSpPr>
        <p:grpSpPr>
          <a:xfrm>
            <a:off x="572544" y="3969124"/>
            <a:ext cx="526623" cy="724460"/>
            <a:chOff x="3777094" y="3233834"/>
            <a:chExt cx="1507311" cy="1765141"/>
          </a:xfrm>
        </p:grpSpPr>
        <p:sp>
          <p:nvSpPr>
            <p:cNvPr id="93" name="Shape 4496">
              <a:extLst>
                <a:ext uri="{FF2B5EF4-FFF2-40B4-BE49-F238E27FC236}">
                  <a16:creationId xmlns:a16="http://schemas.microsoft.com/office/drawing/2014/main" id="{D522BFA6-2A51-4F10-859E-C7B2EC7625D3}"/>
                </a:ext>
              </a:extLst>
            </p:cNvPr>
            <p:cNvSpPr/>
            <p:nvPr/>
          </p:nvSpPr>
          <p:spPr>
            <a:xfrm>
              <a:off x="4842668" y="3233834"/>
              <a:ext cx="441737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30"/>
                  </a:lnTo>
                  <a:lnTo>
                    <a:pt x="19749" y="16702"/>
                  </a:lnTo>
                  <a:lnTo>
                    <a:pt x="14988" y="596"/>
                  </a:lnTo>
                  <a:lnTo>
                    <a:pt x="7582" y="463"/>
                  </a:lnTo>
                  <a:lnTo>
                    <a:pt x="141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94" name="Shape 4497">
              <a:extLst>
                <a:ext uri="{FF2B5EF4-FFF2-40B4-BE49-F238E27FC236}">
                  <a16:creationId xmlns:a16="http://schemas.microsoft.com/office/drawing/2014/main" id="{E68D8D06-93DB-4591-B193-3C9C0A6EB0AF}"/>
                </a:ext>
              </a:extLst>
            </p:cNvPr>
            <p:cNvSpPr/>
            <p:nvPr/>
          </p:nvSpPr>
          <p:spPr>
            <a:xfrm>
              <a:off x="3777094" y="3233834"/>
              <a:ext cx="1099832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0"/>
                  </a:moveTo>
                  <a:lnTo>
                    <a:pt x="21600" y="18158"/>
                  </a:lnTo>
                  <a:lnTo>
                    <a:pt x="20927" y="21600"/>
                  </a:lnTo>
                  <a:lnTo>
                    <a:pt x="0" y="18577"/>
                  </a:lnTo>
                  <a:lnTo>
                    <a:pt x="885" y="16106"/>
                  </a:lnTo>
                  <a:lnTo>
                    <a:pt x="1948" y="993"/>
                  </a:lnTo>
                  <a:lnTo>
                    <a:pt x="21494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95" name="Shape 4498">
              <a:extLst>
                <a:ext uri="{FF2B5EF4-FFF2-40B4-BE49-F238E27FC236}">
                  <a16:creationId xmlns:a16="http://schemas.microsoft.com/office/drawing/2014/main" id="{05A99EFD-428F-41CA-BAD7-C56C2ABB7688}"/>
                </a:ext>
              </a:extLst>
            </p:cNvPr>
            <p:cNvSpPr/>
            <p:nvPr/>
          </p:nvSpPr>
          <p:spPr>
            <a:xfrm>
              <a:off x="4842668" y="3233834"/>
              <a:ext cx="207346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291"/>
                  </a:lnTo>
                  <a:lnTo>
                    <a:pt x="17280" y="463"/>
                  </a:lnTo>
                  <a:lnTo>
                    <a:pt x="3005" y="0"/>
                  </a:lnTo>
                  <a:lnTo>
                    <a:pt x="3569" y="1815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96" name="Shape 4499">
              <a:extLst>
                <a:ext uri="{FF2B5EF4-FFF2-40B4-BE49-F238E27FC236}">
                  <a16:creationId xmlns:a16="http://schemas.microsoft.com/office/drawing/2014/main" id="{5ADE19D4-7BEE-4DED-BB1B-88C03E0EF82A}"/>
                </a:ext>
              </a:extLst>
            </p:cNvPr>
            <p:cNvSpPr/>
            <p:nvPr/>
          </p:nvSpPr>
          <p:spPr>
            <a:xfrm>
              <a:off x="3876258" y="3233835"/>
              <a:ext cx="1000668" cy="148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0148" y="8655"/>
                    <a:pt x="0" y="1179"/>
                  </a:cubicBezTo>
                  <a:cubicBezTo>
                    <a:pt x="21488" y="0"/>
                    <a:pt x="21488" y="0"/>
                    <a:pt x="21488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grpSp>
          <p:nvGrpSpPr>
            <p:cNvPr id="97" name="Group 116">
              <a:extLst>
                <a:ext uri="{FF2B5EF4-FFF2-40B4-BE49-F238E27FC236}">
                  <a16:creationId xmlns:a16="http://schemas.microsoft.com/office/drawing/2014/main" id="{40A5AE10-27DC-4F21-8A73-FB986F5D85D6}"/>
                </a:ext>
              </a:extLst>
            </p:cNvPr>
            <p:cNvGrpSpPr/>
            <p:nvPr/>
          </p:nvGrpSpPr>
          <p:grpSpPr>
            <a:xfrm>
              <a:off x="3980832" y="3309561"/>
              <a:ext cx="705154" cy="1074591"/>
              <a:chOff x="0" y="0"/>
              <a:chExt cx="705152" cy="1074590"/>
            </a:xfrm>
          </p:grpSpPr>
          <p:grpSp>
            <p:nvGrpSpPr>
              <p:cNvPr id="98" name="Group 117">
                <a:extLst>
                  <a:ext uri="{FF2B5EF4-FFF2-40B4-BE49-F238E27FC236}">
                    <a16:creationId xmlns:a16="http://schemas.microsoft.com/office/drawing/2014/main" id="{3ABA89A5-1FDA-4958-ADD7-66C97DF22A89}"/>
                  </a:ext>
                </a:extLst>
              </p:cNvPr>
              <p:cNvGrpSpPr/>
              <p:nvPr/>
            </p:nvGrpSpPr>
            <p:grpSpPr>
              <a:xfrm>
                <a:off x="0" y="0"/>
                <a:ext cx="705152" cy="156864"/>
                <a:chOff x="0" y="0"/>
                <a:chExt cx="705152" cy="156862"/>
              </a:xfrm>
            </p:grpSpPr>
            <p:sp>
              <p:nvSpPr>
                <p:cNvPr id="100" name="Shape 4500">
                  <a:extLst>
                    <a:ext uri="{FF2B5EF4-FFF2-40B4-BE49-F238E27FC236}">
                      <a16:creationId xmlns:a16="http://schemas.microsoft.com/office/drawing/2014/main" id="{B4DD9262-9BB8-40CA-9885-CE8AB067E286}"/>
                    </a:ext>
                  </a:extLst>
                </p:cNvPr>
                <p:cNvSpPr/>
                <p:nvPr/>
              </p:nvSpPr>
              <p:spPr>
                <a:xfrm>
                  <a:off x="0" y="66711"/>
                  <a:ext cx="61302" cy="901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385"/>
                      </a:moveTo>
                      <a:cubicBezTo>
                        <a:pt x="21600" y="16615"/>
                        <a:pt x="16800" y="21600"/>
                        <a:pt x="11400" y="21600"/>
                      </a:cubicBezTo>
                      <a:cubicBezTo>
                        <a:pt x="5400" y="21600"/>
                        <a:pt x="600" y="16615"/>
                        <a:pt x="0" y="10800"/>
                      </a:cubicBezTo>
                      <a:cubicBezTo>
                        <a:pt x="0" y="4985"/>
                        <a:pt x="4800" y="0"/>
                        <a:pt x="10800" y="0"/>
                      </a:cubicBezTo>
                      <a:cubicBezTo>
                        <a:pt x="16200" y="0"/>
                        <a:pt x="21600" y="4569"/>
                        <a:pt x="21600" y="1038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01" name="Shape 4501">
                  <a:extLst>
                    <a:ext uri="{FF2B5EF4-FFF2-40B4-BE49-F238E27FC236}">
                      <a16:creationId xmlns:a16="http://schemas.microsoft.com/office/drawing/2014/main" id="{C452B088-7177-426F-9AFC-485CE3F10ACE}"/>
                    </a:ext>
                  </a:extLst>
                </p:cNvPr>
                <p:cNvSpPr/>
                <p:nvPr/>
              </p:nvSpPr>
              <p:spPr>
                <a:xfrm>
                  <a:off x="14423" y="89894"/>
                  <a:ext cx="32455" cy="45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7" extrusionOk="0">
                      <a:moveTo>
                        <a:pt x="21600" y="10487"/>
                      </a:moveTo>
                      <a:cubicBezTo>
                        <a:pt x="21600" y="16087"/>
                        <a:pt x="16800" y="20887"/>
                        <a:pt x="10800" y="20887"/>
                      </a:cubicBezTo>
                      <a:cubicBezTo>
                        <a:pt x="4800" y="20887"/>
                        <a:pt x="0" y="16087"/>
                        <a:pt x="0" y="10487"/>
                      </a:cubicBezTo>
                      <a:cubicBezTo>
                        <a:pt x="0" y="4887"/>
                        <a:pt x="4800" y="87"/>
                        <a:pt x="10800" y="87"/>
                      </a:cubicBezTo>
                      <a:cubicBezTo>
                        <a:pt x="16800" y="-713"/>
                        <a:pt x="21600" y="4087"/>
                        <a:pt x="21600" y="10487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02" name="Shape 4502">
                  <a:extLst>
                    <a:ext uri="{FF2B5EF4-FFF2-40B4-BE49-F238E27FC236}">
                      <a16:creationId xmlns:a16="http://schemas.microsoft.com/office/drawing/2014/main" id="{84B6DFC8-17DF-4AE2-BC3A-1BB3E7C18C49}"/>
                    </a:ext>
                  </a:extLst>
                </p:cNvPr>
                <p:cNvSpPr/>
                <p:nvPr/>
              </p:nvSpPr>
              <p:spPr>
                <a:xfrm>
                  <a:off x="616625" y="0"/>
                  <a:ext cx="88527" cy="129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11" h="21600" extrusionOk="0">
                      <a:moveTo>
                        <a:pt x="21185" y="10656"/>
                      </a:moveTo>
                      <a:cubicBezTo>
                        <a:pt x="21600" y="16704"/>
                        <a:pt x="17031" y="21600"/>
                        <a:pt x="10800" y="21600"/>
                      </a:cubicBezTo>
                      <a:cubicBezTo>
                        <a:pt x="4985" y="21600"/>
                        <a:pt x="0" y="16992"/>
                        <a:pt x="0" y="10944"/>
                      </a:cubicBezTo>
                      <a:cubicBezTo>
                        <a:pt x="0" y="4896"/>
                        <a:pt x="4569" y="0"/>
                        <a:pt x="10385" y="0"/>
                      </a:cubicBezTo>
                      <a:cubicBezTo>
                        <a:pt x="16200" y="0"/>
                        <a:pt x="21185" y="4608"/>
                        <a:pt x="21185" y="1065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03" name="Shape 4503">
                  <a:extLst>
                    <a:ext uri="{FF2B5EF4-FFF2-40B4-BE49-F238E27FC236}">
                      <a16:creationId xmlns:a16="http://schemas.microsoft.com/office/drawing/2014/main" id="{0D73BADE-37D7-4858-AD96-38FABCEFB055}"/>
                    </a:ext>
                  </a:extLst>
                </p:cNvPr>
                <p:cNvSpPr/>
                <p:nvPr/>
              </p:nvSpPr>
              <p:spPr>
                <a:xfrm>
                  <a:off x="639748" y="30651"/>
                  <a:ext cx="43590" cy="667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extrusionOk="0">
                      <a:moveTo>
                        <a:pt x="20888" y="10523"/>
                      </a:moveTo>
                      <a:cubicBezTo>
                        <a:pt x="20888" y="16615"/>
                        <a:pt x="16088" y="21046"/>
                        <a:pt x="10488" y="21600"/>
                      </a:cubicBezTo>
                      <a:cubicBezTo>
                        <a:pt x="4888" y="21600"/>
                        <a:pt x="88" y="16615"/>
                        <a:pt x="88" y="11077"/>
                      </a:cubicBezTo>
                      <a:cubicBezTo>
                        <a:pt x="-712" y="4985"/>
                        <a:pt x="4088" y="0"/>
                        <a:pt x="9688" y="0"/>
                      </a:cubicBezTo>
                      <a:cubicBezTo>
                        <a:pt x="16088" y="0"/>
                        <a:pt x="20888" y="4431"/>
                        <a:pt x="20888" y="10523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  <p:sp>
            <p:nvSpPr>
              <p:cNvPr id="99" name="Shape 4505">
                <a:extLst>
                  <a:ext uri="{FF2B5EF4-FFF2-40B4-BE49-F238E27FC236}">
                    <a16:creationId xmlns:a16="http://schemas.microsoft.com/office/drawing/2014/main" id="{4F480D5B-C39F-4D4B-8D17-E533A47D636E}"/>
                  </a:ext>
                </a:extLst>
              </p:cNvPr>
              <p:cNvSpPr/>
              <p:nvPr/>
            </p:nvSpPr>
            <p:spPr>
              <a:xfrm>
                <a:off x="16227" y="50137"/>
                <a:ext cx="659575" cy="1024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569" extrusionOk="0">
                    <a:moveTo>
                      <a:pt x="9849" y="21569"/>
                    </a:moveTo>
                    <a:cubicBezTo>
                      <a:pt x="9345" y="21569"/>
                      <a:pt x="8841" y="21496"/>
                      <a:pt x="8338" y="21351"/>
                    </a:cubicBezTo>
                    <a:cubicBezTo>
                      <a:pt x="56" y="18955"/>
                      <a:pt x="0" y="1966"/>
                      <a:pt x="0" y="1240"/>
                    </a:cubicBezTo>
                    <a:cubicBezTo>
                      <a:pt x="0" y="1058"/>
                      <a:pt x="224" y="877"/>
                      <a:pt x="448" y="877"/>
                    </a:cubicBezTo>
                    <a:cubicBezTo>
                      <a:pt x="448" y="877"/>
                      <a:pt x="448" y="877"/>
                      <a:pt x="448" y="877"/>
                    </a:cubicBezTo>
                    <a:cubicBezTo>
                      <a:pt x="727" y="877"/>
                      <a:pt x="951" y="1058"/>
                      <a:pt x="951" y="1240"/>
                    </a:cubicBezTo>
                    <a:cubicBezTo>
                      <a:pt x="951" y="1421"/>
                      <a:pt x="1007" y="18520"/>
                      <a:pt x="8730" y="20770"/>
                    </a:cubicBezTo>
                    <a:cubicBezTo>
                      <a:pt x="9681" y="21061"/>
                      <a:pt x="10632" y="20988"/>
                      <a:pt x="11583" y="20553"/>
                    </a:cubicBezTo>
                    <a:cubicBezTo>
                      <a:pt x="17403" y="17794"/>
                      <a:pt x="20873" y="2982"/>
                      <a:pt x="20425" y="332"/>
                    </a:cubicBezTo>
                    <a:cubicBezTo>
                      <a:pt x="20425" y="151"/>
                      <a:pt x="20593" y="5"/>
                      <a:pt x="20873" y="5"/>
                    </a:cubicBezTo>
                    <a:cubicBezTo>
                      <a:pt x="21096" y="-31"/>
                      <a:pt x="21376" y="114"/>
                      <a:pt x="21376" y="259"/>
                    </a:cubicBezTo>
                    <a:cubicBezTo>
                      <a:pt x="21600" y="1639"/>
                      <a:pt x="20817" y="6177"/>
                      <a:pt x="19306" y="10497"/>
                    </a:cubicBezTo>
                    <a:cubicBezTo>
                      <a:pt x="17907" y="14417"/>
                      <a:pt x="15556" y="19427"/>
                      <a:pt x="12143" y="21061"/>
                    </a:cubicBezTo>
                    <a:cubicBezTo>
                      <a:pt x="11416" y="21387"/>
                      <a:pt x="10632" y="21569"/>
                      <a:pt x="9849" y="2156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</p:grpSp>
      </p:grpSp>
      <p:grpSp>
        <p:nvGrpSpPr>
          <p:cNvPr id="104" name="Group 123">
            <a:extLst>
              <a:ext uri="{FF2B5EF4-FFF2-40B4-BE49-F238E27FC236}">
                <a16:creationId xmlns:a16="http://schemas.microsoft.com/office/drawing/2014/main" id="{AB0CD2F3-5CE8-4AA1-82C1-BB10FE63A9D0}"/>
              </a:ext>
            </a:extLst>
          </p:cNvPr>
          <p:cNvGrpSpPr/>
          <p:nvPr/>
        </p:nvGrpSpPr>
        <p:grpSpPr>
          <a:xfrm>
            <a:off x="572544" y="1482076"/>
            <a:ext cx="526623" cy="724460"/>
            <a:chOff x="3777094" y="3233834"/>
            <a:chExt cx="1507311" cy="1765141"/>
          </a:xfrm>
        </p:grpSpPr>
        <p:sp>
          <p:nvSpPr>
            <p:cNvPr id="105" name="Shape 4496">
              <a:extLst>
                <a:ext uri="{FF2B5EF4-FFF2-40B4-BE49-F238E27FC236}">
                  <a16:creationId xmlns:a16="http://schemas.microsoft.com/office/drawing/2014/main" id="{54F53519-B364-4AA0-A89C-2C416F7DB02D}"/>
                </a:ext>
              </a:extLst>
            </p:cNvPr>
            <p:cNvSpPr/>
            <p:nvPr/>
          </p:nvSpPr>
          <p:spPr>
            <a:xfrm>
              <a:off x="4842668" y="3233834"/>
              <a:ext cx="441737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30"/>
                  </a:lnTo>
                  <a:lnTo>
                    <a:pt x="19749" y="16702"/>
                  </a:lnTo>
                  <a:lnTo>
                    <a:pt x="14988" y="596"/>
                  </a:lnTo>
                  <a:lnTo>
                    <a:pt x="7582" y="463"/>
                  </a:lnTo>
                  <a:lnTo>
                    <a:pt x="141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06" name="Shape 4497">
              <a:extLst>
                <a:ext uri="{FF2B5EF4-FFF2-40B4-BE49-F238E27FC236}">
                  <a16:creationId xmlns:a16="http://schemas.microsoft.com/office/drawing/2014/main" id="{2F667241-82F7-4277-9CB3-B289DA564D9F}"/>
                </a:ext>
              </a:extLst>
            </p:cNvPr>
            <p:cNvSpPr/>
            <p:nvPr/>
          </p:nvSpPr>
          <p:spPr>
            <a:xfrm>
              <a:off x="3777094" y="3233834"/>
              <a:ext cx="1099832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0"/>
                  </a:moveTo>
                  <a:lnTo>
                    <a:pt x="21600" y="18158"/>
                  </a:lnTo>
                  <a:lnTo>
                    <a:pt x="20927" y="21600"/>
                  </a:lnTo>
                  <a:lnTo>
                    <a:pt x="0" y="18577"/>
                  </a:lnTo>
                  <a:lnTo>
                    <a:pt x="885" y="16106"/>
                  </a:lnTo>
                  <a:lnTo>
                    <a:pt x="1948" y="993"/>
                  </a:lnTo>
                  <a:lnTo>
                    <a:pt x="21494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07" name="Shape 4498">
              <a:extLst>
                <a:ext uri="{FF2B5EF4-FFF2-40B4-BE49-F238E27FC236}">
                  <a16:creationId xmlns:a16="http://schemas.microsoft.com/office/drawing/2014/main" id="{E656B7A2-32D2-4778-83F3-E6372FC7AD13}"/>
                </a:ext>
              </a:extLst>
            </p:cNvPr>
            <p:cNvSpPr/>
            <p:nvPr/>
          </p:nvSpPr>
          <p:spPr>
            <a:xfrm>
              <a:off x="4842668" y="3233834"/>
              <a:ext cx="207346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291"/>
                  </a:lnTo>
                  <a:lnTo>
                    <a:pt x="17280" y="463"/>
                  </a:lnTo>
                  <a:lnTo>
                    <a:pt x="3005" y="0"/>
                  </a:lnTo>
                  <a:lnTo>
                    <a:pt x="3569" y="1815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08" name="Shape 4499">
              <a:extLst>
                <a:ext uri="{FF2B5EF4-FFF2-40B4-BE49-F238E27FC236}">
                  <a16:creationId xmlns:a16="http://schemas.microsoft.com/office/drawing/2014/main" id="{4347452E-FE75-47CE-835D-CEBD1350E101}"/>
                </a:ext>
              </a:extLst>
            </p:cNvPr>
            <p:cNvSpPr/>
            <p:nvPr/>
          </p:nvSpPr>
          <p:spPr>
            <a:xfrm>
              <a:off x="3876258" y="3233835"/>
              <a:ext cx="1000668" cy="148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0148" y="8655"/>
                    <a:pt x="0" y="1179"/>
                  </a:cubicBezTo>
                  <a:cubicBezTo>
                    <a:pt x="21488" y="0"/>
                    <a:pt x="21488" y="0"/>
                    <a:pt x="21488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grpSp>
          <p:nvGrpSpPr>
            <p:cNvPr id="109" name="Group 128">
              <a:extLst>
                <a:ext uri="{FF2B5EF4-FFF2-40B4-BE49-F238E27FC236}">
                  <a16:creationId xmlns:a16="http://schemas.microsoft.com/office/drawing/2014/main" id="{BD68DD1D-6CDF-43F6-8129-A0E98F424629}"/>
                </a:ext>
              </a:extLst>
            </p:cNvPr>
            <p:cNvGrpSpPr/>
            <p:nvPr/>
          </p:nvGrpSpPr>
          <p:grpSpPr>
            <a:xfrm>
              <a:off x="3980832" y="3309561"/>
              <a:ext cx="705154" cy="1074591"/>
              <a:chOff x="0" y="0"/>
              <a:chExt cx="705152" cy="1074590"/>
            </a:xfrm>
          </p:grpSpPr>
          <p:grpSp>
            <p:nvGrpSpPr>
              <p:cNvPr id="110" name="Group 129">
                <a:extLst>
                  <a:ext uri="{FF2B5EF4-FFF2-40B4-BE49-F238E27FC236}">
                    <a16:creationId xmlns:a16="http://schemas.microsoft.com/office/drawing/2014/main" id="{EF9438C1-D15F-44DB-9A88-A9A3E44A2E15}"/>
                  </a:ext>
                </a:extLst>
              </p:cNvPr>
              <p:cNvGrpSpPr/>
              <p:nvPr/>
            </p:nvGrpSpPr>
            <p:grpSpPr>
              <a:xfrm>
                <a:off x="0" y="0"/>
                <a:ext cx="705152" cy="156864"/>
                <a:chOff x="0" y="0"/>
                <a:chExt cx="705152" cy="156862"/>
              </a:xfrm>
            </p:grpSpPr>
            <p:sp>
              <p:nvSpPr>
                <p:cNvPr id="112" name="Shape 4500">
                  <a:extLst>
                    <a:ext uri="{FF2B5EF4-FFF2-40B4-BE49-F238E27FC236}">
                      <a16:creationId xmlns:a16="http://schemas.microsoft.com/office/drawing/2014/main" id="{CC82D0DB-9BE0-4D78-A1D9-FD7B8ACAC811}"/>
                    </a:ext>
                  </a:extLst>
                </p:cNvPr>
                <p:cNvSpPr/>
                <p:nvPr/>
              </p:nvSpPr>
              <p:spPr>
                <a:xfrm>
                  <a:off x="0" y="66711"/>
                  <a:ext cx="61302" cy="901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385"/>
                      </a:moveTo>
                      <a:cubicBezTo>
                        <a:pt x="21600" y="16615"/>
                        <a:pt x="16800" y="21600"/>
                        <a:pt x="11400" y="21600"/>
                      </a:cubicBezTo>
                      <a:cubicBezTo>
                        <a:pt x="5400" y="21600"/>
                        <a:pt x="600" y="16615"/>
                        <a:pt x="0" y="10800"/>
                      </a:cubicBezTo>
                      <a:cubicBezTo>
                        <a:pt x="0" y="4985"/>
                        <a:pt x="4800" y="0"/>
                        <a:pt x="10800" y="0"/>
                      </a:cubicBezTo>
                      <a:cubicBezTo>
                        <a:pt x="16200" y="0"/>
                        <a:pt x="21600" y="4569"/>
                        <a:pt x="21600" y="1038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13" name="Shape 4501">
                  <a:extLst>
                    <a:ext uri="{FF2B5EF4-FFF2-40B4-BE49-F238E27FC236}">
                      <a16:creationId xmlns:a16="http://schemas.microsoft.com/office/drawing/2014/main" id="{0C20E849-743B-4E6A-89C9-D950017D5B4E}"/>
                    </a:ext>
                  </a:extLst>
                </p:cNvPr>
                <p:cNvSpPr/>
                <p:nvPr/>
              </p:nvSpPr>
              <p:spPr>
                <a:xfrm>
                  <a:off x="14423" y="89894"/>
                  <a:ext cx="32455" cy="45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7" extrusionOk="0">
                      <a:moveTo>
                        <a:pt x="21600" y="10487"/>
                      </a:moveTo>
                      <a:cubicBezTo>
                        <a:pt x="21600" y="16087"/>
                        <a:pt x="16800" y="20887"/>
                        <a:pt x="10800" y="20887"/>
                      </a:cubicBezTo>
                      <a:cubicBezTo>
                        <a:pt x="4800" y="20887"/>
                        <a:pt x="0" y="16087"/>
                        <a:pt x="0" y="10487"/>
                      </a:cubicBezTo>
                      <a:cubicBezTo>
                        <a:pt x="0" y="4887"/>
                        <a:pt x="4800" y="87"/>
                        <a:pt x="10800" y="87"/>
                      </a:cubicBezTo>
                      <a:cubicBezTo>
                        <a:pt x="16800" y="-713"/>
                        <a:pt x="21600" y="4087"/>
                        <a:pt x="21600" y="10487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14" name="Shape 4502">
                  <a:extLst>
                    <a:ext uri="{FF2B5EF4-FFF2-40B4-BE49-F238E27FC236}">
                      <a16:creationId xmlns:a16="http://schemas.microsoft.com/office/drawing/2014/main" id="{EA100064-25A7-469B-A786-D1D077A85D74}"/>
                    </a:ext>
                  </a:extLst>
                </p:cNvPr>
                <p:cNvSpPr/>
                <p:nvPr/>
              </p:nvSpPr>
              <p:spPr>
                <a:xfrm>
                  <a:off x="616625" y="0"/>
                  <a:ext cx="88527" cy="129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11" h="21600" extrusionOk="0">
                      <a:moveTo>
                        <a:pt x="21185" y="10656"/>
                      </a:moveTo>
                      <a:cubicBezTo>
                        <a:pt x="21600" y="16704"/>
                        <a:pt x="17031" y="21600"/>
                        <a:pt x="10800" y="21600"/>
                      </a:cubicBezTo>
                      <a:cubicBezTo>
                        <a:pt x="4985" y="21600"/>
                        <a:pt x="0" y="16992"/>
                        <a:pt x="0" y="10944"/>
                      </a:cubicBezTo>
                      <a:cubicBezTo>
                        <a:pt x="0" y="4896"/>
                        <a:pt x="4569" y="0"/>
                        <a:pt x="10385" y="0"/>
                      </a:cubicBezTo>
                      <a:cubicBezTo>
                        <a:pt x="16200" y="0"/>
                        <a:pt x="21185" y="4608"/>
                        <a:pt x="21185" y="1065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15" name="Shape 4503">
                  <a:extLst>
                    <a:ext uri="{FF2B5EF4-FFF2-40B4-BE49-F238E27FC236}">
                      <a16:creationId xmlns:a16="http://schemas.microsoft.com/office/drawing/2014/main" id="{37C41D43-B99D-4BF9-B05C-E01CC76CB06E}"/>
                    </a:ext>
                  </a:extLst>
                </p:cNvPr>
                <p:cNvSpPr/>
                <p:nvPr/>
              </p:nvSpPr>
              <p:spPr>
                <a:xfrm>
                  <a:off x="639748" y="30651"/>
                  <a:ext cx="43590" cy="667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extrusionOk="0">
                      <a:moveTo>
                        <a:pt x="20888" y="10523"/>
                      </a:moveTo>
                      <a:cubicBezTo>
                        <a:pt x="20888" y="16615"/>
                        <a:pt x="16088" y="21046"/>
                        <a:pt x="10488" y="21600"/>
                      </a:cubicBezTo>
                      <a:cubicBezTo>
                        <a:pt x="4888" y="21600"/>
                        <a:pt x="88" y="16615"/>
                        <a:pt x="88" y="11077"/>
                      </a:cubicBezTo>
                      <a:cubicBezTo>
                        <a:pt x="-712" y="4985"/>
                        <a:pt x="4088" y="0"/>
                        <a:pt x="9688" y="0"/>
                      </a:cubicBezTo>
                      <a:cubicBezTo>
                        <a:pt x="16088" y="0"/>
                        <a:pt x="20888" y="4431"/>
                        <a:pt x="20888" y="10523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  <p:sp>
            <p:nvSpPr>
              <p:cNvPr id="111" name="Shape 4505">
                <a:extLst>
                  <a:ext uri="{FF2B5EF4-FFF2-40B4-BE49-F238E27FC236}">
                    <a16:creationId xmlns:a16="http://schemas.microsoft.com/office/drawing/2014/main" id="{504E3118-BDE0-4116-A0B3-9EA33AD64C6B}"/>
                  </a:ext>
                </a:extLst>
              </p:cNvPr>
              <p:cNvSpPr/>
              <p:nvPr/>
            </p:nvSpPr>
            <p:spPr>
              <a:xfrm>
                <a:off x="16227" y="50137"/>
                <a:ext cx="659575" cy="1024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569" extrusionOk="0">
                    <a:moveTo>
                      <a:pt x="9849" y="21569"/>
                    </a:moveTo>
                    <a:cubicBezTo>
                      <a:pt x="9345" y="21569"/>
                      <a:pt x="8841" y="21496"/>
                      <a:pt x="8338" y="21351"/>
                    </a:cubicBezTo>
                    <a:cubicBezTo>
                      <a:pt x="56" y="18955"/>
                      <a:pt x="0" y="1966"/>
                      <a:pt x="0" y="1240"/>
                    </a:cubicBezTo>
                    <a:cubicBezTo>
                      <a:pt x="0" y="1058"/>
                      <a:pt x="224" y="877"/>
                      <a:pt x="448" y="877"/>
                    </a:cubicBezTo>
                    <a:cubicBezTo>
                      <a:pt x="448" y="877"/>
                      <a:pt x="448" y="877"/>
                      <a:pt x="448" y="877"/>
                    </a:cubicBezTo>
                    <a:cubicBezTo>
                      <a:pt x="727" y="877"/>
                      <a:pt x="951" y="1058"/>
                      <a:pt x="951" y="1240"/>
                    </a:cubicBezTo>
                    <a:cubicBezTo>
                      <a:pt x="951" y="1421"/>
                      <a:pt x="1007" y="18520"/>
                      <a:pt x="8730" y="20770"/>
                    </a:cubicBezTo>
                    <a:cubicBezTo>
                      <a:pt x="9681" y="21061"/>
                      <a:pt x="10632" y="20988"/>
                      <a:pt x="11583" y="20553"/>
                    </a:cubicBezTo>
                    <a:cubicBezTo>
                      <a:pt x="17403" y="17794"/>
                      <a:pt x="20873" y="2982"/>
                      <a:pt x="20425" y="332"/>
                    </a:cubicBezTo>
                    <a:cubicBezTo>
                      <a:pt x="20425" y="151"/>
                      <a:pt x="20593" y="5"/>
                      <a:pt x="20873" y="5"/>
                    </a:cubicBezTo>
                    <a:cubicBezTo>
                      <a:pt x="21096" y="-31"/>
                      <a:pt x="21376" y="114"/>
                      <a:pt x="21376" y="259"/>
                    </a:cubicBezTo>
                    <a:cubicBezTo>
                      <a:pt x="21600" y="1639"/>
                      <a:pt x="20817" y="6177"/>
                      <a:pt x="19306" y="10497"/>
                    </a:cubicBezTo>
                    <a:cubicBezTo>
                      <a:pt x="17907" y="14417"/>
                      <a:pt x="15556" y="19427"/>
                      <a:pt x="12143" y="21061"/>
                    </a:cubicBezTo>
                    <a:cubicBezTo>
                      <a:pt x="11416" y="21387"/>
                      <a:pt x="10632" y="21569"/>
                      <a:pt x="9849" y="2156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</p:grpSp>
      </p:grpSp>
      <p:grpSp>
        <p:nvGrpSpPr>
          <p:cNvPr id="116" name="Group 136">
            <a:extLst>
              <a:ext uri="{FF2B5EF4-FFF2-40B4-BE49-F238E27FC236}">
                <a16:creationId xmlns:a16="http://schemas.microsoft.com/office/drawing/2014/main" id="{B8514581-BD0C-4D55-B638-06B4B2FA2CDD}"/>
              </a:ext>
            </a:extLst>
          </p:cNvPr>
          <p:cNvGrpSpPr/>
          <p:nvPr/>
        </p:nvGrpSpPr>
        <p:grpSpPr>
          <a:xfrm>
            <a:off x="11348397" y="1495523"/>
            <a:ext cx="526623" cy="724460"/>
            <a:chOff x="3777094" y="3233834"/>
            <a:chExt cx="1507311" cy="1765141"/>
          </a:xfrm>
        </p:grpSpPr>
        <p:sp>
          <p:nvSpPr>
            <p:cNvPr id="117" name="Shape 4496">
              <a:extLst>
                <a:ext uri="{FF2B5EF4-FFF2-40B4-BE49-F238E27FC236}">
                  <a16:creationId xmlns:a16="http://schemas.microsoft.com/office/drawing/2014/main" id="{A4D3AD21-4CBC-4072-93F7-BC35F833FBBC}"/>
                </a:ext>
              </a:extLst>
            </p:cNvPr>
            <p:cNvSpPr/>
            <p:nvPr/>
          </p:nvSpPr>
          <p:spPr>
            <a:xfrm>
              <a:off x="4842668" y="3233834"/>
              <a:ext cx="441737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30"/>
                  </a:lnTo>
                  <a:lnTo>
                    <a:pt x="19749" y="16702"/>
                  </a:lnTo>
                  <a:lnTo>
                    <a:pt x="14988" y="596"/>
                  </a:lnTo>
                  <a:lnTo>
                    <a:pt x="7582" y="463"/>
                  </a:lnTo>
                  <a:lnTo>
                    <a:pt x="141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18" name="Shape 4497">
              <a:extLst>
                <a:ext uri="{FF2B5EF4-FFF2-40B4-BE49-F238E27FC236}">
                  <a16:creationId xmlns:a16="http://schemas.microsoft.com/office/drawing/2014/main" id="{D173B508-05FA-460A-A033-893BDE3E0AF0}"/>
                </a:ext>
              </a:extLst>
            </p:cNvPr>
            <p:cNvSpPr/>
            <p:nvPr/>
          </p:nvSpPr>
          <p:spPr>
            <a:xfrm>
              <a:off x="3777094" y="3233834"/>
              <a:ext cx="1099832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0"/>
                  </a:moveTo>
                  <a:lnTo>
                    <a:pt x="21600" y="18158"/>
                  </a:lnTo>
                  <a:lnTo>
                    <a:pt x="20927" y="21600"/>
                  </a:lnTo>
                  <a:lnTo>
                    <a:pt x="0" y="18577"/>
                  </a:lnTo>
                  <a:lnTo>
                    <a:pt x="885" y="16106"/>
                  </a:lnTo>
                  <a:lnTo>
                    <a:pt x="1948" y="993"/>
                  </a:lnTo>
                  <a:lnTo>
                    <a:pt x="214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19" name="Shape 4498">
              <a:extLst>
                <a:ext uri="{FF2B5EF4-FFF2-40B4-BE49-F238E27FC236}">
                  <a16:creationId xmlns:a16="http://schemas.microsoft.com/office/drawing/2014/main" id="{130D594A-FC44-479E-A60D-8A4D4D3226E0}"/>
                </a:ext>
              </a:extLst>
            </p:cNvPr>
            <p:cNvSpPr/>
            <p:nvPr/>
          </p:nvSpPr>
          <p:spPr>
            <a:xfrm>
              <a:off x="4842668" y="3233834"/>
              <a:ext cx="207346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291"/>
                  </a:lnTo>
                  <a:lnTo>
                    <a:pt x="17280" y="463"/>
                  </a:lnTo>
                  <a:lnTo>
                    <a:pt x="3005" y="0"/>
                  </a:lnTo>
                  <a:lnTo>
                    <a:pt x="3569" y="1815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20" name="Shape 4499">
              <a:extLst>
                <a:ext uri="{FF2B5EF4-FFF2-40B4-BE49-F238E27FC236}">
                  <a16:creationId xmlns:a16="http://schemas.microsoft.com/office/drawing/2014/main" id="{E8C716DA-BA36-41D0-9819-2920EA16CC98}"/>
                </a:ext>
              </a:extLst>
            </p:cNvPr>
            <p:cNvSpPr/>
            <p:nvPr/>
          </p:nvSpPr>
          <p:spPr>
            <a:xfrm>
              <a:off x="3876258" y="3233835"/>
              <a:ext cx="1000668" cy="148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0148" y="8655"/>
                    <a:pt x="0" y="1179"/>
                  </a:cubicBezTo>
                  <a:cubicBezTo>
                    <a:pt x="21488" y="0"/>
                    <a:pt x="21488" y="0"/>
                    <a:pt x="21488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grpSp>
          <p:nvGrpSpPr>
            <p:cNvPr id="121" name="Group 141">
              <a:extLst>
                <a:ext uri="{FF2B5EF4-FFF2-40B4-BE49-F238E27FC236}">
                  <a16:creationId xmlns:a16="http://schemas.microsoft.com/office/drawing/2014/main" id="{E87C422C-D22A-431E-97CE-8D8767B9AB9D}"/>
                </a:ext>
              </a:extLst>
            </p:cNvPr>
            <p:cNvGrpSpPr/>
            <p:nvPr/>
          </p:nvGrpSpPr>
          <p:grpSpPr>
            <a:xfrm>
              <a:off x="3980832" y="3309561"/>
              <a:ext cx="705154" cy="1074591"/>
              <a:chOff x="0" y="0"/>
              <a:chExt cx="705152" cy="1074590"/>
            </a:xfrm>
          </p:grpSpPr>
          <p:grpSp>
            <p:nvGrpSpPr>
              <p:cNvPr id="122" name="Group 142">
                <a:extLst>
                  <a:ext uri="{FF2B5EF4-FFF2-40B4-BE49-F238E27FC236}">
                    <a16:creationId xmlns:a16="http://schemas.microsoft.com/office/drawing/2014/main" id="{55383BC8-775E-430C-AD00-EE51F250B704}"/>
                  </a:ext>
                </a:extLst>
              </p:cNvPr>
              <p:cNvGrpSpPr/>
              <p:nvPr/>
            </p:nvGrpSpPr>
            <p:grpSpPr>
              <a:xfrm>
                <a:off x="0" y="0"/>
                <a:ext cx="705152" cy="156864"/>
                <a:chOff x="0" y="0"/>
                <a:chExt cx="705152" cy="156862"/>
              </a:xfrm>
            </p:grpSpPr>
            <p:sp>
              <p:nvSpPr>
                <p:cNvPr id="124" name="Shape 4500">
                  <a:extLst>
                    <a:ext uri="{FF2B5EF4-FFF2-40B4-BE49-F238E27FC236}">
                      <a16:creationId xmlns:a16="http://schemas.microsoft.com/office/drawing/2014/main" id="{EDA0FBB3-D13E-499E-815C-64224BC19C33}"/>
                    </a:ext>
                  </a:extLst>
                </p:cNvPr>
                <p:cNvSpPr/>
                <p:nvPr/>
              </p:nvSpPr>
              <p:spPr>
                <a:xfrm>
                  <a:off x="0" y="66711"/>
                  <a:ext cx="61302" cy="901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385"/>
                      </a:moveTo>
                      <a:cubicBezTo>
                        <a:pt x="21600" y="16615"/>
                        <a:pt x="16800" y="21600"/>
                        <a:pt x="11400" y="21600"/>
                      </a:cubicBezTo>
                      <a:cubicBezTo>
                        <a:pt x="5400" y="21600"/>
                        <a:pt x="600" y="16615"/>
                        <a:pt x="0" y="10800"/>
                      </a:cubicBezTo>
                      <a:cubicBezTo>
                        <a:pt x="0" y="4985"/>
                        <a:pt x="4800" y="0"/>
                        <a:pt x="10800" y="0"/>
                      </a:cubicBezTo>
                      <a:cubicBezTo>
                        <a:pt x="16200" y="0"/>
                        <a:pt x="21600" y="4569"/>
                        <a:pt x="21600" y="1038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25" name="Shape 4501">
                  <a:extLst>
                    <a:ext uri="{FF2B5EF4-FFF2-40B4-BE49-F238E27FC236}">
                      <a16:creationId xmlns:a16="http://schemas.microsoft.com/office/drawing/2014/main" id="{1C907244-97F8-4A7C-AB06-CC6535A3224A}"/>
                    </a:ext>
                  </a:extLst>
                </p:cNvPr>
                <p:cNvSpPr/>
                <p:nvPr/>
              </p:nvSpPr>
              <p:spPr>
                <a:xfrm>
                  <a:off x="14423" y="89894"/>
                  <a:ext cx="32455" cy="45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7" extrusionOk="0">
                      <a:moveTo>
                        <a:pt x="21600" y="10487"/>
                      </a:moveTo>
                      <a:cubicBezTo>
                        <a:pt x="21600" y="16087"/>
                        <a:pt x="16800" y="20887"/>
                        <a:pt x="10800" y="20887"/>
                      </a:cubicBezTo>
                      <a:cubicBezTo>
                        <a:pt x="4800" y="20887"/>
                        <a:pt x="0" y="16087"/>
                        <a:pt x="0" y="10487"/>
                      </a:cubicBezTo>
                      <a:cubicBezTo>
                        <a:pt x="0" y="4887"/>
                        <a:pt x="4800" y="87"/>
                        <a:pt x="10800" y="87"/>
                      </a:cubicBezTo>
                      <a:cubicBezTo>
                        <a:pt x="16800" y="-713"/>
                        <a:pt x="21600" y="4087"/>
                        <a:pt x="21600" y="10487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26" name="Shape 4502">
                  <a:extLst>
                    <a:ext uri="{FF2B5EF4-FFF2-40B4-BE49-F238E27FC236}">
                      <a16:creationId xmlns:a16="http://schemas.microsoft.com/office/drawing/2014/main" id="{8F135BE8-A743-4105-970D-FB5ACC7C1249}"/>
                    </a:ext>
                  </a:extLst>
                </p:cNvPr>
                <p:cNvSpPr/>
                <p:nvPr/>
              </p:nvSpPr>
              <p:spPr>
                <a:xfrm>
                  <a:off x="616625" y="0"/>
                  <a:ext cx="88527" cy="129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11" h="21600" extrusionOk="0">
                      <a:moveTo>
                        <a:pt x="21185" y="10656"/>
                      </a:moveTo>
                      <a:cubicBezTo>
                        <a:pt x="21600" y="16704"/>
                        <a:pt x="17031" y="21600"/>
                        <a:pt x="10800" y="21600"/>
                      </a:cubicBezTo>
                      <a:cubicBezTo>
                        <a:pt x="4985" y="21600"/>
                        <a:pt x="0" y="16992"/>
                        <a:pt x="0" y="10944"/>
                      </a:cubicBezTo>
                      <a:cubicBezTo>
                        <a:pt x="0" y="4896"/>
                        <a:pt x="4569" y="0"/>
                        <a:pt x="10385" y="0"/>
                      </a:cubicBezTo>
                      <a:cubicBezTo>
                        <a:pt x="16200" y="0"/>
                        <a:pt x="21185" y="4608"/>
                        <a:pt x="21185" y="1065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27" name="Shape 4503">
                  <a:extLst>
                    <a:ext uri="{FF2B5EF4-FFF2-40B4-BE49-F238E27FC236}">
                      <a16:creationId xmlns:a16="http://schemas.microsoft.com/office/drawing/2014/main" id="{43385EE3-FDBE-4008-8FA0-576661DD13A2}"/>
                    </a:ext>
                  </a:extLst>
                </p:cNvPr>
                <p:cNvSpPr/>
                <p:nvPr/>
              </p:nvSpPr>
              <p:spPr>
                <a:xfrm>
                  <a:off x="639748" y="30651"/>
                  <a:ext cx="43590" cy="667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extrusionOk="0">
                      <a:moveTo>
                        <a:pt x="20888" y="10523"/>
                      </a:moveTo>
                      <a:cubicBezTo>
                        <a:pt x="20888" y="16615"/>
                        <a:pt x="16088" y="21046"/>
                        <a:pt x="10488" y="21600"/>
                      </a:cubicBezTo>
                      <a:cubicBezTo>
                        <a:pt x="4888" y="21600"/>
                        <a:pt x="88" y="16615"/>
                        <a:pt x="88" y="11077"/>
                      </a:cubicBezTo>
                      <a:cubicBezTo>
                        <a:pt x="-712" y="4985"/>
                        <a:pt x="4088" y="0"/>
                        <a:pt x="9688" y="0"/>
                      </a:cubicBezTo>
                      <a:cubicBezTo>
                        <a:pt x="16088" y="0"/>
                        <a:pt x="20888" y="4431"/>
                        <a:pt x="20888" y="10523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  <p:sp>
            <p:nvSpPr>
              <p:cNvPr id="123" name="Shape 4505">
                <a:extLst>
                  <a:ext uri="{FF2B5EF4-FFF2-40B4-BE49-F238E27FC236}">
                    <a16:creationId xmlns:a16="http://schemas.microsoft.com/office/drawing/2014/main" id="{D0BD6490-0E26-48CF-86FA-B921A24B75CF}"/>
                  </a:ext>
                </a:extLst>
              </p:cNvPr>
              <p:cNvSpPr/>
              <p:nvPr/>
            </p:nvSpPr>
            <p:spPr>
              <a:xfrm>
                <a:off x="16227" y="50137"/>
                <a:ext cx="659575" cy="1024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569" extrusionOk="0">
                    <a:moveTo>
                      <a:pt x="9849" y="21569"/>
                    </a:moveTo>
                    <a:cubicBezTo>
                      <a:pt x="9345" y="21569"/>
                      <a:pt x="8841" y="21496"/>
                      <a:pt x="8338" y="21351"/>
                    </a:cubicBezTo>
                    <a:cubicBezTo>
                      <a:pt x="56" y="18955"/>
                      <a:pt x="0" y="1966"/>
                      <a:pt x="0" y="1240"/>
                    </a:cubicBezTo>
                    <a:cubicBezTo>
                      <a:pt x="0" y="1058"/>
                      <a:pt x="224" y="877"/>
                      <a:pt x="448" y="877"/>
                    </a:cubicBezTo>
                    <a:cubicBezTo>
                      <a:pt x="448" y="877"/>
                      <a:pt x="448" y="877"/>
                      <a:pt x="448" y="877"/>
                    </a:cubicBezTo>
                    <a:cubicBezTo>
                      <a:pt x="727" y="877"/>
                      <a:pt x="951" y="1058"/>
                      <a:pt x="951" y="1240"/>
                    </a:cubicBezTo>
                    <a:cubicBezTo>
                      <a:pt x="951" y="1421"/>
                      <a:pt x="1007" y="18520"/>
                      <a:pt x="8730" y="20770"/>
                    </a:cubicBezTo>
                    <a:cubicBezTo>
                      <a:pt x="9681" y="21061"/>
                      <a:pt x="10632" y="20988"/>
                      <a:pt x="11583" y="20553"/>
                    </a:cubicBezTo>
                    <a:cubicBezTo>
                      <a:pt x="17403" y="17794"/>
                      <a:pt x="20873" y="2982"/>
                      <a:pt x="20425" y="332"/>
                    </a:cubicBezTo>
                    <a:cubicBezTo>
                      <a:pt x="20425" y="151"/>
                      <a:pt x="20593" y="5"/>
                      <a:pt x="20873" y="5"/>
                    </a:cubicBezTo>
                    <a:cubicBezTo>
                      <a:pt x="21096" y="-31"/>
                      <a:pt x="21376" y="114"/>
                      <a:pt x="21376" y="259"/>
                    </a:cubicBezTo>
                    <a:cubicBezTo>
                      <a:pt x="21600" y="1639"/>
                      <a:pt x="20817" y="6177"/>
                      <a:pt x="19306" y="10497"/>
                    </a:cubicBezTo>
                    <a:cubicBezTo>
                      <a:pt x="17907" y="14417"/>
                      <a:pt x="15556" y="19427"/>
                      <a:pt x="12143" y="21061"/>
                    </a:cubicBezTo>
                    <a:cubicBezTo>
                      <a:pt x="11416" y="21387"/>
                      <a:pt x="10632" y="21569"/>
                      <a:pt x="9849" y="2156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</p:grpSp>
      </p:grpSp>
      <p:grpSp>
        <p:nvGrpSpPr>
          <p:cNvPr id="128" name="Group 148">
            <a:extLst>
              <a:ext uri="{FF2B5EF4-FFF2-40B4-BE49-F238E27FC236}">
                <a16:creationId xmlns:a16="http://schemas.microsoft.com/office/drawing/2014/main" id="{6BC224E3-ABC5-419B-866B-F0D80A456379}"/>
              </a:ext>
            </a:extLst>
          </p:cNvPr>
          <p:cNvGrpSpPr/>
          <p:nvPr/>
        </p:nvGrpSpPr>
        <p:grpSpPr>
          <a:xfrm>
            <a:off x="11348397" y="3982571"/>
            <a:ext cx="526623" cy="724460"/>
            <a:chOff x="3777094" y="3233834"/>
            <a:chExt cx="1507311" cy="1765141"/>
          </a:xfrm>
        </p:grpSpPr>
        <p:sp>
          <p:nvSpPr>
            <p:cNvPr id="129" name="Shape 4496">
              <a:extLst>
                <a:ext uri="{FF2B5EF4-FFF2-40B4-BE49-F238E27FC236}">
                  <a16:creationId xmlns:a16="http://schemas.microsoft.com/office/drawing/2014/main" id="{7D4A18D7-D45F-4F80-91F1-C429AB09BEC7}"/>
                </a:ext>
              </a:extLst>
            </p:cNvPr>
            <p:cNvSpPr/>
            <p:nvPr/>
          </p:nvSpPr>
          <p:spPr>
            <a:xfrm>
              <a:off x="4842668" y="3233834"/>
              <a:ext cx="441737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30"/>
                  </a:lnTo>
                  <a:lnTo>
                    <a:pt x="19749" y="16702"/>
                  </a:lnTo>
                  <a:lnTo>
                    <a:pt x="14988" y="596"/>
                  </a:lnTo>
                  <a:lnTo>
                    <a:pt x="7582" y="463"/>
                  </a:lnTo>
                  <a:lnTo>
                    <a:pt x="141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30" name="Shape 4497">
              <a:extLst>
                <a:ext uri="{FF2B5EF4-FFF2-40B4-BE49-F238E27FC236}">
                  <a16:creationId xmlns:a16="http://schemas.microsoft.com/office/drawing/2014/main" id="{F54AD866-B900-4450-B091-E727649F8394}"/>
                </a:ext>
              </a:extLst>
            </p:cNvPr>
            <p:cNvSpPr/>
            <p:nvPr/>
          </p:nvSpPr>
          <p:spPr>
            <a:xfrm>
              <a:off x="3777094" y="3233834"/>
              <a:ext cx="1099832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0"/>
                  </a:moveTo>
                  <a:lnTo>
                    <a:pt x="21600" y="18158"/>
                  </a:lnTo>
                  <a:lnTo>
                    <a:pt x="20927" y="21600"/>
                  </a:lnTo>
                  <a:lnTo>
                    <a:pt x="0" y="18577"/>
                  </a:lnTo>
                  <a:lnTo>
                    <a:pt x="885" y="16106"/>
                  </a:lnTo>
                  <a:lnTo>
                    <a:pt x="1948" y="993"/>
                  </a:lnTo>
                  <a:lnTo>
                    <a:pt x="21494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31" name="Shape 4498">
              <a:extLst>
                <a:ext uri="{FF2B5EF4-FFF2-40B4-BE49-F238E27FC236}">
                  <a16:creationId xmlns:a16="http://schemas.microsoft.com/office/drawing/2014/main" id="{E572C246-04FE-4BB9-8024-FDCB05A2D33F}"/>
                </a:ext>
              </a:extLst>
            </p:cNvPr>
            <p:cNvSpPr/>
            <p:nvPr/>
          </p:nvSpPr>
          <p:spPr>
            <a:xfrm>
              <a:off x="4842668" y="3233834"/>
              <a:ext cx="207346" cy="17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291"/>
                  </a:lnTo>
                  <a:lnTo>
                    <a:pt x="17280" y="463"/>
                  </a:lnTo>
                  <a:lnTo>
                    <a:pt x="3005" y="0"/>
                  </a:lnTo>
                  <a:lnTo>
                    <a:pt x="3569" y="1815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sp>
          <p:nvSpPr>
            <p:cNvPr id="132" name="Shape 4499">
              <a:extLst>
                <a:ext uri="{FF2B5EF4-FFF2-40B4-BE49-F238E27FC236}">
                  <a16:creationId xmlns:a16="http://schemas.microsoft.com/office/drawing/2014/main" id="{58376CF6-733B-4B6A-A8EB-0E4EB0C61D09}"/>
                </a:ext>
              </a:extLst>
            </p:cNvPr>
            <p:cNvSpPr/>
            <p:nvPr/>
          </p:nvSpPr>
          <p:spPr>
            <a:xfrm>
              <a:off x="3876258" y="3233835"/>
              <a:ext cx="1000668" cy="148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0148" y="8655"/>
                    <a:pt x="0" y="1179"/>
                  </a:cubicBezTo>
                  <a:cubicBezTo>
                    <a:pt x="21488" y="0"/>
                    <a:pt x="21488" y="0"/>
                    <a:pt x="21488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endParaRPr sz="1350"/>
            </a:p>
          </p:txBody>
        </p:sp>
        <p:grpSp>
          <p:nvGrpSpPr>
            <p:cNvPr id="133" name="Group 153">
              <a:extLst>
                <a:ext uri="{FF2B5EF4-FFF2-40B4-BE49-F238E27FC236}">
                  <a16:creationId xmlns:a16="http://schemas.microsoft.com/office/drawing/2014/main" id="{A319D763-83EA-4375-B15F-DC799C8A7806}"/>
                </a:ext>
              </a:extLst>
            </p:cNvPr>
            <p:cNvGrpSpPr/>
            <p:nvPr/>
          </p:nvGrpSpPr>
          <p:grpSpPr>
            <a:xfrm>
              <a:off x="3980832" y="3309561"/>
              <a:ext cx="705154" cy="1074591"/>
              <a:chOff x="0" y="0"/>
              <a:chExt cx="705152" cy="1074590"/>
            </a:xfrm>
          </p:grpSpPr>
          <p:grpSp>
            <p:nvGrpSpPr>
              <p:cNvPr id="134" name="Group 154">
                <a:extLst>
                  <a:ext uri="{FF2B5EF4-FFF2-40B4-BE49-F238E27FC236}">
                    <a16:creationId xmlns:a16="http://schemas.microsoft.com/office/drawing/2014/main" id="{AA123FEC-9187-415A-8849-B2E1DD48BDEB}"/>
                  </a:ext>
                </a:extLst>
              </p:cNvPr>
              <p:cNvGrpSpPr/>
              <p:nvPr/>
            </p:nvGrpSpPr>
            <p:grpSpPr>
              <a:xfrm>
                <a:off x="0" y="0"/>
                <a:ext cx="705152" cy="156864"/>
                <a:chOff x="0" y="0"/>
                <a:chExt cx="705152" cy="156862"/>
              </a:xfrm>
            </p:grpSpPr>
            <p:sp>
              <p:nvSpPr>
                <p:cNvPr id="136" name="Shape 4500">
                  <a:extLst>
                    <a:ext uri="{FF2B5EF4-FFF2-40B4-BE49-F238E27FC236}">
                      <a16:creationId xmlns:a16="http://schemas.microsoft.com/office/drawing/2014/main" id="{EBD55001-92A6-4E02-A746-1F79C8D7E908}"/>
                    </a:ext>
                  </a:extLst>
                </p:cNvPr>
                <p:cNvSpPr/>
                <p:nvPr/>
              </p:nvSpPr>
              <p:spPr>
                <a:xfrm>
                  <a:off x="0" y="66711"/>
                  <a:ext cx="61302" cy="901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385"/>
                      </a:moveTo>
                      <a:cubicBezTo>
                        <a:pt x="21600" y="16615"/>
                        <a:pt x="16800" y="21600"/>
                        <a:pt x="11400" y="21600"/>
                      </a:cubicBezTo>
                      <a:cubicBezTo>
                        <a:pt x="5400" y="21600"/>
                        <a:pt x="600" y="16615"/>
                        <a:pt x="0" y="10800"/>
                      </a:cubicBezTo>
                      <a:cubicBezTo>
                        <a:pt x="0" y="4985"/>
                        <a:pt x="4800" y="0"/>
                        <a:pt x="10800" y="0"/>
                      </a:cubicBezTo>
                      <a:cubicBezTo>
                        <a:pt x="16200" y="0"/>
                        <a:pt x="21600" y="4569"/>
                        <a:pt x="21600" y="1038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37" name="Shape 4501">
                  <a:extLst>
                    <a:ext uri="{FF2B5EF4-FFF2-40B4-BE49-F238E27FC236}">
                      <a16:creationId xmlns:a16="http://schemas.microsoft.com/office/drawing/2014/main" id="{3B59A614-0DBF-44EF-A574-E31BFC1F6657}"/>
                    </a:ext>
                  </a:extLst>
                </p:cNvPr>
                <p:cNvSpPr/>
                <p:nvPr/>
              </p:nvSpPr>
              <p:spPr>
                <a:xfrm>
                  <a:off x="14423" y="89894"/>
                  <a:ext cx="32455" cy="45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7" extrusionOk="0">
                      <a:moveTo>
                        <a:pt x="21600" y="10487"/>
                      </a:moveTo>
                      <a:cubicBezTo>
                        <a:pt x="21600" y="16087"/>
                        <a:pt x="16800" y="20887"/>
                        <a:pt x="10800" y="20887"/>
                      </a:cubicBezTo>
                      <a:cubicBezTo>
                        <a:pt x="4800" y="20887"/>
                        <a:pt x="0" y="16087"/>
                        <a:pt x="0" y="10487"/>
                      </a:cubicBezTo>
                      <a:cubicBezTo>
                        <a:pt x="0" y="4887"/>
                        <a:pt x="4800" y="87"/>
                        <a:pt x="10800" y="87"/>
                      </a:cubicBezTo>
                      <a:cubicBezTo>
                        <a:pt x="16800" y="-713"/>
                        <a:pt x="21600" y="4087"/>
                        <a:pt x="21600" y="10487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38" name="Shape 4502">
                  <a:extLst>
                    <a:ext uri="{FF2B5EF4-FFF2-40B4-BE49-F238E27FC236}">
                      <a16:creationId xmlns:a16="http://schemas.microsoft.com/office/drawing/2014/main" id="{F318F1EE-D0FE-48A2-AE65-D84AE1125C63}"/>
                    </a:ext>
                  </a:extLst>
                </p:cNvPr>
                <p:cNvSpPr/>
                <p:nvPr/>
              </p:nvSpPr>
              <p:spPr>
                <a:xfrm>
                  <a:off x="616625" y="0"/>
                  <a:ext cx="88527" cy="129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11" h="21600" extrusionOk="0">
                      <a:moveTo>
                        <a:pt x="21185" y="10656"/>
                      </a:moveTo>
                      <a:cubicBezTo>
                        <a:pt x="21600" y="16704"/>
                        <a:pt x="17031" y="21600"/>
                        <a:pt x="10800" y="21600"/>
                      </a:cubicBezTo>
                      <a:cubicBezTo>
                        <a:pt x="4985" y="21600"/>
                        <a:pt x="0" y="16992"/>
                        <a:pt x="0" y="10944"/>
                      </a:cubicBezTo>
                      <a:cubicBezTo>
                        <a:pt x="0" y="4896"/>
                        <a:pt x="4569" y="0"/>
                        <a:pt x="10385" y="0"/>
                      </a:cubicBezTo>
                      <a:cubicBezTo>
                        <a:pt x="16200" y="0"/>
                        <a:pt x="21185" y="4608"/>
                        <a:pt x="21185" y="1065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  <p:sp>
              <p:nvSpPr>
                <p:cNvPr id="139" name="Shape 4503">
                  <a:extLst>
                    <a:ext uri="{FF2B5EF4-FFF2-40B4-BE49-F238E27FC236}">
                      <a16:creationId xmlns:a16="http://schemas.microsoft.com/office/drawing/2014/main" id="{2BD73A45-8062-4053-BEDF-DC6953903E12}"/>
                    </a:ext>
                  </a:extLst>
                </p:cNvPr>
                <p:cNvSpPr/>
                <p:nvPr/>
              </p:nvSpPr>
              <p:spPr>
                <a:xfrm>
                  <a:off x="639748" y="30651"/>
                  <a:ext cx="43590" cy="667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extrusionOk="0">
                      <a:moveTo>
                        <a:pt x="20888" y="10523"/>
                      </a:moveTo>
                      <a:cubicBezTo>
                        <a:pt x="20888" y="16615"/>
                        <a:pt x="16088" y="21046"/>
                        <a:pt x="10488" y="21600"/>
                      </a:cubicBezTo>
                      <a:cubicBezTo>
                        <a:pt x="4888" y="21600"/>
                        <a:pt x="88" y="16615"/>
                        <a:pt x="88" y="11077"/>
                      </a:cubicBezTo>
                      <a:cubicBezTo>
                        <a:pt x="-712" y="4985"/>
                        <a:pt x="4088" y="0"/>
                        <a:pt x="9688" y="0"/>
                      </a:cubicBezTo>
                      <a:cubicBezTo>
                        <a:pt x="16088" y="0"/>
                        <a:pt x="20888" y="4431"/>
                        <a:pt x="20888" y="10523"/>
                      </a:cubicBezTo>
                      <a:close/>
                    </a:path>
                  </a:pathLst>
                </a:custGeom>
                <a:solidFill>
                  <a:srgbClr val="0B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  <p:sp>
            <p:nvSpPr>
              <p:cNvPr id="135" name="Shape 4505">
                <a:extLst>
                  <a:ext uri="{FF2B5EF4-FFF2-40B4-BE49-F238E27FC236}">
                    <a16:creationId xmlns:a16="http://schemas.microsoft.com/office/drawing/2014/main" id="{4663308B-E4F8-48F2-8080-8683485BFD15}"/>
                  </a:ext>
                </a:extLst>
              </p:cNvPr>
              <p:cNvSpPr/>
              <p:nvPr/>
            </p:nvSpPr>
            <p:spPr>
              <a:xfrm>
                <a:off x="16227" y="50137"/>
                <a:ext cx="659575" cy="1024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569" extrusionOk="0">
                    <a:moveTo>
                      <a:pt x="9849" y="21569"/>
                    </a:moveTo>
                    <a:cubicBezTo>
                      <a:pt x="9345" y="21569"/>
                      <a:pt x="8841" y="21496"/>
                      <a:pt x="8338" y="21351"/>
                    </a:cubicBezTo>
                    <a:cubicBezTo>
                      <a:pt x="56" y="18955"/>
                      <a:pt x="0" y="1966"/>
                      <a:pt x="0" y="1240"/>
                    </a:cubicBezTo>
                    <a:cubicBezTo>
                      <a:pt x="0" y="1058"/>
                      <a:pt x="224" y="877"/>
                      <a:pt x="448" y="877"/>
                    </a:cubicBezTo>
                    <a:cubicBezTo>
                      <a:pt x="448" y="877"/>
                      <a:pt x="448" y="877"/>
                      <a:pt x="448" y="877"/>
                    </a:cubicBezTo>
                    <a:cubicBezTo>
                      <a:pt x="727" y="877"/>
                      <a:pt x="951" y="1058"/>
                      <a:pt x="951" y="1240"/>
                    </a:cubicBezTo>
                    <a:cubicBezTo>
                      <a:pt x="951" y="1421"/>
                      <a:pt x="1007" y="18520"/>
                      <a:pt x="8730" y="20770"/>
                    </a:cubicBezTo>
                    <a:cubicBezTo>
                      <a:pt x="9681" y="21061"/>
                      <a:pt x="10632" y="20988"/>
                      <a:pt x="11583" y="20553"/>
                    </a:cubicBezTo>
                    <a:cubicBezTo>
                      <a:pt x="17403" y="17794"/>
                      <a:pt x="20873" y="2982"/>
                      <a:pt x="20425" y="332"/>
                    </a:cubicBezTo>
                    <a:cubicBezTo>
                      <a:pt x="20425" y="151"/>
                      <a:pt x="20593" y="5"/>
                      <a:pt x="20873" y="5"/>
                    </a:cubicBezTo>
                    <a:cubicBezTo>
                      <a:pt x="21096" y="-31"/>
                      <a:pt x="21376" y="114"/>
                      <a:pt x="21376" y="259"/>
                    </a:cubicBezTo>
                    <a:cubicBezTo>
                      <a:pt x="21600" y="1639"/>
                      <a:pt x="20817" y="6177"/>
                      <a:pt x="19306" y="10497"/>
                    </a:cubicBezTo>
                    <a:cubicBezTo>
                      <a:pt x="17907" y="14417"/>
                      <a:pt x="15556" y="19427"/>
                      <a:pt x="12143" y="21061"/>
                    </a:cubicBezTo>
                    <a:cubicBezTo>
                      <a:pt x="11416" y="21387"/>
                      <a:pt x="10632" y="21569"/>
                      <a:pt x="9849" y="2156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</p:grpSp>
      </p:grpSp>
      <p:pic>
        <p:nvPicPr>
          <p:cNvPr id="8194" name="Picture 2" descr="Online Shopping PNG Pic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208" y="3105030"/>
            <a:ext cx="5179517" cy="35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2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رابط مستقيم 142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75526" y="1335539"/>
            <a:ext cx="11908215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just" rtl="1"/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4449329" y="356461"/>
            <a:ext cx="6724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32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عناصر المزيج التسويقي للتسويق الإلكتروني</a:t>
            </a:r>
            <a:endParaRPr lang="en-US" sz="32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536;p37">
            <a:extLst>
              <a:ext uri="{FF2B5EF4-FFF2-40B4-BE49-F238E27FC236}">
                <a16:creationId xmlns:a16="http://schemas.microsoft.com/office/drawing/2014/main" id="{1A531D1E-7BD9-4344-B398-37A44A94B309}"/>
              </a:ext>
            </a:extLst>
          </p:cNvPr>
          <p:cNvGrpSpPr/>
          <p:nvPr/>
        </p:nvGrpSpPr>
        <p:grpSpPr>
          <a:xfrm>
            <a:off x="11300601" y="293301"/>
            <a:ext cx="616789" cy="833812"/>
            <a:chOff x="590250" y="244200"/>
            <a:chExt cx="407975" cy="532175"/>
          </a:xfrm>
        </p:grpSpPr>
        <p:sp>
          <p:nvSpPr>
            <p:cNvPr id="13" name="Google Shape;537;p37">
              <a:extLst>
                <a:ext uri="{FF2B5EF4-FFF2-40B4-BE49-F238E27FC236}">
                  <a16:creationId xmlns:a16="http://schemas.microsoft.com/office/drawing/2014/main" id="{CEFE7213-6533-4E58-A817-E3D9213DE6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7">
              <a:extLst>
                <a:ext uri="{FF2B5EF4-FFF2-40B4-BE49-F238E27FC236}">
                  <a16:creationId xmlns:a16="http://schemas.microsoft.com/office/drawing/2014/main" id="{716F2857-0F78-40E2-992D-CA868EA53EB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7">
              <a:extLst>
                <a:ext uri="{FF2B5EF4-FFF2-40B4-BE49-F238E27FC236}">
                  <a16:creationId xmlns:a16="http://schemas.microsoft.com/office/drawing/2014/main" id="{72B97B30-6E1B-4367-BE71-152329D42C8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7">
              <a:extLst>
                <a:ext uri="{FF2B5EF4-FFF2-40B4-BE49-F238E27FC236}">
                  <a16:creationId xmlns:a16="http://schemas.microsoft.com/office/drawing/2014/main" id="{66E71AA2-0D34-4F21-A9F6-5B6C976A012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7">
              <a:extLst>
                <a:ext uri="{FF2B5EF4-FFF2-40B4-BE49-F238E27FC236}">
                  <a16:creationId xmlns:a16="http://schemas.microsoft.com/office/drawing/2014/main" id="{0245137C-4592-4806-8B62-469869D3334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7">
              <a:extLst>
                <a:ext uri="{FF2B5EF4-FFF2-40B4-BE49-F238E27FC236}">
                  <a16:creationId xmlns:a16="http://schemas.microsoft.com/office/drawing/2014/main" id="{5ED86692-9413-4E30-8942-1A35B21F2F9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7">
              <a:extLst>
                <a:ext uri="{FF2B5EF4-FFF2-40B4-BE49-F238E27FC236}">
                  <a16:creationId xmlns:a16="http://schemas.microsoft.com/office/drawing/2014/main" id="{8D077F22-E9F7-481E-A189-EC73130828D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7">
              <a:extLst>
                <a:ext uri="{FF2B5EF4-FFF2-40B4-BE49-F238E27FC236}">
                  <a16:creationId xmlns:a16="http://schemas.microsoft.com/office/drawing/2014/main" id="{F3EB5A59-A60E-4C58-BCC9-1E616E65D0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7">
              <a:extLst>
                <a:ext uri="{FF2B5EF4-FFF2-40B4-BE49-F238E27FC236}">
                  <a16:creationId xmlns:a16="http://schemas.microsoft.com/office/drawing/2014/main" id="{BFAEA99B-A8FD-4B49-A709-BA09F45B9E6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7">
              <a:extLst>
                <a:ext uri="{FF2B5EF4-FFF2-40B4-BE49-F238E27FC236}">
                  <a16:creationId xmlns:a16="http://schemas.microsoft.com/office/drawing/2014/main" id="{93BE4E0F-73B3-4840-96D2-D8010FC468A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7">
              <a:extLst>
                <a:ext uri="{FF2B5EF4-FFF2-40B4-BE49-F238E27FC236}">
                  <a16:creationId xmlns:a16="http://schemas.microsoft.com/office/drawing/2014/main" id="{CF988644-BA78-485D-8E61-BFBED1AB3DC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8;p37">
              <a:extLst>
                <a:ext uri="{FF2B5EF4-FFF2-40B4-BE49-F238E27FC236}">
                  <a16:creationId xmlns:a16="http://schemas.microsoft.com/office/drawing/2014/main" id="{4B56ACAB-5224-4964-A55D-0CCBE618BC7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9;p37">
              <a:extLst>
                <a:ext uri="{FF2B5EF4-FFF2-40B4-BE49-F238E27FC236}">
                  <a16:creationId xmlns:a16="http://schemas.microsoft.com/office/drawing/2014/main" id="{D5F50D48-F6E1-4657-869D-7A59E7DD441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0;p37">
              <a:extLst>
                <a:ext uri="{FF2B5EF4-FFF2-40B4-BE49-F238E27FC236}">
                  <a16:creationId xmlns:a16="http://schemas.microsoft.com/office/drawing/2014/main" id="{6A46918A-1566-4CD3-9669-F98D322B11E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مجموعة 1"/>
          <p:cNvGrpSpPr/>
          <p:nvPr/>
        </p:nvGrpSpPr>
        <p:grpSpPr>
          <a:xfrm>
            <a:off x="1343460" y="1413067"/>
            <a:ext cx="9911106" cy="4869884"/>
            <a:chOff x="1856478" y="1556130"/>
            <a:chExt cx="8593519" cy="4107621"/>
          </a:xfrm>
        </p:grpSpPr>
        <p:sp>
          <p:nvSpPr>
            <p:cNvPr id="140" name="Circle">
              <a:extLst>
                <a:ext uri="{FF2B5EF4-FFF2-40B4-BE49-F238E27FC236}">
                  <a16:creationId xmlns:a16="http://schemas.microsoft.com/office/drawing/2014/main" id="{F03939AE-688B-46D1-AFE0-D74C42CC9D3B}"/>
                </a:ext>
              </a:extLst>
            </p:cNvPr>
            <p:cNvSpPr/>
            <p:nvPr/>
          </p:nvSpPr>
          <p:spPr>
            <a:xfrm>
              <a:off x="5427804" y="2882124"/>
              <a:ext cx="1647143" cy="16471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1" name="Circle">
              <a:extLst>
                <a:ext uri="{FF2B5EF4-FFF2-40B4-BE49-F238E27FC236}">
                  <a16:creationId xmlns:a16="http://schemas.microsoft.com/office/drawing/2014/main" id="{4E21F70E-3816-403D-8BE3-EA6352218FF6}"/>
                </a:ext>
              </a:extLst>
            </p:cNvPr>
            <p:cNvSpPr/>
            <p:nvPr/>
          </p:nvSpPr>
          <p:spPr>
            <a:xfrm>
              <a:off x="7362520" y="1865833"/>
              <a:ext cx="1070495" cy="1070494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2" name="Circle">
              <a:extLst>
                <a:ext uri="{FF2B5EF4-FFF2-40B4-BE49-F238E27FC236}">
                  <a16:creationId xmlns:a16="http://schemas.microsoft.com/office/drawing/2014/main" id="{189B009A-2885-41E5-B644-BDDC99D7C22D}"/>
                </a:ext>
              </a:extLst>
            </p:cNvPr>
            <p:cNvSpPr/>
            <p:nvPr/>
          </p:nvSpPr>
          <p:spPr>
            <a:xfrm>
              <a:off x="7362520" y="4470549"/>
              <a:ext cx="1070495" cy="107049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3" name="Circle">
              <a:extLst>
                <a:ext uri="{FF2B5EF4-FFF2-40B4-BE49-F238E27FC236}">
                  <a16:creationId xmlns:a16="http://schemas.microsoft.com/office/drawing/2014/main" id="{0A36C79D-1404-41F3-BECC-B34AC76D6F16}"/>
                </a:ext>
              </a:extLst>
            </p:cNvPr>
            <p:cNvSpPr/>
            <p:nvPr/>
          </p:nvSpPr>
          <p:spPr>
            <a:xfrm>
              <a:off x="7791621" y="3168190"/>
              <a:ext cx="1070495" cy="107049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4" name="Circle">
              <a:extLst>
                <a:ext uri="{FF2B5EF4-FFF2-40B4-BE49-F238E27FC236}">
                  <a16:creationId xmlns:a16="http://schemas.microsoft.com/office/drawing/2014/main" id="{89474383-F039-4555-B52E-DC6D2F53BD71}"/>
                </a:ext>
              </a:extLst>
            </p:cNvPr>
            <p:cNvSpPr/>
            <p:nvPr/>
          </p:nvSpPr>
          <p:spPr>
            <a:xfrm>
              <a:off x="4072749" y="4470549"/>
              <a:ext cx="1070495" cy="1070494"/>
            </a:xfrm>
            <a:prstGeom prst="ellipse">
              <a:avLst/>
            </a:prstGeom>
            <a:solidFill>
              <a:srgbClr val="C00000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solidFill>
                  <a:srgbClr val="C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5" name="Circle">
              <a:extLst>
                <a:ext uri="{FF2B5EF4-FFF2-40B4-BE49-F238E27FC236}">
                  <a16:creationId xmlns:a16="http://schemas.microsoft.com/office/drawing/2014/main" id="{02ED1E1F-9B7F-4F66-BFCB-957C97636D12}"/>
                </a:ext>
              </a:extLst>
            </p:cNvPr>
            <p:cNvSpPr/>
            <p:nvPr/>
          </p:nvSpPr>
          <p:spPr>
            <a:xfrm>
              <a:off x="4072749" y="1865833"/>
              <a:ext cx="1070495" cy="1070494"/>
            </a:xfrm>
            <a:prstGeom prst="ellipse">
              <a:avLst/>
            </a:prstGeom>
            <a:solidFill>
              <a:schemeClr val="tx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6" name="Circle">
              <a:extLst>
                <a:ext uri="{FF2B5EF4-FFF2-40B4-BE49-F238E27FC236}">
                  <a16:creationId xmlns:a16="http://schemas.microsoft.com/office/drawing/2014/main" id="{ABF61D97-481A-4890-A348-766CC6995119}"/>
                </a:ext>
              </a:extLst>
            </p:cNvPr>
            <p:cNvSpPr/>
            <p:nvPr/>
          </p:nvSpPr>
          <p:spPr>
            <a:xfrm>
              <a:off x="5209489" y="2400326"/>
              <a:ext cx="313169" cy="313169"/>
            </a:xfrm>
            <a:prstGeom prst="ellipse">
              <a:avLst/>
            </a:prstGeom>
            <a:solidFill>
              <a:schemeClr val="tx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7" name="Circle">
              <a:extLst>
                <a:ext uri="{FF2B5EF4-FFF2-40B4-BE49-F238E27FC236}">
                  <a16:creationId xmlns:a16="http://schemas.microsoft.com/office/drawing/2014/main" id="{6EAED3B6-0D3C-47E7-AF60-68CEE86D6F52}"/>
                </a:ext>
              </a:extLst>
            </p:cNvPr>
            <p:cNvSpPr/>
            <p:nvPr/>
          </p:nvSpPr>
          <p:spPr>
            <a:xfrm>
              <a:off x="5563309" y="4312458"/>
              <a:ext cx="313169" cy="313169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8" name="Circle">
              <a:extLst>
                <a:ext uri="{FF2B5EF4-FFF2-40B4-BE49-F238E27FC236}">
                  <a16:creationId xmlns:a16="http://schemas.microsoft.com/office/drawing/2014/main" id="{5997EB62-9CF2-4405-BFE7-01A7E4033832}"/>
                </a:ext>
              </a:extLst>
            </p:cNvPr>
            <p:cNvSpPr/>
            <p:nvPr/>
          </p:nvSpPr>
          <p:spPr>
            <a:xfrm>
              <a:off x="5179377" y="4365155"/>
              <a:ext cx="207776" cy="207776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49" name="Circle">
              <a:extLst>
                <a:ext uri="{FF2B5EF4-FFF2-40B4-BE49-F238E27FC236}">
                  <a16:creationId xmlns:a16="http://schemas.microsoft.com/office/drawing/2014/main" id="{A901FC05-5206-4870-841D-7DA788F2E4F0}"/>
                </a:ext>
              </a:extLst>
            </p:cNvPr>
            <p:cNvSpPr/>
            <p:nvPr/>
          </p:nvSpPr>
          <p:spPr>
            <a:xfrm>
              <a:off x="4930949" y="4417852"/>
              <a:ext cx="152069" cy="152069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0" name="Circle">
              <a:extLst>
                <a:ext uri="{FF2B5EF4-FFF2-40B4-BE49-F238E27FC236}">
                  <a16:creationId xmlns:a16="http://schemas.microsoft.com/office/drawing/2014/main" id="{0D38F374-F241-4633-9CD3-43B2143862D7}"/>
                </a:ext>
              </a:extLst>
            </p:cNvPr>
            <p:cNvSpPr/>
            <p:nvPr/>
          </p:nvSpPr>
          <p:spPr>
            <a:xfrm>
              <a:off x="5344993" y="4643694"/>
              <a:ext cx="152069" cy="152069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1" name="Circle">
              <a:extLst>
                <a:ext uri="{FF2B5EF4-FFF2-40B4-BE49-F238E27FC236}">
                  <a16:creationId xmlns:a16="http://schemas.microsoft.com/office/drawing/2014/main" id="{B6ED81BF-43E4-47E6-A7C9-389FD7BE76B0}"/>
                </a:ext>
              </a:extLst>
            </p:cNvPr>
            <p:cNvSpPr/>
            <p:nvPr/>
          </p:nvSpPr>
          <p:spPr>
            <a:xfrm>
              <a:off x="7151734" y="2964932"/>
              <a:ext cx="152069" cy="15206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88462C2A-0E56-43EA-9000-B3350FEAC26D}"/>
                </a:ext>
              </a:extLst>
            </p:cNvPr>
            <p:cNvSpPr/>
            <p:nvPr/>
          </p:nvSpPr>
          <p:spPr>
            <a:xfrm>
              <a:off x="7437801" y="3830662"/>
              <a:ext cx="152069" cy="152069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3" name="Circle">
              <a:extLst>
                <a:ext uri="{FF2B5EF4-FFF2-40B4-BE49-F238E27FC236}">
                  <a16:creationId xmlns:a16="http://schemas.microsoft.com/office/drawing/2014/main" id="{817C226E-CBB2-474C-BB9F-2A0D48F136EB}"/>
                </a:ext>
              </a:extLst>
            </p:cNvPr>
            <p:cNvSpPr/>
            <p:nvPr/>
          </p:nvSpPr>
          <p:spPr>
            <a:xfrm>
              <a:off x="7038812" y="4493132"/>
              <a:ext cx="152069" cy="152069"/>
            </a:xfrm>
            <a:prstGeom prst="ellipse">
              <a:avLst/>
            </a:prstGeom>
            <a:solidFill>
              <a:schemeClr val="accent6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4" name="Circle">
              <a:extLst>
                <a:ext uri="{FF2B5EF4-FFF2-40B4-BE49-F238E27FC236}">
                  <a16:creationId xmlns:a16="http://schemas.microsoft.com/office/drawing/2014/main" id="{2A5416EC-5B8B-40BE-8108-39DC5D163779}"/>
                </a:ext>
              </a:extLst>
            </p:cNvPr>
            <p:cNvSpPr/>
            <p:nvPr/>
          </p:nvSpPr>
          <p:spPr>
            <a:xfrm>
              <a:off x="5518140" y="2671337"/>
              <a:ext cx="152069" cy="152069"/>
            </a:xfrm>
            <a:prstGeom prst="ellipse">
              <a:avLst/>
            </a:prstGeom>
            <a:solidFill>
              <a:schemeClr val="tx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5" name="Circle">
              <a:extLst>
                <a:ext uri="{FF2B5EF4-FFF2-40B4-BE49-F238E27FC236}">
                  <a16:creationId xmlns:a16="http://schemas.microsoft.com/office/drawing/2014/main" id="{4A163B11-1344-47E0-B8FE-548ECB81F7D9}"/>
                </a:ext>
              </a:extLst>
            </p:cNvPr>
            <p:cNvSpPr/>
            <p:nvPr/>
          </p:nvSpPr>
          <p:spPr>
            <a:xfrm>
              <a:off x="5073984" y="4862009"/>
              <a:ext cx="207776" cy="207776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6" name="Circle">
              <a:extLst>
                <a:ext uri="{FF2B5EF4-FFF2-40B4-BE49-F238E27FC236}">
                  <a16:creationId xmlns:a16="http://schemas.microsoft.com/office/drawing/2014/main" id="{70421DBB-328D-42C8-9E51-0345AC7833DD}"/>
                </a:ext>
              </a:extLst>
            </p:cNvPr>
            <p:cNvSpPr/>
            <p:nvPr/>
          </p:nvSpPr>
          <p:spPr>
            <a:xfrm>
              <a:off x="4607242" y="3401561"/>
              <a:ext cx="207776" cy="20777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7" name="Circle">
              <a:extLst>
                <a:ext uri="{FF2B5EF4-FFF2-40B4-BE49-F238E27FC236}">
                  <a16:creationId xmlns:a16="http://schemas.microsoft.com/office/drawing/2014/main" id="{B64E33CD-BE9F-46A8-91BF-272CE823CCF9}"/>
                </a:ext>
              </a:extLst>
            </p:cNvPr>
            <p:cNvSpPr/>
            <p:nvPr/>
          </p:nvSpPr>
          <p:spPr>
            <a:xfrm>
              <a:off x="5141736" y="3537066"/>
              <a:ext cx="207776" cy="20777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8" name="Circle">
              <a:extLst>
                <a:ext uri="{FF2B5EF4-FFF2-40B4-BE49-F238E27FC236}">
                  <a16:creationId xmlns:a16="http://schemas.microsoft.com/office/drawing/2014/main" id="{43611951-8933-4607-9436-A76D243322FC}"/>
                </a:ext>
              </a:extLst>
            </p:cNvPr>
            <p:cNvSpPr/>
            <p:nvPr/>
          </p:nvSpPr>
          <p:spPr>
            <a:xfrm>
              <a:off x="5247130" y="2806842"/>
              <a:ext cx="207776" cy="207776"/>
            </a:xfrm>
            <a:prstGeom prst="ellipse">
              <a:avLst/>
            </a:prstGeom>
            <a:solidFill>
              <a:schemeClr val="tx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59" name="Circle">
              <a:extLst>
                <a:ext uri="{FF2B5EF4-FFF2-40B4-BE49-F238E27FC236}">
                  <a16:creationId xmlns:a16="http://schemas.microsoft.com/office/drawing/2014/main" id="{FEAA7525-54BA-4FFE-9491-59D7D529CEEA}"/>
                </a:ext>
              </a:extLst>
            </p:cNvPr>
            <p:cNvSpPr/>
            <p:nvPr/>
          </p:nvSpPr>
          <p:spPr>
            <a:xfrm>
              <a:off x="5563309" y="2934820"/>
              <a:ext cx="207776" cy="207776"/>
            </a:xfrm>
            <a:prstGeom prst="ellipse">
              <a:avLst/>
            </a:prstGeom>
            <a:solidFill>
              <a:schemeClr val="tx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0" name="Circle">
              <a:extLst>
                <a:ext uri="{FF2B5EF4-FFF2-40B4-BE49-F238E27FC236}">
                  <a16:creationId xmlns:a16="http://schemas.microsoft.com/office/drawing/2014/main" id="{921182D6-8579-4415-B85E-4B6A3A984095}"/>
                </a:ext>
              </a:extLst>
            </p:cNvPr>
            <p:cNvSpPr/>
            <p:nvPr/>
          </p:nvSpPr>
          <p:spPr>
            <a:xfrm>
              <a:off x="6918364" y="2671337"/>
              <a:ext cx="207776" cy="207776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3B30C0FA-B26D-4CEC-A78A-CDC74C5D2C0F}"/>
                </a:ext>
              </a:extLst>
            </p:cNvPr>
            <p:cNvSpPr/>
            <p:nvPr/>
          </p:nvSpPr>
          <p:spPr>
            <a:xfrm>
              <a:off x="7505554" y="2776730"/>
              <a:ext cx="207776" cy="207776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2" name="Circle">
              <a:extLst>
                <a:ext uri="{FF2B5EF4-FFF2-40B4-BE49-F238E27FC236}">
                  <a16:creationId xmlns:a16="http://schemas.microsoft.com/office/drawing/2014/main" id="{2438A906-47CB-4FFE-BE84-A1F745E0324E}"/>
                </a:ext>
              </a:extLst>
            </p:cNvPr>
            <p:cNvSpPr/>
            <p:nvPr/>
          </p:nvSpPr>
          <p:spPr>
            <a:xfrm>
              <a:off x="7023757" y="3619875"/>
              <a:ext cx="207776" cy="20777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3" name="Circle">
              <a:extLst>
                <a:ext uri="{FF2B5EF4-FFF2-40B4-BE49-F238E27FC236}">
                  <a16:creationId xmlns:a16="http://schemas.microsoft.com/office/drawing/2014/main" id="{7E588FE9-08E0-4DD6-98B9-0692C2F53AFE}"/>
                </a:ext>
              </a:extLst>
            </p:cNvPr>
            <p:cNvSpPr/>
            <p:nvPr/>
          </p:nvSpPr>
          <p:spPr>
            <a:xfrm>
              <a:off x="7708813" y="3815606"/>
              <a:ext cx="207776" cy="20777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4" name="Circle">
              <a:extLst>
                <a:ext uri="{FF2B5EF4-FFF2-40B4-BE49-F238E27FC236}">
                  <a16:creationId xmlns:a16="http://schemas.microsoft.com/office/drawing/2014/main" id="{7FD618BB-495F-4404-97DD-C50DA584B735}"/>
                </a:ext>
              </a:extLst>
            </p:cNvPr>
            <p:cNvSpPr/>
            <p:nvPr/>
          </p:nvSpPr>
          <p:spPr>
            <a:xfrm>
              <a:off x="7257128" y="4274818"/>
              <a:ext cx="207776" cy="207776"/>
            </a:xfrm>
            <a:prstGeom prst="ellipse">
              <a:avLst/>
            </a:prstGeom>
            <a:solidFill>
              <a:schemeClr val="accent6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1C01C71E-7D9D-422D-9358-B418B4D300BF}"/>
                </a:ext>
              </a:extLst>
            </p:cNvPr>
            <p:cNvSpPr/>
            <p:nvPr/>
          </p:nvSpPr>
          <p:spPr>
            <a:xfrm>
              <a:off x="6812971" y="4131785"/>
              <a:ext cx="207776" cy="207776"/>
            </a:xfrm>
            <a:prstGeom prst="ellipse">
              <a:avLst/>
            </a:prstGeom>
            <a:solidFill>
              <a:schemeClr val="accent6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6" name="Circle">
              <a:extLst>
                <a:ext uri="{FF2B5EF4-FFF2-40B4-BE49-F238E27FC236}">
                  <a16:creationId xmlns:a16="http://schemas.microsoft.com/office/drawing/2014/main" id="{EA5DDA83-BEEA-43A5-8163-1FBDD65A2242}"/>
                </a:ext>
              </a:extLst>
            </p:cNvPr>
            <p:cNvSpPr/>
            <p:nvPr/>
          </p:nvSpPr>
          <p:spPr>
            <a:xfrm>
              <a:off x="4915894" y="3710212"/>
              <a:ext cx="313169" cy="313169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7" name="Circle">
              <a:extLst>
                <a:ext uri="{FF2B5EF4-FFF2-40B4-BE49-F238E27FC236}">
                  <a16:creationId xmlns:a16="http://schemas.microsoft.com/office/drawing/2014/main" id="{D2EF1814-E0F9-48B2-BAEF-B2D7F025512D}"/>
                </a:ext>
              </a:extLst>
            </p:cNvPr>
            <p:cNvSpPr/>
            <p:nvPr/>
          </p:nvSpPr>
          <p:spPr>
            <a:xfrm>
              <a:off x="6760274" y="2934820"/>
              <a:ext cx="313169" cy="31316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8" name="Circle">
              <a:extLst>
                <a:ext uri="{FF2B5EF4-FFF2-40B4-BE49-F238E27FC236}">
                  <a16:creationId xmlns:a16="http://schemas.microsoft.com/office/drawing/2014/main" id="{12DE171C-5C30-4162-8E92-609F15D17F76}"/>
                </a:ext>
              </a:extLst>
            </p:cNvPr>
            <p:cNvSpPr/>
            <p:nvPr/>
          </p:nvSpPr>
          <p:spPr>
            <a:xfrm>
              <a:off x="7400161" y="3446729"/>
              <a:ext cx="313169" cy="313169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69" name="Circle">
              <a:extLst>
                <a:ext uri="{FF2B5EF4-FFF2-40B4-BE49-F238E27FC236}">
                  <a16:creationId xmlns:a16="http://schemas.microsoft.com/office/drawing/2014/main" id="{53E1DDB3-C48B-4172-8B6C-EC284CA162F5}"/>
                </a:ext>
              </a:extLst>
            </p:cNvPr>
            <p:cNvSpPr/>
            <p:nvPr/>
          </p:nvSpPr>
          <p:spPr>
            <a:xfrm>
              <a:off x="7159263" y="4575941"/>
              <a:ext cx="313169" cy="313169"/>
            </a:xfrm>
            <a:prstGeom prst="ellipse">
              <a:avLst/>
            </a:prstGeom>
            <a:solidFill>
              <a:schemeClr val="accent6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0" name="Circle">
              <a:extLst>
                <a:ext uri="{FF2B5EF4-FFF2-40B4-BE49-F238E27FC236}">
                  <a16:creationId xmlns:a16="http://schemas.microsoft.com/office/drawing/2014/main" id="{6DD531E0-5A1E-44D2-B48C-1A16E1AF8A36}"/>
                </a:ext>
              </a:extLst>
            </p:cNvPr>
            <p:cNvSpPr/>
            <p:nvPr/>
          </p:nvSpPr>
          <p:spPr>
            <a:xfrm>
              <a:off x="3643648" y="3168190"/>
              <a:ext cx="1070495" cy="107049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1" name="Circle">
              <a:extLst>
                <a:ext uri="{FF2B5EF4-FFF2-40B4-BE49-F238E27FC236}">
                  <a16:creationId xmlns:a16="http://schemas.microsoft.com/office/drawing/2014/main" id="{DE3431ED-FECD-4C4A-958E-FB14B82C0CD8}"/>
                </a:ext>
              </a:extLst>
            </p:cNvPr>
            <p:cNvSpPr/>
            <p:nvPr/>
          </p:nvSpPr>
          <p:spPr>
            <a:xfrm>
              <a:off x="4915893" y="3529539"/>
              <a:ext cx="67753" cy="67753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2" name="Circle">
              <a:extLst>
                <a:ext uri="{FF2B5EF4-FFF2-40B4-BE49-F238E27FC236}">
                  <a16:creationId xmlns:a16="http://schemas.microsoft.com/office/drawing/2014/main" id="{7C90D9B1-5734-443F-B699-84AA542EF7E6}"/>
                </a:ext>
              </a:extLst>
            </p:cNvPr>
            <p:cNvSpPr/>
            <p:nvPr/>
          </p:nvSpPr>
          <p:spPr>
            <a:xfrm>
              <a:off x="4757804" y="3838190"/>
              <a:ext cx="67753" cy="67753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3" name="Circle">
              <a:extLst>
                <a:ext uri="{FF2B5EF4-FFF2-40B4-BE49-F238E27FC236}">
                  <a16:creationId xmlns:a16="http://schemas.microsoft.com/office/drawing/2014/main" id="{D8BBF46C-F905-4B69-A915-FE5A3B852710}"/>
                </a:ext>
              </a:extLst>
            </p:cNvPr>
            <p:cNvSpPr/>
            <p:nvPr/>
          </p:nvSpPr>
          <p:spPr>
            <a:xfrm>
              <a:off x="5420275" y="3732796"/>
              <a:ext cx="67753" cy="67753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4" name="Circle">
              <a:extLst>
                <a:ext uri="{FF2B5EF4-FFF2-40B4-BE49-F238E27FC236}">
                  <a16:creationId xmlns:a16="http://schemas.microsoft.com/office/drawing/2014/main" id="{5338CE75-E004-4C3E-A745-1E3305701DAE}"/>
                </a:ext>
              </a:extLst>
            </p:cNvPr>
            <p:cNvSpPr/>
            <p:nvPr/>
          </p:nvSpPr>
          <p:spPr>
            <a:xfrm>
              <a:off x="7227015" y="2716506"/>
              <a:ext cx="67753" cy="6775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5" name="Circle">
              <a:extLst>
                <a:ext uri="{FF2B5EF4-FFF2-40B4-BE49-F238E27FC236}">
                  <a16:creationId xmlns:a16="http://schemas.microsoft.com/office/drawing/2014/main" id="{E5B5DC3B-4EF2-4E6D-B99C-D81AE0FADCE6}"/>
                </a:ext>
              </a:extLst>
            </p:cNvPr>
            <p:cNvSpPr/>
            <p:nvPr/>
          </p:nvSpPr>
          <p:spPr>
            <a:xfrm>
              <a:off x="7678700" y="3386505"/>
              <a:ext cx="67753" cy="6775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6" name="Circle">
              <a:extLst>
                <a:ext uri="{FF2B5EF4-FFF2-40B4-BE49-F238E27FC236}">
                  <a16:creationId xmlns:a16="http://schemas.microsoft.com/office/drawing/2014/main" id="{E301D7D8-8287-488B-B3E9-368FA1DA8701}"/>
                </a:ext>
              </a:extLst>
            </p:cNvPr>
            <p:cNvSpPr/>
            <p:nvPr/>
          </p:nvSpPr>
          <p:spPr>
            <a:xfrm>
              <a:off x="7272184" y="3567179"/>
              <a:ext cx="67753" cy="6775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7" name="Circle">
              <a:extLst>
                <a:ext uri="{FF2B5EF4-FFF2-40B4-BE49-F238E27FC236}">
                  <a16:creationId xmlns:a16="http://schemas.microsoft.com/office/drawing/2014/main" id="{9E1FEB1E-B5EA-49DA-936C-3AAD033815DD}"/>
                </a:ext>
              </a:extLst>
            </p:cNvPr>
            <p:cNvSpPr/>
            <p:nvPr/>
          </p:nvSpPr>
          <p:spPr>
            <a:xfrm>
              <a:off x="5209489" y="4734032"/>
              <a:ext cx="67753" cy="67753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8" name="Circle">
              <a:extLst>
                <a:ext uri="{FF2B5EF4-FFF2-40B4-BE49-F238E27FC236}">
                  <a16:creationId xmlns:a16="http://schemas.microsoft.com/office/drawing/2014/main" id="{05EF84FF-5CC4-4072-A2D8-ADCBB91265C2}"/>
                </a:ext>
              </a:extLst>
            </p:cNvPr>
            <p:cNvSpPr/>
            <p:nvPr/>
          </p:nvSpPr>
          <p:spPr>
            <a:xfrm>
              <a:off x="5533196" y="4688863"/>
              <a:ext cx="67753" cy="67753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79" name="Circle">
              <a:extLst>
                <a:ext uri="{FF2B5EF4-FFF2-40B4-BE49-F238E27FC236}">
                  <a16:creationId xmlns:a16="http://schemas.microsoft.com/office/drawing/2014/main" id="{E1BF1DC2-0F7D-461E-B40A-34173B60C6E5}"/>
                </a:ext>
              </a:extLst>
            </p:cNvPr>
            <p:cNvSpPr/>
            <p:nvPr/>
          </p:nvSpPr>
          <p:spPr>
            <a:xfrm>
              <a:off x="7196903" y="2437966"/>
              <a:ext cx="67753" cy="6775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80" name="Circle">
              <a:extLst>
                <a:ext uri="{FF2B5EF4-FFF2-40B4-BE49-F238E27FC236}">
                  <a16:creationId xmlns:a16="http://schemas.microsoft.com/office/drawing/2014/main" id="{BD4D1BA1-4217-42A1-931B-796069244470}"/>
                </a:ext>
              </a:extLst>
            </p:cNvPr>
            <p:cNvSpPr/>
            <p:nvPr/>
          </p:nvSpPr>
          <p:spPr>
            <a:xfrm>
              <a:off x="5006231" y="2874596"/>
              <a:ext cx="67753" cy="67753"/>
            </a:xfrm>
            <a:prstGeom prst="ellipse">
              <a:avLst/>
            </a:prstGeom>
            <a:solidFill>
              <a:schemeClr val="tx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81" name="Circle">
              <a:extLst>
                <a:ext uri="{FF2B5EF4-FFF2-40B4-BE49-F238E27FC236}">
                  <a16:creationId xmlns:a16="http://schemas.microsoft.com/office/drawing/2014/main" id="{E394BF73-C455-4992-A05B-F85C838B1787}"/>
                </a:ext>
              </a:extLst>
            </p:cNvPr>
            <p:cNvSpPr/>
            <p:nvPr/>
          </p:nvSpPr>
          <p:spPr>
            <a:xfrm>
              <a:off x="5141736" y="2739090"/>
              <a:ext cx="67753" cy="67753"/>
            </a:xfrm>
            <a:prstGeom prst="ellipse">
              <a:avLst/>
            </a:prstGeom>
            <a:solidFill>
              <a:schemeClr val="tx2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82" name="Circle">
              <a:extLst>
                <a:ext uri="{FF2B5EF4-FFF2-40B4-BE49-F238E27FC236}">
                  <a16:creationId xmlns:a16="http://schemas.microsoft.com/office/drawing/2014/main" id="{E33A5553-8B65-46ED-A906-6EFCFC3166A8}"/>
                </a:ext>
              </a:extLst>
            </p:cNvPr>
            <p:cNvSpPr/>
            <p:nvPr/>
          </p:nvSpPr>
          <p:spPr>
            <a:xfrm>
              <a:off x="6918364" y="4387740"/>
              <a:ext cx="67753" cy="67753"/>
            </a:xfrm>
            <a:prstGeom prst="ellipse">
              <a:avLst/>
            </a:prstGeom>
            <a:solidFill>
              <a:schemeClr val="accent6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183" name="Circle">
              <a:extLst>
                <a:ext uri="{FF2B5EF4-FFF2-40B4-BE49-F238E27FC236}">
                  <a16:creationId xmlns:a16="http://schemas.microsoft.com/office/drawing/2014/main" id="{FDF8B11E-A5B4-4A77-BC62-3C33D9217EF1}"/>
                </a:ext>
              </a:extLst>
            </p:cNvPr>
            <p:cNvSpPr/>
            <p:nvPr/>
          </p:nvSpPr>
          <p:spPr>
            <a:xfrm>
              <a:off x="7114094" y="4350100"/>
              <a:ext cx="67753" cy="67753"/>
            </a:xfrm>
            <a:prstGeom prst="ellipse">
              <a:avLst/>
            </a:prstGeom>
            <a:solidFill>
              <a:schemeClr val="accent6">
                <a:alpha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b="1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grpSp>
          <p:nvGrpSpPr>
            <p:cNvPr id="184" name="Group 47">
              <a:extLst>
                <a:ext uri="{FF2B5EF4-FFF2-40B4-BE49-F238E27FC236}">
                  <a16:creationId xmlns:a16="http://schemas.microsoft.com/office/drawing/2014/main" id="{E41CBF48-8E42-4FAF-8CDC-317D33821CFD}"/>
                </a:ext>
              </a:extLst>
            </p:cNvPr>
            <p:cNvGrpSpPr/>
            <p:nvPr/>
          </p:nvGrpSpPr>
          <p:grpSpPr>
            <a:xfrm>
              <a:off x="8801595" y="1566445"/>
              <a:ext cx="1648402" cy="984731"/>
              <a:chOff x="8921977" y="1695645"/>
              <a:chExt cx="2926080" cy="1409895"/>
            </a:xfrm>
          </p:grpSpPr>
          <p:sp>
            <p:nvSpPr>
              <p:cNvPr id="185" name="TextBox 48">
                <a:extLst>
                  <a:ext uri="{FF2B5EF4-FFF2-40B4-BE49-F238E27FC236}">
                    <a16:creationId xmlns:a16="http://schemas.microsoft.com/office/drawing/2014/main" id="{87F2F222-D7A2-4EE2-B1EA-42B0E4A6F59E}"/>
                  </a:ext>
                </a:extLst>
              </p:cNvPr>
              <p:cNvSpPr txBox="1"/>
              <p:nvPr/>
            </p:nvSpPr>
            <p:spPr>
              <a:xfrm>
                <a:off x="8921977" y="1695645"/>
                <a:ext cx="2926080" cy="5575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ar-BH" sz="2400" b="1" noProof="1" smtClean="0">
                    <a:solidFill>
                      <a:schemeClr val="accent1"/>
                    </a:solidFill>
                    <a:latin typeface="Al-Mateen" panose="02060803050605020204" pitchFamily="18" charset="-78"/>
                    <a:cs typeface="Al-Mateen" panose="02060803050605020204" pitchFamily="18" charset="-78"/>
                  </a:rPr>
                  <a:t>التفاعلية</a:t>
                </a:r>
                <a:endParaRPr lang="en-US" sz="2400" b="1" noProof="1">
                  <a:solidFill>
                    <a:schemeClr val="accent1"/>
                  </a:solidFill>
                  <a:latin typeface="Al-Mateen" panose="02060803050605020204" pitchFamily="18" charset="-78"/>
                  <a:cs typeface="Al-Mateen" panose="02060803050605020204" pitchFamily="18" charset="-78"/>
                </a:endParaRPr>
              </a:p>
            </p:txBody>
          </p:sp>
          <p:sp>
            <p:nvSpPr>
              <p:cNvPr id="186" name="TextBox 49">
                <a:extLst>
                  <a:ext uri="{FF2B5EF4-FFF2-40B4-BE49-F238E27FC236}">
                    <a16:creationId xmlns:a16="http://schemas.microsoft.com/office/drawing/2014/main" id="{95495FD7-6128-4E81-82C4-32334D402E78}"/>
                  </a:ext>
                </a:extLst>
              </p:cNvPr>
              <p:cNvSpPr txBox="1"/>
              <p:nvPr/>
            </p:nvSpPr>
            <p:spPr>
              <a:xfrm>
                <a:off x="8921977" y="2250663"/>
                <a:ext cx="2926080" cy="85487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ar-BH" sz="2000" b="1" noProof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من الاتصال في اتجاه واحد إلى حوار</a:t>
                </a:r>
                <a:endParaRPr lang="en-US" sz="20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p:grpSp>
        <p:grpSp>
          <p:nvGrpSpPr>
            <p:cNvPr id="187" name="Group 50">
              <a:extLst>
                <a:ext uri="{FF2B5EF4-FFF2-40B4-BE49-F238E27FC236}">
                  <a16:creationId xmlns:a16="http://schemas.microsoft.com/office/drawing/2014/main" id="{CB591066-C4EA-49AC-9E61-8844E0F23B80}"/>
                </a:ext>
              </a:extLst>
            </p:cNvPr>
            <p:cNvGrpSpPr/>
            <p:nvPr/>
          </p:nvGrpSpPr>
          <p:grpSpPr>
            <a:xfrm>
              <a:off x="8728991" y="4667307"/>
              <a:ext cx="1648402" cy="996444"/>
              <a:chOff x="8793097" y="850675"/>
              <a:chExt cx="2926080" cy="1426668"/>
            </a:xfrm>
          </p:grpSpPr>
          <p:sp>
            <p:nvSpPr>
              <p:cNvPr id="188" name="TextBox 51">
                <a:extLst>
                  <a:ext uri="{FF2B5EF4-FFF2-40B4-BE49-F238E27FC236}">
                    <a16:creationId xmlns:a16="http://schemas.microsoft.com/office/drawing/2014/main" id="{F3254AA9-C473-4885-B78C-3984AF8E592A}"/>
                  </a:ext>
                </a:extLst>
              </p:cNvPr>
              <p:cNvSpPr txBox="1"/>
              <p:nvPr/>
            </p:nvSpPr>
            <p:spPr>
              <a:xfrm>
                <a:off x="8793097" y="850675"/>
                <a:ext cx="2926080" cy="5575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ar-BH" sz="2400" b="1" noProof="1" smtClean="0">
                    <a:solidFill>
                      <a:schemeClr val="accent6">
                        <a:lumMod val="75000"/>
                      </a:schemeClr>
                    </a:solidFill>
                    <a:latin typeface="Al-Mateen" panose="02060803050605020204" pitchFamily="18" charset="-78"/>
                    <a:cs typeface="Al-Mateen" panose="02060803050605020204" pitchFamily="18" charset="-78"/>
                  </a:rPr>
                  <a:t>استقلالية الموقع</a:t>
                </a:r>
                <a:endParaRPr lang="en-US" sz="2400" b="1" noProof="1">
                  <a:solidFill>
                    <a:schemeClr val="accent6">
                      <a:lumMod val="75000"/>
                    </a:schemeClr>
                  </a:solidFill>
                  <a:latin typeface="Al-Mateen" panose="02060803050605020204" pitchFamily="18" charset="-78"/>
                  <a:cs typeface="Al-Mateen" panose="02060803050605020204" pitchFamily="18" charset="-78"/>
                </a:endParaRPr>
              </a:p>
            </p:txBody>
          </p:sp>
          <p:sp>
            <p:nvSpPr>
              <p:cNvPr id="189" name="TextBox 52">
                <a:extLst>
                  <a:ext uri="{FF2B5EF4-FFF2-40B4-BE49-F238E27FC236}">
                    <a16:creationId xmlns:a16="http://schemas.microsoft.com/office/drawing/2014/main" id="{4754F2B9-2F3D-4160-B87B-2E5657936057}"/>
                  </a:ext>
                </a:extLst>
              </p:cNvPr>
              <p:cNvSpPr txBox="1"/>
              <p:nvPr/>
            </p:nvSpPr>
            <p:spPr>
              <a:xfrm>
                <a:off x="8921977" y="1422464"/>
                <a:ext cx="2451016" cy="85487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ar-BH" sz="20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تسويق عن بعد</a:t>
                </a:r>
              </a:p>
              <a:p>
                <a:pPr algn="ctr"/>
                <a:r>
                  <a:rPr lang="ar-BH" sz="20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تسليم عن بعد</a:t>
                </a:r>
                <a:endParaRPr lang="en-US" sz="20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p:grpSp>
        <p:grpSp>
          <p:nvGrpSpPr>
            <p:cNvPr id="190" name="Group 53">
              <a:extLst>
                <a:ext uri="{FF2B5EF4-FFF2-40B4-BE49-F238E27FC236}">
                  <a16:creationId xmlns:a16="http://schemas.microsoft.com/office/drawing/2014/main" id="{11121D08-E0E6-475D-A6BD-B4CE6DF42039}"/>
                </a:ext>
              </a:extLst>
            </p:cNvPr>
            <p:cNvGrpSpPr/>
            <p:nvPr/>
          </p:nvGrpSpPr>
          <p:grpSpPr>
            <a:xfrm>
              <a:off x="8862117" y="3046615"/>
              <a:ext cx="1587880" cy="1244336"/>
              <a:chOff x="8126208" y="1370859"/>
              <a:chExt cx="3721849" cy="1781590"/>
            </a:xfrm>
          </p:grpSpPr>
          <p:sp>
            <p:nvSpPr>
              <p:cNvPr id="191" name="TextBox 54">
                <a:extLst>
                  <a:ext uri="{FF2B5EF4-FFF2-40B4-BE49-F238E27FC236}">
                    <a16:creationId xmlns:a16="http://schemas.microsoft.com/office/drawing/2014/main" id="{8009AA33-743D-4E33-AAEA-8C8538BADC78}"/>
                  </a:ext>
                </a:extLst>
              </p:cNvPr>
              <p:cNvSpPr txBox="1"/>
              <p:nvPr/>
            </p:nvSpPr>
            <p:spPr>
              <a:xfrm>
                <a:off x="8921977" y="1370859"/>
                <a:ext cx="2479171" cy="5575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ar-BH" sz="2400" b="1" noProof="1" smtClean="0">
                    <a:solidFill>
                      <a:schemeClr val="accent2"/>
                    </a:solidFill>
                    <a:latin typeface="Al-Mateen" panose="02060803050605020204" pitchFamily="18" charset="-78"/>
                    <a:cs typeface="Al-Mateen" panose="02060803050605020204" pitchFamily="18" charset="-78"/>
                  </a:rPr>
                  <a:t>الفردية</a:t>
                </a:r>
                <a:endParaRPr lang="en-US" sz="2400" b="1" noProof="1">
                  <a:solidFill>
                    <a:schemeClr val="accent2"/>
                  </a:solidFill>
                  <a:latin typeface="Al-Mateen" panose="02060803050605020204" pitchFamily="18" charset="-78"/>
                  <a:cs typeface="Al-Mateen" panose="02060803050605020204" pitchFamily="18" charset="-78"/>
                </a:endParaRPr>
              </a:p>
            </p:txBody>
          </p:sp>
          <p:sp>
            <p:nvSpPr>
              <p:cNvPr id="192" name="TextBox 55">
                <a:extLst>
                  <a:ext uri="{FF2B5EF4-FFF2-40B4-BE49-F238E27FC236}">
                    <a16:creationId xmlns:a16="http://schemas.microsoft.com/office/drawing/2014/main" id="{46366086-CA38-4CE5-BF80-003022A7A89D}"/>
                  </a:ext>
                </a:extLst>
              </p:cNvPr>
              <p:cNvSpPr txBox="1"/>
              <p:nvPr/>
            </p:nvSpPr>
            <p:spPr>
              <a:xfrm>
                <a:off x="8126208" y="1925881"/>
                <a:ext cx="3721849" cy="122656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ar-BH" sz="20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للتسويق المصغر</a:t>
                </a:r>
              </a:p>
              <a:p>
                <a:pPr algn="ctr"/>
                <a:r>
                  <a:rPr lang="ar-BH" sz="20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إمكانية تفصيل المعلومات</a:t>
                </a:r>
                <a:endParaRPr lang="en-US" sz="20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p:grpSp>
        <p:grpSp>
          <p:nvGrpSpPr>
            <p:cNvPr id="193" name="Group 56">
              <a:extLst>
                <a:ext uri="{FF2B5EF4-FFF2-40B4-BE49-F238E27FC236}">
                  <a16:creationId xmlns:a16="http://schemas.microsoft.com/office/drawing/2014/main" id="{14209101-0AF9-4448-866C-B3176CAFA6AB}"/>
                </a:ext>
              </a:extLst>
            </p:cNvPr>
            <p:cNvGrpSpPr/>
            <p:nvPr/>
          </p:nvGrpSpPr>
          <p:grpSpPr>
            <a:xfrm>
              <a:off x="2055768" y="1556130"/>
              <a:ext cx="1648402" cy="725136"/>
              <a:chOff x="8921977" y="1695645"/>
              <a:chExt cx="2926080" cy="1038218"/>
            </a:xfrm>
          </p:grpSpPr>
          <p:sp>
            <p:nvSpPr>
              <p:cNvPr id="194" name="TextBox 57">
                <a:extLst>
                  <a:ext uri="{FF2B5EF4-FFF2-40B4-BE49-F238E27FC236}">
                    <a16:creationId xmlns:a16="http://schemas.microsoft.com/office/drawing/2014/main" id="{24A2D5C2-5455-4CD4-955D-1EAEB7030458}"/>
                  </a:ext>
                </a:extLst>
              </p:cNvPr>
              <p:cNvSpPr txBox="1"/>
              <p:nvPr/>
            </p:nvSpPr>
            <p:spPr>
              <a:xfrm>
                <a:off x="8921977" y="1695645"/>
                <a:ext cx="2926080" cy="5575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ar-BH" sz="2400" b="1" noProof="1" smtClean="0">
                    <a:solidFill>
                      <a:schemeClr val="tx2"/>
                    </a:solidFill>
                    <a:latin typeface="Al-Mateen" panose="02060803050605020204" pitchFamily="18" charset="-78"/>
                    <a:cs typeface="Al-Mateen" panose="02060803050605020204" pitchFamily="18" charset="-78"/>
                  </a:rPr>
                  <a:t>التكامل </a:t>
                </a:r>
                <a:endParaRPr lang="en-US" sz="2400" b="1" noProof="1">
                  <a:solidFill>
                    <a:schemeClr val="tx2"/>
                  </a:solidFill>
                  <a:latin typeface="Al-Mateen" panose="02060803050605020204" pitchFamily="18" charset="-78"/>
                  <a:cs typeface="Al-Mateen" panose="02060803050605020204" pitchFamily="18" charset="-78"/>
                </a:endParaRPr>
              </a:p>
            </p:txBody>
          </p:sp>
          <p:sp>
            <p:nvSpPr>
              <p:cNvPr id="195" name="TextBox 58">
                <a:extLst>
                  <a:ext uri="{FF2B5EF4-FFF2-40B4-BE49-F238E27FC236}">
                    <a16:creationId xmlns:a16="http://schemas.microsoft.com/office/drawing/2014/main" id="{21946C96-4A79-423C-BD7F-B712351ABFCD}"/>
                  </a:ext>
                </a:extLst>
              </p:cNvPr>
              <p:cNvSpPr txBox="1"/>
              <p:nvPr/>
            </p:nvSpPr>
            <p:spPr>
              <a:xfrm>
                <a:off x="8921977" y="2250670"/>
                <a:ext cx="2926080" cy="48319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ar-BH" sz="20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عبر قنوات الاتصال</a:t>
                </a:r>
                <a:endParaRPr lang="en-US" sz="20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p:grpSp>
        <p:grpSp>
          <p:nvGrpSpPr>
            <p:cNvPr id="196" name="Group 59">
              <a:extLst>
                <a:ext uri="{FF2B5EF4-FFF2-40B4-BE49-F238E27FC236}">
                  <a16:creationId xmlns:a16="http://schemas.microsoft.com/office/drawing/2014/main" id="{F3BF26E9-8ABD-4E3B-804D-66762C19A7B9}"/>
                </a:ext>
              </a:extLst>
            </p:cNvPr>
            <p:cNvGrpSpPr/>
            <p:nvPr/>
          </p:nvGrpSpPr>
          <p:grpSpPr>
            <a:xfrm>
              <a:off x="2055767" y="4759441"/>
              <a:ext cx="1957324" cy="725135"/>
              <a:chOff x="8921975" y="997356"/>
              <a:chExt cx="3474448" cy="1038217"/>
            </a:xfrm>
          </p:grpSpPr>
          <p:sp>
            <p:nvSpPr>
              <p:cNvPr id="197" name="TextBox 60">
                <a:extLst>
                  <a:ext uri="{FF2B5EF4-FFF2-40B4-BE49-F238E27FC236}">
                    <a16:creationId xmlns:a16="http://schemas.microsoft.com/office/drawing/2014/main" id="{505C26C5-7FEA-42ED-BBEC-D554926EC1D2}"/>
                  </a:ext>
                </a:extLst>
              </p:cNvPr>
              <p:cNvSpPr txBox="1"/>
              <p:nvPr/>
            </p:nvSpPr>
            <p:spPr>
              <a:xfrm>
                <a:off x="8921977" y="997356"/>
                <a:ext cx="2926080" cy="5575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ar-BH" sz="2400" b="1" noProof="1" smtClean="0">
                    <a:solidFill>
                      <a:srgbClr val="C00000"/>
                    </a:solidFill>
                    <a:latin typeface="Al-Mateen" panose="02060803050605020204" pitchFamily="18" charset="-78"/>
                    <a:cs typeface="Al-Mateen" panose="02060803050605020204" pitchFamily="18" charset="-78"/>
                  </a:rPr>
                  <a:t>الذكاء</a:t>
                </a:r>
                <a:endParaRPr lang="en-US" sz="2400" b="1" noProof="1">
                  <a:solidFill>
                    <a:srgbClr val="C00000"/>
                  </a:solidFill>
                  <a:latin typeface="Al-Mateen" panose="02060803050605020204" pitchFamily="18" charset="-78"/>
                  <a:cs typeface="Al-Mateen" panose="02060803050605020204" pitchFamily="18" charset="-78"/>
                </a:endParaRPr>
              </a:p>
            </p:txBody>
          </p:sp>
          <p:sp>
            <p:nvSpPr>
              <p:cNvPr id="198" name="TextBox 61">
                <a:extLst>
                  <a:ext uri="{FF2B5EF4-FFF2-40B4-BE49-F238E27FC236}">
                    <a16:creationId xmlns:a16="http://schemas.microsoft.com/office/drawing/2014/main" id="{639C70E6-3F49-4FD2-B2DA-FA09B0AEC363}"/>
                  </a:ext>
                </a:extLst>
              </p:cNvPr>
              <p:cNvSpPr txBox="1"/>
              <p:nvPr/>
            </p:nvSpPr>
            <p:spPr>
              <a:xfrm>
                <a:off x="8921975" y="1552380"/>
                <a:ext cx="3474448" cy="48319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ar-BH" sz="20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إستراتيجية تحليل المعلومات</a:t>
                </a:r>
                <a:endParaRPr lang="en-US" sz="20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p:grpSp>
        <p:grpSp>
          <p:nvGrpSpPr>
            <p:cNvPr id="199" name="Group 62">
              <a:extLst>
                <a:ext uri="{FF2B5EF4-FFF2-40B4-BE49-F238E27FC236}">
                  <a16:creationId xmlns:a16="http://schemas.microsoft.com/office/drawing/2014/main" id="{20680775-0101-40E7-AA4F-7201866D80F4}"/>
                </a:ext>
              </a:extLst>
            </p:cNvPr>
            <p:cNvGrpSpPr/>
            <p:nvPr/>
          </p:nvGrpSpPr>
          <p:grpSpPr>
            <a:xfrm>
              <a:off x="1856478" y="3046616"/>
              <a:ext cx="1869179" cy="984733"/>
              <a:chOff x="8454857" y="1385630"/>
              <a:chExt cx="4381188" cy="1409899"/>
            </a:xfrm>
          </p:grpSpPr>
          <p:sp>
            <p:nvSpPr>
              <p:cNvPr id="200" name="TextBox 63">
                <a:extLst>
                  <a:ext uri="{FF2B5EF4-FFF2-40B4-BE49-F238E27FC236}">
                    <a16:creationId xmlns:a16="http://schemas.microsoft.com/office/drawing/2014/main" id="{1A891615-4F61-42B2-8466-379637C5E33A}"/>
                  </a:ext>
                </a:extLst>
              </p:cNvPr>
              <p:cNvSpPr txBox="1"/>
              <p:nvPr/>
            </p:nvSpPr>
            <p:spPr>
              <a:xfrm>
                <a:off x="8454857" y="1385630"/>
                <a:ext cx="4381188" cy="5575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ar-BH" sz="2400" b="1" noProof="1" smtClean="0">
                    <a:solidFill>
                      <a:schemeClr val="accent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l-Mateen" panose="02060803050605020204" pitchFamily="18" charset="-78"/>
                    <a:cs typeface="Al-Mateen" panose="02060803050605020204" pitchFamily="18" charset="-78"/>
                  </a:rPr>
                  <a:t>إعادة هيكلية لصناعة</a:t>
                </a:r>
                <a:endParaRPr lang="en-US" sz="2400" b="1" noProof="1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l-Mateen" panose="02060803050605020204" pitchFamily="18" charset="-78"/>
                  <a:cs typeface="Al-Mateen" panose="02060803050605020204" pitchFamily="18" charset="-78"/>
                </a:endParaRPr>
              </a:p>
            </p:txBody>
          </p:sp>
          <p:sp>
            <p:nvSpPr>
              <p:cNvPr id="201" name="TextBox 64">
                <a:extLst>
                  <a:ext uri="{FF2B5EF4-FFF2-40B4-BE49-F238E27FC236}">
                    <a16:creationId xmlns:a16="http://schemas.microsoft.com/office/drawing/2014/main" id="{6255F187-105C-4C15-9C7D-7E4EFCA93911}"/>
                  </a:ext>
                </a:extLst>
              </p:cNvPr>
              <p:cNvSpPr txBox="1"/>
              <p:nvPr/>
            </p:nvSpPr>
            <p:spPr>
              <a:xfrm>
                <a:off x="8627238" y="1940650"/>
                <a:ext cx="3794037" cy="85487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ar-BH" sz="20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kkal Majalla" panose="02000000000000000000" pitchFamily="2" charset="-78"/>
                    <a:cs typeface="Sakkal Majalla" panose="02000000000000000000" pitchFamily="2" charset="-78"/>
                  </a:rPr>
                  <a:t>إعادة رسم الخريطة التسويقية</a:t>
                </a:r>
                <a:endParaRPr lang="en-US" sz="20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p:grpSp>
        <p:grpSp>
          <p:nvGrpSpPr>
            <p:cNvPr id="203" name="Graphic 70" descr="Head with gears">
              <a:extLst>
                <a:ext uri="{FF2B5EF4-FFF2-40B4-BE49-F238E27FC236}">
                  <a16:creationId xmlns:a16="http://schemas.microsoft.com/office/drawing/2014/main" id="{55B39026-AF8D-455C-80F4-8F2312AF3F9F}"/>
                </a:ext>
              </a:extLst>
            </p:cNvPr>
            <p:cNvGrpSpPr/>
            <p:nvPr/>
          </p:nvGrpSpPr>
          <p:grpSpPr>
            <a:xfrm>
              <a:off x="4288668" y="4686468"/>
              <a:ext cx="638655" cy="638655"/>
              <a:chOff x="3477048" y="4827442"/>
              <a:chExt cx="851540" cy="851540"/>
            </a:xfrm>
          </p:grpSpPr>
          <p:sp>
            <p:nvSpPr>
              <p:cNvPr id="204" name="Freeform: Shape 76">
                <a:extLst>
                  <a:ext uri="{FF2B5EF4-FFF2-40B4-BE49-F238E27FC236}">
                    <a16:creationId xmlns:a16="http://schemas.microsoft.com/office/drawing/2014/main" id="{CEE26805-7437-4785-B192-E78B6E50BADE}"/>
                  </a:ext>
                </a:extLst>
              </p:cNvPr>
              <p:cNvSpPr/>
              <p:nvPr/>
            </p:nvSpPr>
            <p:spPr>
              <a:xfrm>
                <a:off x="3857579" y="5002185"/>
                <a:ext cx="74509" cy="74509"/>
              </a:xfrm>
              <a:custGeom>
                <a:avLst/>
                <a:gdLst>
                  <a:gd name="connsiteX0" fmla="*/ 37255 w 74509"/>
                  <a:gd name="connsiteY0" fmla="*/ 0 h 74509"/>
                  <a:gd name="connsiteX1" fmla="*/ 0 w 74509"/>
                  <a:gd name="connsiteY1" fmla="*/ 37255 h 74509"/>
                  <a:gd name="connsiteX2" fmla="*/ 37255 w 74509"/>
                  <a:gd name="connsiteY2" fmla="*/ 74510 h 74509"/>
                  <a:gd name="connsiteX3" fmla="*/ 74510 w 74509"/>
                  <a:gd name="connsiteY3" fmla="*/ 37255 h 74509"/>
                  <a:gd name="connsiteX4" fmla="*/ 37255 w 74509"/>
                  <a:gd name="connsiteY4" fmla="*/ 0 h 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09" h="74509">
                    <a:moveTo>
                      <a:pt x="37255" y="0"/>
                    </a:moveTo>
                    <a:cubicBezTo>
                      <a:pt x="16853" y="0"/>
                      <a:pt x="0" y="16853"/>
                      <a:pt x="0" y="37255"/>
                    </a:cubicBezTo>
                    <a:cubicBezTo>
                      <a:pt x="0" y="57656"/>
                      <a:pt x="16853" y="74510"/>
                      <a:pt x="37255" y="74510"/>
                    </a:cubicBezTo>
                    <a:cubicBezTo>
                      <a:pt x="57656" y="74510"/>
                      <a:pt x="74510" y="57656"/>
                      <a:pt x="74510" y="37255"/>
                    </a:cubicBezTo>
                    <a:cubicBezTo>
                      <a:pt x="74510" y="16853"/>
                      <a:pt x="57656" y="0"/>
                      <a:pt x="372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883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b="1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  <p:sp>
            <p:nvSpPr>
              <p:cNvPr id="205" name="Freeform: Shape 77">
                <a:extLst>
                  <a:ext uri="{FF2B5EF4-FFF2-40B4-BE49-F238E27FC236}">
                    <a16:creationId xmlns:a16="http://schemas.microsoft.com/office/drawing/2014/main" id="{89E37296-A0A2-4645-B238-6B305D71003C}"/>
                  </a:ext>
                </a:extLst>
              </p:cNvPr>
              <p:cNvSpPr/>
              <p:nvPr/>
            </p:nvSpPr>
            <p:spPr>
              <a:xfrm>
                <a:off x="3745815" y="5182250"/>
                <a:ext cx="74509" cy="74509"/>
              </a:xfrm>
              <a:custGeom>
                <a:avLst/>
                <a:gdLst>
                  <a:gd name="connsiteX0" fmla="*/ 74510 w 74509"/>
                  <a:gd name="connsiteY0" fmla="*/ 37255 h 74509"/>
                  <a:gd name="connsiteX1" fmla="*/ 37255 w 74509"/>
                  <a:gd name="connsiteY1" fmla="*/ 74510 h 74509"/>
                  <a:gd name="connsiteX2" fmla="*/ 0 w 74509"/>
                  <a:gd name="connsiteY2" fmla="*/ 37255 h 74509"/>
                  <a:gd name="connsiteX3" fmla="*/ 37255 w 74509"/>
                  <a:gd name="connsiteY3" fmla="*/ 0 h 74509"/>
                  <a:gd name="connsiteX4" fmla="*/ 74510 w 74509"/>
                  <a:gd name="connsiteY4" fmla="*/ 37255 h 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09" h="74509">
                    <a:moveTo>
                      <a:pt x="74510" y="37255"/>
                    </a:moveTo>
                    <a:cubicBezTo>
                      <a:pt x="74510" y="57830"/>
                      <a:pt x="57830" y="74510"/>
                      <a:pt x="37255" y="74510"/>
                    </a:cubicBezTo>
                    <a:cubicBezTo>
                      <a:pt x="16680" y="74510"/>
                      <a:pt x="0" y="57830"/>
                      <a:pt x="0" y="37255"/>
                    </a:cubicBezTo>
                    <a:cubicBezTo>
                      <a:pt x="0" y="16680"/>
                      <a:pt x="16680" y="0"/>
                      <a:pt x="37255" y="0"/>
                    </a:cubicBezTo>
                    <a:cubicBezTo>
                      <a:pt x="57830" y="0"/>
                      <a:pt x="74510" y="16680"/>
                      <a:pt x="74510" y="37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883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b="1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  <p:sp>
            <p:nvSpPr>
              <p:cNvPr id="206" name="Freeform: Shape 78">
                <a:extLst>
                  <a:ext uri="{FF2B5EF4-FFF2-40B4-BE49-F238E27FC236}">
                    <a16:creationId xmlns:a16="http://schemas.microsoft.com/office/drawing/2014/main" id="{727ACB2C-6BEC-41CE-A434-4D42B222EBEF}"/>
                  </a:ext>
                </a:extLst>
              </p:cNvPr>
              <p:cNvSpPr/>
              <p:nvPr/>
            </p:nvSpPr>
            <p:spPr>
              <a:xfrm>
                <a:off x="3601052" y="4877115"/>
                <a:ext cx="603440" cy="715825"/>
              </a:xfrm>
              <a:custGeom>
                <a:avLst/>
                <a:gdLst>
                  <a:gd name="connsiteX0" fmla="*/ 399337 w 603440"/>
                  <a:gd name="connsiteY0" fmla="*/ 174743 h 715825"/>
                  <a:gd name="connsiteX1" fmla="*/ 377162 w 603440"/>
                  <a:gd name="connsiteY1" fmla="*/ 185387 h 715825"/>
                  <a:gd name="connsiteX2" fmla="*/ 368292 w 603440"/>
                  <a:gd name="connsiteY2" fmla="*/ 204902 h 715825"/>
                  <a:gd name="connsiteX3" fmla="*/ 376275 w 603440"/>
                  <a:gd name="connsiteY3" fmla="*/ 227964 h 715825"/>
                  <a:gd name="connsiteX4" fmla="*/ 358535 w 603440"/>
                  <a:gd name="connsiteY4" fmla="*/ 245705 h 715825"/>
                  <a:gd name="connsiteX5" fmla="*/ 335472 w 603440"/>
                  <a:gd name="connsiteY5" fmla="*/ 237722 h 715825"/>
                  <a:gd name="connsiteX6" fmla="*/ 315958 w 603440"/>
                  <a:gd name="connsiteY6" fmla="*/ 245705 h 715825"/>
                  <a:gd name="connsiteX7" fmla="*/ 305313 w 603440"/>
                  <a:gd name="connsiteY7" fmla="*/ 266993 h 715825"/>
                  <a:gd name="connsiteX8" fmla="*/ 280477 w 603440"/>
                  <a:gd name="connsiteY8" fmla="*/ 266993 h 715825"/>
                  <a:gd name="connsiteX9" fmla="*/ 269832 w 603440"/>
                  <a:gd name="connsiteY9" fmla="*/ 244818 h 715825"/>
                  <a:gd name="connsiteX10" fmla="*/ 250318 w 603440"/>
                  <a:gd name="connsiteY10" fmla="*/ 236835 h 715825"/>
                  <a:gd name="connsiteX11" fmla="*/ 227255 w 603440"/>
                  <a:gd name="connsiteY11" fmla="*/ 244818 h 715825"/>
                  <a:gd name="connsiteX12" fmla="*/ 209515 w 603440"/>
                  <a:gd name="connsiteY12" fmla="*/ 227077 h 715825"/>
                  <a:gd name="connsiteX13" fmla="*/ 217498 w 603440"/>
                  <a:gd name="connsiteY13" fmla="*/ 204015 h 715825"/>
                  <a:gd name="connsiteX14" fmla="*/ 209515 w 603440"/>
                  <a:gd name="connsiteY14" fmla="*/ 184500 h 715825"/>
                  <a:gd name="connsiteX15" fmla="*/ 187339 w 603440"/>
                  <a:gd name="connsiteY15" fmla="*/ 173856 h 715825"/>
                  <a:gd name="connsiteX16" fmla="*/ 187339 w 603440"/>
                  <a:gd name="connsiteY16" fmla="*/ 149020 h 715825"/>
                  <a:gd name="connsiteX17" fmla="*/ 209515 w 603440"/>
                  <a:gd name="connsiteY17" fmla="*/ 138375 h 715825"/>
                  <a:gd name="connsiteX18" fmla="*/ 217498 w 603440"/>
                  <a:gd name="connsiteY18" fmla="*/ 118861 h 715825"/>
                  <a:gd name="connsiteX19" fmla="*/ 210402 w 603440"/>
                  <a:gd name="connsiteY19" fmla="*/ 95798 h 715825"/>
                  <a:gd name="connsiteX20" fmla="*/ 228142 w 603440"/>
                  <a:gd name="connsiteY20" fmla="*/ 78058 h 715825"/>
                  <a:gd name="connsiteX21" fmla="*/ 251205 w 603440"/>
                  <a:gd name="connsiteY21" fmla="*/ 86041 h 715825"/>
                  <a:gd name="connsiteX22" fmla="*/ 270719 w 603440"/>
                  <a:gd name="connsiteY22" fmla="*/ 78058 h 715825"/>
                  <a:gd name="connsiteX23" fmla="*/ 281364 w 603440"/>
                  <a:gd name="connsiteY23" fmla="*/ 55882 h 715825"/>
                  <a:gd name="connsiteX24" fmla="*/ 306200 w 603440"/>
                  <a:gd name="connsiteY24" fmla="*/ 55882 h 715825"/>
                  <a:gd name="connsiteX25" fmla="*/ 316845 w 603440"/>
                  <a:gd name="connsiteY25" fmla="*/ 77171 h 715825"/>
                  <a:gd name="connsiteX26" fmla="*/ 336359 w 603440"/>
                  <a:gd name="connsiteY26" fmla="*/ 85154 h 715825"/>
                  <a:gd name="connsiteX27" fmla="*/ 359422 w 603440"/>
                  <a:gd name="connsiteY27" fmla="*/ 77171 h 715825"/>
                  <a:gd name="connsiteX28" fmla="*/ 377162 w 603440"/>
                  <a:gd name="connsiteY28" fmla="*/ 94911 h 715825"/>
                  <a:gd name="connsiteX29" fmla="*/ 369179 w 603440"/>
                  <a:gd name="connsiteY29" fmla="*/ 117974 h 715825"/>
                  <a:gd name="connsiteX30" fmla="*/ 377162 w 603440"/>
                  <a:gd name="connsiteY30" fmla="*/ 137488 h 715825"/>
                  <a:gd name="connsiteX31" fmla="*/ 399337 w 603440"/>
                  <a:gd name="connsiteY31" fmla="*/ 148132 h 715825"/>
                  <a:gd name="connsiteX32" fmla="*/ 399337 w 603440"/>
                  <a:gd name="connsiteY32" fmla="*/ 174743 h 715825"/>
                  <a:gd name="connsiteX33" fmla="*/ 287573 w 603440"/>
                  <a:gd name="connsiteY33" fmla="*/ 354808 h 715825"/>
                  <a:gd name="connsiteX34" fmla="*/ 265397 w 603440"/>
                  <a:gd name="connsiteY34" fmla="*/ 365453 h 715825"/>
                  <a:gd name="connsiteX35" fmla="*/ 257414 w 603440"/>
                  <a:gd name="connsiteY35" fmla="*/ 384967 h 715825"/>
                  <a:gd name="connsiteX36" fmla="*/ 264510 w 603440"/>
                  <a:gd name="connsiteY36" fmla="*/ 408030 h 715825"/>
                  <a:gd name="connsiteX37" fmla="*/ 246770 w 603440"/>
                  <a:gd name="connsiteY37" fmla="*/ 425770 h 715825"/>
                  <a:gd name="connsiteX38" fmla="*/ 223707 w 603440"/>
                  <a:gd name="connsiteY38" fmla="*/ 417787 h 715825"/>
                  <a:gd name="connsiteX39" fmla="*/ 204193 w 603440"/>
                  <a:gd name="connsiteY39" fmla="*/ 425770 h 715825"/>
                  <a:gd name="connsiteX40" fmla="*/ 194436 w 603440"/>
                  <a:gd name="connsiteY40" fmla="*/ 447059 h 715825"/>
                  <a:gd name="connsiteX41" fmla="*/ 169599 w 603440"/>
                  <a:gd name="connsiteY41" fmla="*/ 447059 h 715825"/>
                  <a:gd name="connsiteX42" fmla="*/ 158955 w 603440"/>
                  <a:gd name="connsiteY42" fmla="*/ 424883 h 715825"/>
                  <a:gd name="connsiteX43" fmla="*/ 139440 w 603440"/>
                  <a:gd name="connsiteY43" fmla="*/ 416900 h 715825"/>
                  <a:gd name="connsiteX44" fmla="*/ 116378 w 603440"/>
                  <a:gd name="connsiteY44" fmla="*/ 423996 h 715825"/>
                  <a:gd name="connsiteX45" fmla="*/ 98637 w 603440"/>
                  <a:gd name="connsiteY45" fmla="*/ 406256 h 715825"/>
                  <a:gd name="connsiteX46" fmla="*/ 106621 w 603440"/>
                  <a:gd name="connsiteY46" fmla="*/ 383193 h 715825"/>
                  <a:gd name="connsiteX47" fmla="*/ 98637 w 603440"/>
                  <a:gd name="connsiteY47" fmla="*/ 363679 h 715825"/>
                  <a:gd name="connsiteX48" fmla="*/ 76462 w 603440"/>
                  <a:gd name="connsiteY48" fmla="*/ 353034 h 715825"/>
                  <a:gd name="connsiteX49" fmla="*/ 76462 w 603440"/>
                  <a:gd name="connsiteY49" fmla="*/ 328198 h 715825"/>
                  <a:gd name="connsiteX50" fmla="*/ 98637 w 603440"/>
                  <a:gd name="connsiteY50" fmla="*/ 317553 h 715825"/>
                  <a:gd name="connsiteX51" fmla="*/ 106621 w 603440"/>
                  <a:gd name="connsiteY51" fmla="*/ 298039 h 715825"/>
                  <a:gd name="connsiteX52" fmla="*/ 98637 w 603440"/>
                  <a:gd name="connsiteY52" fmla="*/ 274976 h 715825"/>
                  <a:gd name="connsiteX53" fmla="*/ 116378 w 603440"/>
                  <a:gd name="connsiteY53" fmla="*/ 257236 h 715825"/>
                  <a:gd name="connsiteX54" fmla="*/ 139440 w 603440"/>
                  <a:gd name="connsiteY54" fmla="*/ 265219 h 715825"/>
                  <a:gd name="connsiteX55" fmla="*/ 158955 w 603440"/>
                  <a:gd name="connsiteY55" fmla="*/ 257236 h 715825"/>
                  <a:gd name="connsiteX56" fmla="*/ 169599 w 603440"/>
                  <a:gd name="connsiteY56" fmla="*/ 235061 h 715825"/>
                  <a:gd name="connsiteX57" fmla="*/ 195323 w 603440"/>
                  <a:gd name="connsiteY57" fmla="*/ 235061 h 715825"/>
                  <a:gd name="connsiteX58" fmla="*/ 205967 w 603440"/>
                  <a:gd name="connsiteY58" fmla="*/ 257236 h 715825"/>
                  <a:gd name="connsiteX59" fmla="*/ 225481 w 603440"/>
                  <a:gd name="connsiteY59" fmla="*/ 265219 h 715825"/>
                  <a:gd name="connsiteX60" fmla="*/ 248544 w 603440"/>
                  <a:gd name="connsiteY60" fmla="*/ 257236 h 715825"/>
                  <a:gd name="connsiteX61" fmla="*/ 266284 w 603440"/>
                  <a:gd name="connsiteY61" fmla="*/ 274976 h 715825"/>
                  <a:gd name="connsiteX62" fmla="*/ 258301 w 603440"/>
                  <a:gd name="connsiteY62" fmla="*/ 298039 h 715825"/>
                  <a:gd name="connsiteX63" fmla="*/ 266284 w 603440"/>
                  <a:gd name="connsiteY63" fmla="*/ 317553 h 715825"/>
                  <a:gd name="connsiteX64" fmla="*/ 288460 w 603440"/>
                  <a:gd name="connsiteY64" fmla="*/ 328198 h 715825"/>
                  <a:gd name="connsiteX65" fmla="*/ 287573 w 603440"/>
                  <a:gd name="connsiteY65" fmla="*/ 354808 h 715825"/>
                  <a:gd name="connsiteX66" fmla="*/ 287573 w 603440"/>
                  <a:gd name="connsiteY66" fmla="*/ 354808 h 715825"/>
                  <a:gd name="connsiteX67" fmla="*/ 594482 w 603440"/>
                  <a:gd name="connsiteY67" fmla="*/ 387628 h 715825"/>
                  <a:gd name="connsiteX68" fmla="*/ 533278 w 603440"/>
                  <a:gd name="connsiteY68" fmla="*/ 281186 h 715825"/>
                  <a:gd name="connsiteX69" fmla="*/ 533278 w 603440"/>
                  <a:gd name="connsiteY69" fmla="*/ 276751 h 715825"/>
                  <a:gd name="connsiteX70" fmla="*/ 402886 w 603440"/>
                  <a:gd name="connsiteY70" fmla="*/ 37255 h 715825"/>
                  <a:gd name="connsiteX71" fmla="*/ 130570 w 603440"/>
                  <a:gd name="connsiteY71" fmla="*/ 37255 h 715825"/>
                  <a:gd name="connsiteX72" fmla="*/ 178 w 603440"/>
                  <a:gd name="connsiteY72" fmla="*/ 276751 h 715825"/>
                  <a:gd name="connsiteX73" fmla="*/ 104847 w 603440"/>
                  <a:gd name="connsiteY73" fmla="*/ 491410 h 715825"/>
                  <a:gd name="connsiteX74" fmla="*/ 104847 w 603440"/>
                  <a:gd name="connsiteY74" fmla="*/ 715826 h 715825"/>
                  <a:gd name="connsiteX75" fmla="*/ 385145 w 603440"/>
                  <a:gd name="connsiteY75" fmla="*/ 715826 h 715825"/>
                  <a:gd name="connsiteX76" fmla="*/ 385145 w 603440"/>
                  <a:gd name="connsiteY76" fmla="*/ 609383 h 715825"/>
                  <a:gd name="connsiteX77" fmla="*/ 428609 w 603440"/>
                  <a:gd name="connsiteY77" fmla="*/ 609383 h 715825"/>
                  <a:gd name="connsiteX78" fmla="*/ 503119 w 603440"/>
                  <a:gd name="connsiteY78" fmla="*/ 578338 h 715825"/>
                  <a:gd name="connsiteX79" fmla="*/ 533278 w 603440"/>
                  <a:gd name="connsiteY79" fmla="*/ 502941 h 715825"/>
                  <a:gd name="connsiteX80" fmla="*/ 533278 w 603440"/>
                  <a:gd name="connsiteY80" fmla="*/ 449720 h 715825"/>
                  <a:gd name="connsiteX81" fmla="*/ 572307 w 603440"/>
                  <a:gd name="connsiteY81" fmla="*/ 449720 h 715825"/>
                  <a:gd name="connsiteX82" fmla="*/ 594482 w 603440"/>
                  <a:gd name="connsiteY82" fmla="*/ 387628 h 71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03440" h="715825">
                    <a:moveTo>
                      <a:pt x="399337" y="174743"/>
                    </a:moveTo>
                    <a:lnTo>
                      <a:pt x="377162" y="185387"/>
                    </a:lnTo>
                    <a:cubicBezTo>
                      <a:pt x="375388" y="192484"/>
                      <a:pt x="371840" y="198693"/>
                      <a:pt x="368292" y="204902"/>
                    </a:cubicBezTo>
                    <a:lnTo>
                      <a:pt x="376275" y="227964"/>
                    </a:lnTo>
                    <a:lnTo>
                      <a:pt x="358535" y="245705"/>
                    </a:lnTo>
                    <a:lnTo>
                      <a:pt x="335472" y="237722"/>
                    </a:lnTo>
                    <a:cubicBezTo>
                      <a:pt x="329263" y="241270"/>
                      <a:pt x="323054" y="243931"/>
                      <a:pt x="315958" y="245705"/>
                    </a:cubicBezTo>
                    <a:lnTo>
                      <a:pt x="305313" y="266993"/>
                    </a:lnTo>
                    <a:lnTo>
                      <a:pt x="280477" y="266993"/>
                    </a:lnTo>
                    <a:lnTo>
                      <a:pt x="269832" y="244818"/>
                    </a:lnTo>
                    <a:cubicBezTo>
                      <a:pt x="262736" y="243044"/>
                      <a:pt x="256527" y="240383"/>
                      <a:pt x="250318" y="236835"/>
                    </a:cubicBezTo>
                    <a:lnTo>
                      <a:pt x="227255" y="244818"/>
                    </a:lnTo>
                    <a:lnTo>
                      <a:pt x="209515" y="227077"/>
                    </a:lnTo>
                    <a:lnTo>
                      <a:pt x="217498" y="204015"/>
                    </a:lnTo>
                    <a:cubicBezTo>
                      <a:pt x="213950" y="197806"/>
                      <a:pt x="211289" y="191597"/>
                      <a:pt x="209515" y="184500"/>
                    </a:cubicBezTo>
                    <a:lnTo>
                      <a:pt x="187339" y="173856"/>
                    </a:lnTo>
                    <a:lnTo>
                      <a:pt x="187339" y="149020"/>
                    </a:lnTo>
                    <a:lnTo>
                      <a:pt x="209515" y="138375"/>
                    </a:lnTo>
                    <a:cubicBezTo>
                      <a:pt x="211289" y="131279"/>
                      <a:pt x="213950" y="125070"/>
                      <a:pt x="217498" y="118861"/>
                    </a:cubicBezTo>
                    <a:lnTo>
                      <a:pt x="210402" y="95798"/>
                    </a:lnTo>
                    <a:lnTo>
                      <a:pt x="228142" y="78058"/>
                    </a:lnTo>
                    <a:lnTo>
                      <a:pt x="251205" y="86041"/>
                    </a:lnTo>
                    <a:cubicBezTo>
                      <a:pt x="257414" y="82493"/>
                      <a:pt x="263623" y="79832"/>
                      <a:pt x="270719" y="78058"/>
                    </a:cubicBezTo>
                    <a:lnTo>
                      <a:pt x="281364" y="55882"/>
                    </a:lnTo>
                    <a:lnTo>
                      <a:pt x="306200" y="55882"/>
                    </a:lnTo>
                    <a:lnTo>
                      <a:pt x="316845" y="77171"/>
                    </a:lnTo>
                    <a:cubicBezTo>
                      <a:pt x="323941" y="78945"/>
                      <a:pt x="330150" y="81606"/>
                      <a:pt x="336359" y="85154"/>
                    </a:cubicBezTo>
                    <a:lnTo>
                      <a:pt x="359422" y="77171"/>
                    </a:lnTo>
                    <a:lnTo>
                      <a:pt x="377162" y="94911"/>
                    </a:lnTo>
                    <a:lnTo>
                      <a:pt x="369179" y="117974"/>
                    </a:lnTo>
                    <a:cubicBezTo>
                      <a:pt x="372727" y="124183"/>
                      <a:pt x="375388" y="130392"/>
                      <a:pt x="377162" y="137488"/>
                    </a:cubicBezTo>
                    <a:lnTo>
                      <a:pt x="399337" y="148132"/>
                    </a:lnTo>
                    <a:lnTo>
                      <a:pt x="399337" y="174743"/>
                    </a:lnTo>
                    <a:close/>
                    <a:moveTo>
                      <a:pt x="287573" y="354808"/>
                    </a:moveTo>
                    <a:lnTo>
                      <a:pt x="265397" y="365453"/>
                    </a:lnTo>
                    <a:cubicBezTo>
                      <a:pt x="263623" y="372549"/>
                      <a:pt x="260962" y="378758"/>
                      <a:pt x="257414" y="384967"/>
                    </a:cubicBezTo>
                    <a:lnTo>
                      <a:pt x="264510" y="408030"/>
                    </a:lnTo>
                    <a:lnTo>
                      <a:pt x="246770" y="425770"/>
                    </a:lnTo>
                    <a:lnTo>
                      <a:pt x="223707" y="417787"/>
                    </a:lnTo>
                    <a:cubicBezTo>
                      <a:pt x="217498" y="421335"/>
                      <a:pt x="211289" y="423996"/>
                      <a:pt x="204193" y="425770"/>
                    </a:cubicBezTo>
                    <a:lnTo>
                      <a:pt x="194436" y="447059"/>
                    </a:lnTo>
                    <a:lnTo>
                      <a:pt x="169599" y="447059"/>
                    </a:lnTo>
                    <a:lnTo>
                      <a:pt x="158955" y="424883"/>
                    </a:lnTo>
                    <a:cubicBezTo>
                      <a:pt x="151859" y="423109"/>
                      <a:pt x="145650" y="420448"/>
                      <a:pt x="139440" y="416900"/>
                    </a:cubicBezTo>
                    <a:lnTo>
                      <a:pt x="116378" y="423996"/>
                    </a:lnTo>
                    <a:lnTo>
                      <a:pt x="98637" y="406256"/>
                    </a:lnTo>
                    <a:lnTo>
                      <a:pt x="106621" y="383193"/>
                    </a:lnTo>
                    <a:cubicBezTo>
                      <a:pt x="103073" y="376984"/>
                      <a:pt x="100411" y="370775"/>
                      <a:pt x="98637" y="363679"/>
                    </a:cubicBezTo>
                    <a:lnTo>
                      <a:pt x="76462" y="353034"/>
                    </a:lnTo>
                    <a:lnTo>
                      <a:pt x="76462" y="328198"/>
                    </a:lnTo>
                    <a:lnTo>
                      <a:pt x="98637" y="317553"/>
                    </a:lnTo>
                    <a:cubicBezTo>
                      <a:pt x="100411" y="310457"/>
                      <a:pt x="103073" y="304248"/>
                      <a:pt x="106621" y="298039"/>
                    </a:cubicBezTo>
                    <a:lnTo>
                      <a:pt x="98637" y="274976"/>
                    </a:lnTo>
                    <a:lnTo>
                      <a:pt x="116378" y="257236"/>
                    </a:lnTo>
                    <a:lnTo>
                      <a:pt x="139440" y="265219"/>
                    </a:lnTo>
                    <a:cubicBezTo>
                      <a:pt x="145650" y="261671"/>
                      <a:pt x="151859" y="259010"/>
                      <a:pt x="158955" y="257236"/>
                    </a:cubicBezTo>
                    <a:lnTo>
                      <a:pt x="169599" y="235061"/>
                    </a:lnTo>
                    <a:lnTo>
                      <a:pt x="195323" y="235061"/>
                    </a:lnTo>
                    <a:lnTo>
                      <a:pt x="205967" y="257236"/>
                    </a:lnTo>
                    <a:cubicBezTo>
                      <a:pt x="213063" y="259010"/>
                      <a:pt x="219272" y="261671"/>
                      <a:pt x="225481" y="265219"/>
                    </a:cubicBezTo>
                    <a:lnTo>
                      <a:pt x="248544" y="257236"/>
                    </a:lnTo>
                    <a:lnTo>
                      <a:pt x="266284" y="274976"/>
                    </a:lnTo>
                    <a:lnTo>
                      <a:pt x="258301" y="298039"/>
                    </a:lnTo>
                    <a:cubicBezTo>
                      <a:pt x="261849" y="304248"/>
                      <a:pt x="264510" y="310457"/>
                      <a:pt x="266284" y="317553"/>
                    </a:cubicBezTo>
                    <a:lnTo>
                      <a:pt x="288460" y="328198"/>
                    </a:lnTo>
                    <a:lnTo>
                      <a:pt x="287573" y="354808"/>
                    </a:lnTo>
                    <a:lnTo>
                      <a:pt x="287573" y="354808"/>
                    </a:lnTo>
                    <a:close/>
                    <a:moveTo>
                      <a:pt x="594482" y="387628"/>
                    </a:moveTo>
                    <a:lnTo>
                      <a:pt x="533278" y="281186"/>
                    </a:lnTo>
                    <a:lnTo>
                      <a:pt x="533278" y="276751"/>
                    </a:lnTo>
                    <a:cubicBezTo>
                      <a:pt x="536826" y="179178"/>
                      <a:pt x="487153" y="87815"/>
                      <a:pt x="402886" y="37255"/>
                    </a:cubicBezTo>
                    <a:cubicBezTo>
                      <a:pt x="318619" y="-12418"/>
                      <a:pt x="214837" y="-12418"/>
                      <a:pt x="130570" y="37255"/>
                    </a:cubicBezTo>
                    <a:cubicBezTo>
                      <a:pt x="46303" y="86928"/>
                      <a:pt x="-3370" y="179178"/>
                      <a:pt x="178" y="276751"/>
                    </a:cubicBezTo>
                    <a:cubicBezTo>
                      <a:pt x="178" y="361017"/>
                      <a:pt x="38320" y="439962"/>
                      <a:pt x="104847" y="491410"/>
                    </a:cubicBezTo>
                    <a:lnTo>
                      <a:pt x="104847" y="715826"/>
                    </a:lnTo>
                    <a:lnTo>
                      <a:pt x="385145" y="715826"/>
                    </a:lnTo>
                    <a:lnTo>
                      <a:pt x="385145" y="609383"/>
                    </a:lnTo>
                    <a:lnTo>
                      <a:pt x="428609" y="609383"/>
                    </a:lnTo>
                    <a:cubicBezTo>
                      <a:pt x="456994" y="609383"/>
                      <a:pt x="483604" y="597852"/>
                      <a:pt x="503119" y="578338"/>
                    </a:cubicBezTo>
                    <a:cubicBezTo>
                      <a:pt x="522633" y="557936"/>
                      <a:pt x="533278" y="531326"/>
                      <a:pt x="533278" y="502941"/>
                    </a:cubicBezTo>
                    <a:lnTo>
                      <a:pt x="533278" y="449720"/>
                    </a:lnTo>
                    <a:lnTo>
                      <a:pt x="572307" y="449720"/>
                    </a:lnTo>
                    <a:cubicBezTo>
                      <a:pt x="595369" y="447059"/>
                      <a:pt x="615771" y="420448"/>
                      <a:pt x="594482" y="387628"/>
                    </a:cubicBezTo>
                    <a:close/>
                  </a:path>
                </a:pathLst>
              </a:custGeom>
              <a:solidFill>
                <a:schemeClr val="bg1"/>
              </a:solidFill>
              <a:ln w="883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b="1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p:grpSp>
        <p:grpSp>
          <p:nvGrpSpPr>
            <p:cNvPr id="207" name="Graphic 71" descr="Gears">
              <a:extLst>
                <a:ext uri="{FF2B5EF4-FFF2-40B4-BE49-F238E27FC236}">
                  <a16:creationId xmlns:a16="http://schemas.microsoft.com/office/drawing/2014/main" id="{0D553BB2-BD96-4592-94E8-746D73A8CE0E}"/>
                </a:ext>
              </a:extLst>
            </p:cNvPr>
            <p:cNvGrpSpPr/>
            <p:nvPr/>
          </p:nvGrpSpPr>
          <p:grpSpPr>
            <a:xfrm>
              <a:off x="3786052" y="3326648"/>
              <a:ext cx="719151" cy="790293"/>
              <a:chOff x="2806891" y="3014352"/>
              <a:chExt cx="958867" cy="1053726"/>
            </a:xfrm>
            <a:solidFill>
              <a:srgbClr val="262626"/>
            </a:solidFill>
          </p:grpSpPr>
          <p:sp>
            <p:nvSpPr>
              <p:cNvPr id="208" name="Freeform: Shape 80">
                <a:extLst>
                  <a:ext uri="{FF2B5EF4-FFF2-40B4-BE49-F238E27FC236}">
                    <a16:creationId xmlns:a16="http://schemas.microsoft.com/office/drawing/2014/main" id="{E053D8A3-D767-4235-9681-51023EF2DDF9}"/>
                  </a:ext>
                </a:extLst>
              </p:cNvPr>
              <p:cNvSpPr/>
              <p:nvPr/>
            </p:nvSpPr>
            <p:spPr>
              <a:xfrm>
                <a:off x="3222942" y="3014352"/>
                <a:ext cx="542816" cy="561111"/>
              </a:xfrm>
              <a:custGeom>
                <a:avLst/>
                <a:gdLst>
                  <a:gd name="connsiteX0" fmla="*/ 188935 w 377870"/>
                  <a:gd name="connsiteY0" fmla="*/ 255462 h 376983"/>
                  <a:gd name="connsiteX1" fmla="*/ 122409 w 377870"/>
                  <a:gd name="connsiteY1" fmla="*/ 188935 h 376983"/>
                  <a:gd name="connsiteX2" fmla="*/ 188935 w 377870"/>
                  <a:gd name="connsiteY2" fmla="*/ 122409 h 376983"/>
                  <a:gd name="connsiteX3" fmla="*/ 255462 w 377870"/>
                  <a:gd name="connsiteY3" fmla="*/ 188935 h 376983"/>
                  <a:gd name="connsiteX4" fmla="*/ 188935 w 377870"/>
                  <a:gd name="connsiteY4" fmla="*/ 255462 h 376983"/>
                  <a:gd name="connsiteX5" fmla="*/ 338842 w 377870"/>
                  <a:gd name="connsiteY5" fmla="*/ 147245 h 376983"/>
                  <a:gd name="connsiteX6" fmla="*/ 324650 w 377870"/>
                  <a:gd name="connsiteY6" fmla="*/ 112652 h 376983"/>
                  <a:gd name="connsiteX7" fmla="*/ 338842 w 377870"/>
                  <a:gd name="connsiteY7" fmla="*/ 70962 h 376983"/>
                  <a:gd name="connsiteX8" fmla="*/ 306909 w 377870"/>
                  <a:gd name="connsiteY8" fmla="*/ 39029 h 376983"/>
                  <a:gd name="connsiteX9" fmla="*/ 265219 w 377870"/>
                  <a:gd name="connsiteY9" fmla="*/ 53221 h 376983"/>
                  <a:gd name="connsiteX10" fmla="*/ 230625 w 377870"/>
                  <a:gd name="connsiteY10" fmla="*/ 39029 h 376983"/>
                  <a:gd name="connsiteX11" fmla="*/ 211111 w 377870"/>
                  <a:gd name="connsiteY11" fmla="*/ 0 h 376983"/>
                  <a:gd name="connsiteX12" fmla="*/ 166760 w 377870"/>
                  <a:gd name="connsiteY12" fmla="*/ 0 h 376983"/>
                  <a:gd name="connsiteX13" fmla="*/ 147245 w 377870"/>
                  <a:gd name="connsiteY13" fmla="*/ 39029 h 376983"/>
                  <a:gd name="connsiteX14" fmla="*/ 112652 w 377870"/>
                  <a:gd name="connsiteY14" fmla="*/ 53221 h 376983"/>
                  <a:gd name="connsiteX15" fmla="*/ 70962 w 377870"/>
                  <a:gd name="connsiteY15" fmla="*/ 39029 h 376983"/>
                  <a:gd name="connsiteX16" fmla="*/ 39029 w 377870"/>
                  <a:gd name="connsiteY16" fmla="*/ 70962 h 376983"/>
                  <a:gd name="connsiteX17" fmla="*/ 53221 w 377870"/>
                  <a:gd name="connsiteY17" fmla="*/ 112652 h 376983"/>
                  <a:gd name="connsiteX18" fmla="*/ 39029 w 377870"/>
                  <a:gd name="connsiteY18" fmla="*/ 147245 h 376983"/>
                  <a:gd name="connsiteX19" fmla="*/ 0 w 377870"/>
                  <a:gd name="connsiteY19" fmla="*/ 166760 h 376983"/>
                  <a:gd name="connsiteX20" fmla="*/ 0 w 377870"/>
                  <a:gd name="connsiteY20" fmla="*/ 211111 h 376983"/>
                  <a:gd name="connsiteX21" fmla="*/ 39029 w 377870"/>
                  <a:gd name="connsiteY21" fmla="*/ 230625 h 376983"/>
                  <a:gd name="connsiteX22" fmla="*/ 53221 w 377870"/>
                  <a:gd name="connsiteY22" fmla="*/ 265219 h 376983"/>
                  <a:gd name="connsiteX23" fmla="*/ 39029 w 377870"/>
                  <a:gd name="connsiteY23" fmla="*/ 306909 h 376983"/>
                  <a:gd name="connsiteX24" fmla="*/ 70075 w 377870"/>
                  <a:gd name="connsiteY24" fmla="*/ 337955 h 376983"/>
                  <a:gd name="connsiteX25" fmla="*/ 111765 w 377870"/>
                  <a:gd name="connsiteY25" fmla="*/ 323763 h 376983"/>
                  <a:gd name="connsiteX26" fmla="*/ 146358 w 377870"/>
                  <a:gd name="connsiteY26" fmla="*/ 337955 h 376983"/>
                  <a:gd name="connsiteX27" fmla="*/ 165873 w 377870"/>
                  <a:gd name="connsiteY27" fmla="*/ 376984 h 376983"/>
                  <a:gd name="connsiteX28" fmla="*/ 210224 w 377870"/>
                  <a:gd name="connsiteY28" fmla="*/ 376984 h 376983"/>
                  <a:gd name="connsiteX29" fmla="*/ 229738 w 377870"/>
                  <a:gd name="connsiteY29" fmla="*/ 337955 h 376983"/>
                  <a:gd name="connsiteX30" fmla="*/ 264332 w 377870"/>
                  <a:gd name="connsiteY30" fmla="*/ 323763 h 376983"/>
                  <a:gd name="connsiteX31" fmla="*/ 306022 w 377870"/>
                  <a:gd name="connsiteY31" fmla="*/ 337955 h 376983"/>
                  <a:gd name="connsiteX32" fmla="*/ 337955 w 377870"/>
                  <a:gd name="connsiteY32" fmla="*/ 306909 h 376983"/>
                  <a:gd name="connsiteX33" fmla="*/ 323763 w 377870"/>
                  <a:gd name="connsiteY33" fmla="*/ 265219 h 376983"/>
                  <a:gd name="connsiteX34" fmla="*/ 338842 w 377870"/>
                  <a:gd name="connsiteY34" fmla="*/ 230625 h 376983"/>
                  <a:gd name="connsiteX35" fmla="*/ 377871 w 377870"/>
                  <a:gd name="connsiteY35" fmla="*/ 211111 h 376983"/>
                  <a:gd name="connsiteX36" fmla="*/ 377871 w 377870"/>
                  <a:gd name="connsiteY36" fmla="*/ 166760 h 376983"/>
                  <a:gd name="connsiteX37" fmla="*/ 338842 w 377870"/>
                  <a:gd name="connsiteY37" fmla="*/ 147245 h 37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870" h="376983">
                    <a:moveTo>
                      <a:pt x="188935" y="255462"/>
                    </a:moveTo>
                    <a:cubicBezTo>
                      <a:pt x="151681" y="255462"/>
                      <a:pt x="122409" y="225303"/>
                      <a:pt x="122409" y="188935"/>
                    </a:cubicBezTo>
                    <a:cubicBezTo>
                      <a:pt x="122409" y="152568"/>
                      <a:pt x="152568" y="122409"/>
                      <a:pt x="188935" y="122409"/>
                    </a:cubicBezTo>
                    <a:cubicBezTo>
                      <a:pt x="226190" y="122409"/>
                      <a:pt x="255462" y="152568"/>
                      <a:pt x="255462" y="188935"/>
                    </a:cubicBezTo>
                    <a:cubicBezTo>
                      <a:pt x="255462" y="225303"/>
                      <a:pt x="225303" y="255462"/>
                      <a:pt x="188935" y="255462"/>
                    </a:cubicBezTo>
                    <a:close/>
                    <a:moveTo>
                      <a:pt x="338842" y="147245"/>
                    </a:moveTo>
                    <a:cubicBezTo>
                      <a:pt x="335294" y="134827"/>
                      <a:pt x="330859" y="123296"/>
                      <a:pt x="324650" y="112652"/>
                    </a:cubicBezTo>
                    <a:lnTo>
                      <a:pt x="338842" y="70962"/>
                    </a:lnTo>
                    <a:lnTo>
                      <a:pt x="306909" y="39029"/>
                    </a:lnTo>
                    <a:lnTo>
                      <a:pt x="265219" y="53221"/>
                    </a:lnTo>
                    <a:cubicBezTo>
                      <a:pt x="254575" y="47012"/>
                      <a:pt x="243044" y="42577"/>
                      <a:pt x="230625" y="39029"/>
                    </a:cubicBezTo>
                    <a:lnTo>
                      <a:pt x="211111" y="0"/>
                    </a:lnTo>
                    <a:lnTo>
                      <a:pt x="166760" y="0"/>
                    </a:lnTo>
                    <a:lnTo>
                      <a:pt x="147245" y="39029"/>
                    </a:lnTo>
                    <a:cubicBezTo>
                      <a:pt x="134827" y="42577"/>
                      <a:pt x="123296" y="47012"/>
                      <a:pt x="112652" y="53221"/>
                    </a:cubicBezTo>
                    <a:lnTo>
                      <a:pt x="70962" y="39029"/>
                    </a:lnTo>
                    <a:lnTo>
                      <a:pt x="39029" y="70962"/>
                    </a:lnTo>
                    <a:lnTo>
                      <a:pt x="53221" y="112652"/>
                    </a:lnTo>
                    <a:cubicBezTo>
                      <a:pt x="47012" y="123296"/>
                      <a:pt x="42577" y="134827"/>
                      <a:pt x="39029" y="147245"/>
                    </a:cubicBezTo>
                    <a:lnTo>
                      <a:pt x="0" y="166760"/>
                    </a:lnTo>
                    <a:lnTo>
                      <a:pt x="0" y="211111"/>
                    </a:lnTo>
                    <a:lnTo>
                      <a:pt x="39029" y="230625"/>
                    </a:lnTo>
                    <a:cubicBezTo>
                      <a:pt x="42577" y="243044"/>
                      <a:pt x="47012" y="254575"/>
                      <a:pt x="53221" y="265219"/>
                    </a:cubicBezTo>
                    <a:lnTo>
                      <a:pt x="39029" y="306909"/>
                    </a:lnTo>
                    <a:lnTo>
                      <a:pt x="70075" y="337955"/>
                    </a:lnTo>
                    <a:lnTo>
                      <a:pt x="111765" y="323763"/>
                    </a:lnTo>
                    <a:cubicBezTo>
                      <a:pt x="122409" y="329972"/>
                      <a:pt x="133940" y="334407"/>
                      <a:pt x="146358" y="337955"/>
                    </a:cubicBezTo>
                    <a:lnTo>
                      <a:pt x="165873" y="376984"/>
                    </a:lnTo>
                    <a:lnTo>
                      <a:pt x="210224" y="376984"/>
                    </a:lnTo>
                    <a:lnTo>
                      <a:pt x="229738" y="337955"/>
                    </a:lnTo>
                    <a:cubicBezTo>
                      <a:pt x="242157" y="334407"/>
                      <a:pt x="253688" y="329972"/>
                      <a:pt x="264332" y="323763"/>
                    </a:cubicBezTo>
                    <a:lnTo>
                      <a:pt x="306022" y="337955"/>
                    </a:lnTo>
                    <a:lnTo>
                      <a:pt x="337955" y="306909"/>
                    </a:lnTo>
                    <a:lnTo>
                      <a:pt x="323763" y="265219"/>
                    </a:lnTo>
                    <a:cubicBezTo>
                      <a:pt x="329972" y="254575"/>
                      <a:pt x="335294" y="242157"/>
                      <a:pt x="338842" y="230625"/>
                    </a:cubicBezTo>
                    <a:lnTo>
                      <a:pt x="377871" y="211111"/>
                    </a:lnTo>
                    <a:lnTo>
                      <a:pt x="377871" y="166760"/>
                    </a:lnTo>
                    <a:lnTo>
                      <a:pt x="338842" y="14724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883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b="1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  <p:sp>
            <p:nvSpPr>
              <p:cNvPr id="209" name="Freeform: Shape 81">
                <a:extLst>
                  <a:ext uri="{FF2B5EF4-FFF2-40B4-BE49-F238E27FC236}">
                    <a16:creationId xmlns:a16="http://schemas.microsoft.com/office/drawing/2014/main" id="{772D6E18-3903-496E-A41D-162E362FF606}"/>
                  </a:ext>
                </a:extLst>
              </p:cNvPr>
              <p:cNvSpPr/>
              <p:nvPr/>
            </p:nvSpPr>
            <p:spPr>
              <a:xfrm rot="647765">
                <a:off x="2806891" y="3419141"/>
                <a:ext cx="650467" cy="648937"/>
              </a:xfrm>
              <a:custGeom>
                <a:avLst/>
                <a:gdLst>
                  <a:gd name="connsiteX0" fmla="*/ 188935 w 377870"/>
                  <a:gd name="connsiteY0" fmla="*/ 255462 h 376983"/>
                  <a:gd name="connsiteX1" fmla="*/ 122409 w 377870"/>
                  <a:gd name="connsiteY1" fmla="*/ 188935 h 376983"/>
                  <a:gd name="connsiteX2" fmla="*/ 188935 w 377870"/>
                  <a:gd name="connsiteY2" fmla="*/ 122409 h 376983"/>
                  <a:gd name="connsiteX3" fmla="*/ 255462 w 377870"/>
                  <a:gd name="connsiteY3" fmla="*/ 188935 h 376983"/>
                  <a:gd name="connsiteX4" fmla="*/ 188935 w 377870"/>
                  <a:gd name="connsiteY4" fmla="*/ 255462 h 376983"/>
                  <a:gd name="connsiteX5" fmla="*/ 188935 w 377870"/>
                  <a:gd name="connsiteY5" fmla="*/ 255462 h 376983"/>
                  <a:gd name="connsiteX6" fmla="*/ 324650 w 377870"/>
                  <a:gd name="connsiteY6" fmla="*/ 112652 h 376983"/>
                  <a:gd name="connsiteX7" fmla="*/ 338842 w 377870"/>
                  <a:gd name="connsiteY7" fmla="*/ 70962 h 376983"/>
                  <a:gd name="connsiteX8" fmla="*/ 306909 w 377870"/>
                  <a:gd name="connsiteY8" fmla="*/ 39029 h 376983"/>
                  <a:gd name="connsiteX9" fmla="*/ 265219 w 377870"/>
                  <a:gd name="connsiteY9" fmla="*/ 53221 h 376983"/>
                  <a:gd name="connsiteX10" fmla="*/ 230625 w 377870"/>
                  <a:gd name="connsiteY10" fmla="*/ 39029 h 376983"/>
                  <a:gd name="connsiteX11" fmla="*/ 211111 w 377870"/>
                  <a:gd name="connsiteY11" fmla="*/ 0 h 376983"/>
                  <a:gd name="connsiteX12" fmla="*/ 166760 w 377870"/>
                  <a:gd name="connsiteY12" fmla="*/ 0 h 376983"/>
                  <a:gd name="connsiteX13" fmla="*/ 147245 w 377870"/>
                  <a:gd name="connsiteY13" fmla="*/ 39029 h 376983"/>
                  <a:gd name="connsiteX14" fmla="*/ 112652 w 377870"/>
                  <a:gd name="connsiteY14" fmla="*/ 53221 h 376983"/>
                  <a:gd name="connsiteX15" fmla="*/ 70962 w 377870"/>
                  <a:gd name="connsiteY15" fmla="*/ 39029 h 376983"/>
                  <a:gd name="connsiteX16" fmla="*/ 39916 w 377870"/>
                  <a:gd name="connsiteY16" fmla="*/ 70075 h 376983"/>
                  <a:gd name="connsiteX17" fmla="*/ 53221 w 377870"/>
                  <a:gd name="connsiteY17" fmla="*/ 111765 h 376983"/>
                  <a:gd name="connsiteX18" fmla="*/ 39029 w 377870"/>
                  <a:gd name="connsiteY18" fmla="*/ 146358 h 376983"/>
                  <a:gd name="connsiteX19" fmla="*/ 0 w 377870"/>
                  <a:gd name="connsiteY19" fmla="*/ 165873 h 376983"/>
                  <a:gd name="connsiteX20" fmla="*/ 0 w 377870"/>
                  <a:gd name="connsiteY20" fmla="*/ 210224 h 376983"/>
                  <a:gd name="connsiteX21" fmla="*/ 39029 w 377870"/>
                  <a:gd name="connsiteY21" fmla="*/ 229738 h 376983"/>
                  <a:gd name="connsiteX22" fmla="*/ 53221 w 377870"/>
                  <a:gd name="connsiteY22" fmla="*/ 264332 h 376983"/>
                  <a:gd name="connsiteX23" fmla="*/ 39916 w 377870"/>
                  <a:gd name="connsiteY23" fmla="*/ 306022 h 376983"/>
                  <a:gd name="connsiteX24" fmla="*/ 70962 w 377870"/>
                  <a:gd name="connsiteY24" fmla="*/ 337068 h 376983"/>
                  <a:gd name="connsiteX25" fmla="*/ 112652 w 377870"/>
                  <a:gd name="connsiteY25" fmla="*/ 323763 h 376983"/>
                  <a:gd name="connsiteX26" fmla="*/ 147245 w 377870"/>
                  <a:gd name="connsiteY26" fmla="*/ 337955 h 376983"/>
                  <a:gd name="connsiteX27" fmla="*/ 166760 w 377870"/>
                  <a:gd name="connsiteY27" fmla="*/ 376984 h 376983"/>
                  <a:gd name="connsiteX28" fmla="*/ 211111 w 377870"/>
                  <a:gd name="connsiteY28" fmla="*/ 376984 h 376983"/>
                  <a:gd name="connsiteX29" fmla="*/ 230625 w 377870"/>
                  <a:gd name="connsiteY29" fmla="*/ 337955 h 376983"/>
                  <a:gd name="connsiteX30" fmla="*/ 265219 w 377870"/>
                  <a:gd name="connsiteY30" fmla="*/ 323763 h 376983"/>
                  <a:gd name="connsiteX31" fmla="*/ 306909 w 377870"/>
                  <a:gd name="connsiteY31" fmla="*/ 337955 h 376983"/>
                  <a:gd name="connsiteX32" fmla="*/ 337955 w 377870"/>
                  <a:gd name="connsiteY32" fmla="*/ 306022 h 376983"/>
                  <a:gd name="connsiteX33" fmla="*/ 324650 w 377870"/>
                  <a:gd name="connsiteY33" fmla="*/ 265219 h 376983"/>
                  <a:gd name="connsiteX34" fmla="*/ 338842 w 377870"/>
                  <a:gd name="connsiteY34" fmla="*/ 230625 h 376983"/>
                  <a:gd name="connsiteX35" fmla="*/ 377871 w 377870"/>
                  <a:gd name="connsiteY35" fmla="*/ 211111 h 376983"/>
                  <a:gd name="connsiteX36" fmla="*/ 377871 w 377870"/>
                  <a:gd name="connsiteY36" fmla="*/ 166760 h 376983"/>
                  <a:gd name="connsiteX37" fmla="*/ 338842 w 377870"/>
                  <a:gd name="connsiteY37" fmla="*/ 147245 h 376983"/>
                  <a:gd name="connsiteX38" fmla="*/ 324650 w 377870"/>
                  <a:gd name="connsiteY38" fmla="*/ 112652 h 37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77870" h="376983">
                    <a:moveTo>
                      <a:pt x="188935" y="255462"/>
                    </a:moveTo>
                    <a:cubicBezTo>
                      <a:pt x="151681" y="255462"/>
                      <a:pt x="122409" y="225303"/>
                      <a:pt x="122409" y="188935"/>
                    </a:cubicBezTo>
                    <a:cubicBezTo>
                      <a:pt x="122409" y="151681"/>
                      <a:pt x="152568" y="122409"/>
                      <a:pt x="188935" y="122409"/>
                    </a:cubicBezTo>
                    <a:cubicBezTo>
                      <a:pt x="226190" y="122409"/>
                      <a:pt x="255462" y="152568"/>
                      <a:pt x="255462" y="188935"/>
                    </a:cubicBezTo>
                    <a:cubicBezTo>
                      <a:pt x="255462" y="225303"/>
                      <a:pt x="226190" y="255462"/>
                      <a:pt x="188935" y="255462"/>
                    </a:cubicBezTo>
                    <a:lnTo>
                      <a:pt x="188935" y="255462"/>
                    </a:lnTo>
                    <a:close/>
                    <a:moveTo>
                      <a:pt x="324650" y="112652"/>
                    </a:moveTo>
                    <a:lnTo>
                      <a:pt x="338842" y="70962"/>
                    </a:lnTo>
                    <a:lnTo>
                      <a:pt x="306909" y="39029"/>
                    </a:lnTo>
                    <a:lnTo>
                      <a:pt x="265219" y="53221"/>
                    </a:lnTo>
                    <a:cubicBezTo>
                      <a:pt x="254575" y="47012"/>
                      <a:pt x="242157" y="42577"/>
                      <a:pt x="230625" y="39029"/>
                    </a:cubicBezTo>
                    <a:lnTo>
                      <a:pt x="211111" y="0"/>
                    </a:lnTo>
                    <a:lnTo>
                      <a:pt x="166760" y="0"/>
                    </a:lnTo>
                    <a:lnTo>
                      <a:pt x="147245" y="39029"/>
                    </a:lnTo>
                    <a:cubicBezTo>
                      <a:pt x="134827" y="42577"/>
                      <a:pt x="123296" y="47012"/>
                      <a:pt x="112652" y="53221"/>
                    </a:cubicBezTo>
                    <a:lnTo>
                      <a:pt x="70962" y="39029"/>
                    </a:lnTo>
                    <a:lnTo>
                      <a:pt x="39916" y="70075"/>
                    </a:lnTo>
                    <a:lnTo>
                      <a:pt x="53221" y="111765"/>
                    </a:lnTo>
                    <a:cubicBezTo>
                      <a:pt x="47012" y="122409"/>
                      <a:pt x="42577" y="134827"/>
                      <a:pt x="39029" y="146358"/>
                    </a:cubicBezTo>
                    <a:lnTo>
                      <a:pt x="0" y="165873"/>
                    </a:lnTo>
                    <a:lnTo>
                      <a:pt x="0" y="210224"/>
                    </a:lnTo>
                    <a:lnTo>
                      <a:pt x="39029" y="229738"/>
                    </a:lnTo>
                    <a:cubicBezTo>
                      <a:pt x="42577" y="242157"/>
                      <a:pt x="47012" y="253688"/>
                      <a:pt x="53221" y="264332"/>
                    </a:cubicBezTo>
                    <a:lnTo>
                      <a:pt x="39916" y="306022"/>
                    </a:lnTo>
                    <a:lnTo>
                      <a:pt x="70962" y="337068"/>
                    </a:lnTo>
                    <a:lnTo>
                      <a:pt x="112652" y="323763"/>
                    </a:lnTo>
                    <a:cubicBezTo>
                      <a:pt x="123296" y="329972"/>
                      <a:pt x="134827" y="334407"/>
                      <a:pt x="147245" y="337955"/>
                    </a:cubicBezTo>
                    <a:lnTo>
                      <a:pt x="166760" y="376984"/>
                    </a:lnTo>
                    <a:lnTo>
                      <a:pt x="211111" y="376984"/>
                    </a:lnTo>
                    <a:lnTo>
                      <a:pt x="230625" y="337955"/>
                    </a:lnTo>
                    <a:cubicBezTo>
                      <a:pt x="243044" y="334407"/>
                      <a:pt x="254575" y="329972"/>
                      <a:pt x="265219" y="323763"/>
                    </a:cubicBezTo>
                    <a:lnTo>
                      <a:pt x="306909" y="337955"/>
                    </a:lnTo>
                    <a:lnTo>
                      <a:pt x="337955" y="306022"/>
                    </a:lnTo>
                    <a:lnTo>
                      <a:pt x="324650" y="265219"/>
                    </a:lnTo>
                    <a:cubicBezTo>
                      <a:pt x="330859" y="254575"/>
                      <a:pt x="335294" y="243044"/>
                      <a:pt x="338842" y="230625"/>
                    </a:cubicBezTo>
                    <a:lnTo>
                      <a:pt x="377871" y="211111"/>
                    </a:lnTo>
                    <a:lnTo>
                      <a:pt x="377871" y="166760"/>
                    </a:lnTo>
                    <a:lnTo>
                      <a:pt x="338842" y="147245"/>
                    </a:lnTo>
                    <a:cubicBezTo>
                      <a:pt x="335294" y="134827"/>
                      <a:pt x="330859" y="123296"/>
                      <a:pt x="324650" y="11265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883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b="1">
                  <a:latin typeface="Sakkal Majalla" panose="02000000000000000000" pitchFamily="2" charset="-78"/>
                  <a:cs typeface="Sakkal Majalla" panose="02000000000000000000" pitchFamily="2" charset="-78"/>
                </a:endParaRPr>
              </a:p>
            </p:txBody>
          </p:sp>
        </p:grpSp>
      </p:grpSp>
      <p:pic>
        <p:nvPicPr>
          <p:cNvPr id="3" name="صورة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81" y="1853118"/>
            <a:ext cx="1050878" cy="1050878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21" y="2997665"/>
            <a:ext cx="1373871" cy="1369068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80" y="2093776"/>
            <a:ext cx="1077902" cy="68087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53" y="5074200"/>
            <a:ext cx="881550" cy="887487"/>
          </a:xfrm>
          <a:prstGeom prst="rect">
            <a:avLst/>
          </a:prstGeom>
        </p:spPr>
      </p:pic>
      <p:pic>
        <p:nvPicPr>
          <p:cNvPr id="10250" name="Picture 10" descr="Download Already A Proact User - Employee Icon White Png - Full Size PNG  Image - PNGk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28" y="3501766"/>
            <a:ext cx="845800" cy="8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TextBox 52">
            <a:extLst>
              <a:ext uri="{FF2B5EF4-FFF2-40B4-BE49-F238E27FC236}">
                <a16:creationId xmlns:a16="http://schemas.microsoft.com/office/drawing/2014/main" id="{4754F2B9-2F3D-4160-B87B-2E5657936057}"/>
              </a:ext>
            </a:extLst>
          </p:cNvPr>
          <p:cNvSpPr txBox="1"/>
          <p:nvPr/>
        </p:nvSpPr>
        <p:spPr>
          <a:xfrm>
            <a:off x="5615958" y="4267538"/>
            <a:ext cx="1592480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ar-BH" sz="2000" b="1" noProof="1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تقديم قيمة متميزة للعميل</a:t>
            </a:r>
            <a:endParaRPr lang="en-US" sz="2000" b="1" noProof="1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8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9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رابط مستقيم 99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742950" indent="-742950" algn="just" rtl="1">
              <a:buAutoNum type="arabicPeriod"/>
            </a:pP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انتشر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استعمال التسويق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الإلكتروني،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فالإنترنت تحول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إلى سوق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افتراضي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يحتوي على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سلع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حقيقية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وله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جمهور متنوع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العادات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والثقافات</a:t>
            </a:r>
            <a:r>
              <a:rPr lang="ar-LB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ومنتشر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في جميع بقاع الأرض.</a:t>
            </a:r>
          </a:p>
          <a:p>
            <a:pPr algn="just" rtl="1"/>
            <a:r>
              <a:rPr lang="ar-BH" sz="36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أ. اذكر اثنان من مزايا التسويق الإلكتروني للمستهلك؟</a:t>
            </a:r>
          </a:p>
          <a:p>
            <a:pPr algn="just" rtl="1"/>
            <a:endParaRPr lang="ar-BH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3600" b="1" dirty="0" smtClean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ب. اذكر اثنان من عيوب التسويق الإلكتروني؟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6502484" y="255539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التقويم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CF37C91C-1792-4456-A129-12DA8C225934}"/>
              </a:ext>
            </a:extLst>
          </p:cNvPr>
          <p:cNvSpPr/>
          <p:nvPr/>
        </p:nvSpPr>
        <p:spPr>
          <a:xfrm flipH="1">
            <a:off x="11053783" y="-114335"/>
            <a:ext cx="707366" cy="186204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rtl="1"/>
            <a:r>
              <a:rPr lang="ar-SA" sz="11500" b="1" cap="none" spc="0" dirty="0">
                <a:ln w="19050">
                  <a:solidFill>
                    <a:srgbClr val="FF99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؟</a:t>
            </a:r>
            <a:endParaRPr lang="en-US" sz="11500" b="1" cap="none" spc="0" dirty="0">
              <a:ln w="19050">
                <a:solidFill>
                  <a:srgbClr val="FF99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EA17CA2C-463F-4C03-9FAE-D86355B014EA}"/>
              </a:ext>
            </a:extLst>
          </p:cNvPr>
          <p:cNvSpPr/>
          <p:nvPr/>
        </p:nvSpPr>
        <p:spPr>
          <a:xfrm>
            <a:off x="217386" y="5869898"/>
            <a:ext cx="1766690" cy="448207"/>
          </a:xfrm>
          <a:prstGeom prst="flowChartTerminator">
            <a:avLst/>
          </a:prstGeom>
          <a:solidFill>
            <a:srgbClr val="C1301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تأكد من إجابتك</a:t>
            </a:r>
            <a:endParaRPr lang="en-US" sz="21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رابط مستقيم 9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623888" indent="-623888" algn="r" rtl="1"/>
            <a:r>
              <a:rPr lang="ar-BH" sz="4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ar-SA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 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يعمل التسويق الإلكتروني إلى التغلب على الحواجز الجغرافية</a:t>
            </a:r>
            <a:r>
              <a:rPr lang="ar-SA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SA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6502484" y="255539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التقويم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CF37C91C-1792-4456-A129-12DA8C225934}"/>
              </a:ext>
            </a:extLst>
          </p:cNvPr>
          <p:cNvSpPr/>
          <p:nvPr/>
        </p:nvSpPr>
        <p:spPr>
          <a:xfrm flipH="1">
            <a:off x="11053783" y="-114335"/>
            <a:ext cx="707366" cy="186204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rtl="1"/>
            <a:r>
              <a:rPr lang="ar-SA" sz="11500" b="1" cap="none" spc="0" dirty="0">
                <a:ln w="19050">
                  <a:solidFill>
                    <a:srgbClr val="FF99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؟</a:t>
            </a:r>
            <a:endParaRPr lang="en-US" sz="11500" b="1" cap="none" spc="0" dirty="0">
              <a:ln w="19050">
                <a:solidFill>
                  <a:srgbClr val="FF99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D26EB1B5-0C73-4673-B830-CBC625C354BB}"/>
              </a:ext>
            </a:extLst>
          </p:cNvPr>
          <p:cNvSpPr/>
          <p:nvPr/>
        </p:nvSpPr>
        <p:spPr>
          <a:xfrm>
            <a:off x="6543393" y="3881480"/>
            <a:ext cx="2936949" cy="856343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5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صح</a:t>
            </a:r>
            <a:endParaRPr lang="ar-SA" sz="36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33519721-DB9D-4E6B-82E6-92DD79CF670B}"/>
              </a:ext>
            </a:extLst>
          </p:cNvPr>
          <p:cNvSpPr/>
          <p:nvPr/>
        </p:nvSpPr>
        <p:spPr>
          <a:xfrm>
            <a:off x="2768362" y="3881480"/>
            <a:ext cx="2936949" cy="856343"/>
          </a:xfrm>
          <a:prstGeom prst="roundRect">
            <a:avLst>
              <a:gd name="adj" fmla="val 50000"/>
            </a:avLst>
          </a:prstGeom>
          <a:solidFill>
            <a:srgbClr val="3A5C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5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خطأ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1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رابط مستقيم 11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742950" indent="-742950" algn="just" rtl="1">
              <a:buAutoNum type="arabicPeriod" startAt="3"/>
            </a:pP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علل لما يأتي:</a:t>
            </a:r>
          </a:p>
          <a:p>
            <a:pPr algn="just" rtl="1"/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أ.ما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زالت بعض الشركات ترفض فكرة الدخول في مجال التسويق الإلكتروني</a:t>
            </a:r>
            <a:r>
              <a:rPr lang="ar-SA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BH" sz="4000" b="1" dirty="0" smtClean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4000" b="1" dirty="0" smtClean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ب.سهولة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الحصول على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معلومات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عن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أي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سلعة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وميزاتها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في التسويق الإلكتروني.</a:t>
            </a:r>
            <a:endParaRPr lang="ar-SA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6502484" y="255539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التقويم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CF37C91C-1792-4456-A129-12DA8C225934}"/>
              </a:ext>
            </a:extLst>
          </p:cNvPr>
          <p:cNvSpPr/>
          <p:nvPr/>
        </p:nvSpPr>
        <p:spPr>
          <a:xfrm flipH="1">
            <a:off x="11053783" y="-114335"/>
            <a:ext cx="707366" cy="186204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rtl="1"/>
            <a:r>
              <a:rPr lang="ar-SA" sz="11500" b="1" cap="none" spc="0" dirty="0">
                <a:ln w="19050">
                  <a:solidFill>
                    <a:srgbClr val="FF99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؟</a:t>
            </a:r>
            <a:endParaRPr lang="en-US" sz="11500" b="1" cap="none" spc="0" dirty="0">
              <a:ln w="19050">
                <a:solidFill>
                  <a:srgbClr val="FF99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EA17CA2C-463F-4C03-9FAE-D86355B014EA}"/>
              </a:ext>
            </a:extLst>
          </p:cNvPr>
          <p:cNvSpPr/>
          <p:nvPr/>
        </p:nvSpPr>
        <p:spPr>
          <a:xfrm>
            <a:off x="217386" y="5869898"/>
            <a:ext cx="1766690" cy="448207"/>
          </a:xfrm>
          <a:prstGeom prst="flowChartTerminator">
            <a:avLst/>
          </a:prstGeom>
          <a:solidFill>
            <a:srgbClr val="C1301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تأكد من إجابتك</a:t>
            </a:r>
            <a:endParaRPr lang="en-US" sz="21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1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رابط مستقيم 11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623888" indent="-623888" algn="r" rtl="1"/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4</a:t>
            </a:r>
            <a:r>
              <a:rPr lang="ar-SA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 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يطلق على التسويق الإلكتروني مصطلح</a:t>
            </a:r>
            <a:r>
              <a:rPr lang="ar-SA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</a:t>
            </a:r>
            <a:endParaRPr lang="ar-SA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6502484" y="255539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التقويم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CF37C91C-1792-4456-A129-12DA8C225934}"/>
              </a:ext>
            </a:extLst>
          </p:cNvPr>
          <p:cNvSpPr/>
          <p:nvPr/>
        </p:nvSpPr>
        <p:spPr>
          <a:xfrm flipH="1">
            <a:off x="11053783" y="-114335"/>
            <a:ext cx="707366" cy="186204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rtl="1"/>
            <a:r>
              <a:rPr lang="ar-SA" sz="11500" b="1" cap="none" spc="0" dirty="0">
                <a:ln w="19050">
                  <a:solidFill>
                    <a:srgbClr val="FF99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؟</a:t>
            </a:r>
            <a:endParaRPr lang="en-US" sz="11500" b="1" cap="none" spc="0" dirty="0">
              <a:ln w="19050">
                <a:solidFill>
                  <a:srgbClr val="FF99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D26EB1B5-0C73-4673-B830-CBC625C354BB}"/>
              </a:ext>
            </a:extLst>
          </p:cNvPr>
          <p:cNvSpPr/>
          <p:nvPr/>
        </p:nvSpPr>
        <p:spPr>
          <a:xfrm>
            <a:off x="6279866" y="3279850"/>
            <a:ext cx="4937760" cy="856343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36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أ. 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التقليدي</a:t>
            </a:r>
            <a:r>
              <a:rPr lang="ar-SA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0B87C965-9A2D-40EF-9B01-3285F1F92093}"/>
              </a:ext>
            </a:extLst>
          </p:cNvPr>
          <p:cNvSpPr/>
          <p:nvPr/>
        </p:nvSpPr>
        <p:spPr>
          <a:xfrm>
            <a:off x="6279866" y="4665808"/>
            <a:ext cx="4937760" cy="856343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36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ب. 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الخطط التسويقية</a:t>
            </a:r>
            <a:r>
              <a:rPr lang="ar-SA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8B6951A5-408B-473D-B6CF-B5E572164259}"/>
              </a:ext>
            </a:extLst>
          </p:cNvPr>
          <p:cNvSpPr/>
          <p:nvPr/>
        </p:nvSpPr>
        <p:spPr>
          <a:xfrm>
            <a:off x="573355" y="3279850"/>
            <a:ext cx="4937760" cy="856343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36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ج. 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المعكوس</a:t>
            </a:r>
            <a:r>
              <a:rPr lang="ar-SA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688AD076-9558-4180-9052-D3E11A808CCF}"/>
              </a:ext>
            </a:extLst>
          </p:cNvPr>
          <p:cNvSpPr/>
          <p:nvPr/>
        </p:nvSpPr>
        <p:spPr>
          <a:xfrm>
            <a:off x="573355" y="4665808"/>
            <a:ext cx="4937760" cy="856343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SA" sz="36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د. 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الكبير.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623888" indent="-623888" algn="r" rtl="1"/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5</a:t>
            </a:r>
            <a:r>
              <a:rPr lang="ar-SA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 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ارتفاع تكاليف التسويق الإلكتروني مقارنة بتكاليف التسويق العادي</a:t>
            </a:r>
            <a:r>
              <a:rPr lang="ar-SA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SA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6502484" y="255539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التقويم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CF37C91C-1792-4456-A129-12DA8C225934}"/>
              </a:ext>
            </a:extLst>
          </p:cNvPr>
          <p:cNvSpPr/>
          <p:nvPr/>
        </p:nvSpPr>
        <p:spPr>
          <a:xfrm flipH="1">
            <a:off x="11053783" y="-114335"/>
            <a:ext cx="707366" cy="186204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rtl="1"/>
            <a:r>
              <a:rPr lang="ar-SA" sz="11500" b="1" cap="none" spc="0" dirty="0">
                <a:ln w="19050">
                  <a:solidFill>
                    <a:srgbClr val="FF99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؟</a:t>
            </a:r>
            <a:endParaRPr lang="en-US" sz="11500" b="1" cap="none" spc="0" dirty="0">
              <a:ln w="19050">
                <a:solidFill>
                  <a:srgbClr val="FF99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D26EB1B5-0C73-4673-B830-CBC625C354BB}"/>
              </a:ext>
            </a:extLst>
          </p:cNvPr>
          <p:cNvSpPr/>
          <p:nvPr/>
        </p:nvSpPr>
        <p:spPr>
          <a:xfrm>
            <a:off x="6543393" y="3881480"/>
            <a:ext cx="2936949" cy="856343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5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صح</a:t>
            </a:r>
            <a:endParaRPr lang="ar-SA" sz="36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33519721-DB9D-4E6B-82E6-92DD79CF670B}"/>
              </a:ext>
            </a:extLst>
          </p:cNvPr>
          <p:cNvSpPr/>
          <p:nvPr/>
        </p:nvSpPr>
        <p:spPr>
          <a:xfrm>
            <a:off x="2768362" y="3881480"/>
            <a:ext cx="2936949" cy="856343"/>
          </a:xfrm>
          <a:prstGeom prst="roundRect">
            <a:avLst>
              <a:gd name="adj" fmla="val 50000"/>
            </a:avLst>
          </a:prstGeom>
          <a:solidFill>
            <a:srgbClr val="3A5C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5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خطأ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رابط مستقيم 10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just" rtl="1">
              <a:tabLst>
                <a:tab pos="8794750" algn="l"/>
              </a:tabLst>
            </a:pPr>
            <a:r>
              <a:rPr lang="ar-BH" sz="4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6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 أكمل عناصر المزيج التسويقي للتسويق الإلكتروني:</a:t>
            </a:r>
            <a:endParaRPr lang="ar-SA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6502484" y="255539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التقويم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CF37C91C-1792-4456-A129-12DA8C225934}"/>
              </a:ext>
            </a:extLst>
          </p:cNvPr>
          <p:cNvSpPr/>
          <p:nvPr/>
        </p:nvSpPr>
        <p:spPr>
          <a:xfrm flipH="1">
            <a:off x="11053783" y="-114335"/>
            <a:ext cx="707366" cy="186204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rtl="1"/>
            <a:r>
              <a:rPr lang="ar-SA" sz="11500" b="1" cap="none" spc="0" dirty="0">
                <a:ln w="19050">
                  <a:solidFill>
                    <a:srgbClr val="FF99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؟</a:t>
            </a:r>
            <a:endParaRPr lang="en-US" sz="11500" b="1" cap="none" spc="0" dirty="0">
              <a:ln w="19050">
                <a:solidFill>
                  <a:srgbClr val="FF99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EA17CA2C-463F-4C03-9FAE-D86355B014EA}"/>
              </a:ext>
            </a:extLst>
          </p:cNvPr>
          <p:cNvSpPr/>
          <p:nvPr/>
        </p:nvSpPr>
        <p:spPr>
          <a:xfrm>
            <a:off x="217386" y="5869898"/>
            <a:ext cx="1766690" cy="448207"/>
          </a:xfrm>
          <a:prstGeom prst="flowChartTerminator">
            <a:avLst/>
          </a:prstGeom>
          <a:solidFill>
            <a:srgbClr val="C1301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تأكد من إجابتك</a:t>
            </a:r>
            <a:endParaRPr lang="en-US" sz="21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9" name="Diagram 5"/>
          <p:cNvGraphicFramePr/>
          <p:nvPr>
            <p:extLst>
              <p:ext uri="{D42A27DB-BD31-4B8C-83A1-F6EECF244321}">
                <p14:modId xmlns:p14="http://schemas.microsoft.com/office/powerpoint/2010/main" val="726039112"/>
              </p:ext>
            </p:extLst>
          </p:nvPr>
        </p:nvGraphicFramePr>
        <p:xfrm>
          <a:off x="2830286" y="1901370"/>
          <a:ext cx="6008913" cy="441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7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18611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marL="266700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6502484" y="255539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التقويم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606;p37">
            <a:extLst>
              <a:ext uri="{FF2B5EF4-FFF2-40B4-BE49-F238E27FC236}">
                <a16:creationId xmlns:a16="http://schemas.microsoft.com/office/drawing/2014/main" id="{34442B95-24DB-4CF3-BFD0-1886E1B37CE7}"/>
              </a:ext>
            </a:extLst>
          </p:cNvPr>
          <p:cNvGrpSpPr/>
          <p:nvPr/>
        </p:nvGrpSpPr>
        <p:grpSpPr>
          <a:xfrm>
            <a:off x="10988866" y="293301"/>
            <a:ext cx="751685" cy="838520"/>
            <a:chOff x="1923675" y="1633650"/>
            <a:chExt cx="436000" cy="435975"/>
          </a:xfrm>
        </p:grpSpPr>
        <p:sp>
          <p:nvSpPr>
            <p:cNvPr id="13" name="Google Shape;607;p37">
              <a:extLst>
                <a:ext uri="{FF2B5EF4-FFF2-40B4-BE49-F238E27FC236}">
                  <a16:creationId xmlns:a16="http://schemas.microsoft.com/office/drawing/2014/main" id="{3A35DF27-37EC-4406-B94C-9430F453D313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8;p37">
              <a:extLst>
                <a:ext uri="{FF2B5EF4-FFF2-40B4-BE49-F238E27FC236}">
                  <a16:creationId xmlns:a16="http://schemas.microsoft.com/office/drawing/2014/main" id="{A18B681A-6B54-4B1E-BC1C-550C231AB8D0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9;p37">
              <a:extLst>
                <a:ext uri="{FF2B5EF4-FFF2-40B4-BE49-F238E27FC236}">
                  <a16:creationId xmlns:a16="http://schemas.microsoft.com/office/drawing/2014/main" id="{836A407E-3D26-4DF4-A2A6-D0050261D16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0;p37">
              <a:extLst>
                <a:ext uri="{FF2B5EF4-FFF2-40B4-BE49-F238E27FC236}">
                  <a16:creationId xmlns:a16="http://schemas.microsoft.com/office/drawing/2014/main" id="{D4B01DC0-74BA-44A8-9833-30A6C7B7DB61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1;p37">
              <a:extLst>
                <a:ext uri="{FF2B5EF4-FFF2-40B4-BE49-F238E27FC236}">
                  <a16:creationId xmlns:a16="http://schemas.microsoft.com/office/drawing/2014/main" id="{3D14D811-B5B8-4E99-BA6F-BCB8F5F2E366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2;p37">
              <a:extLst>
                <a:ext uri="{FF2B5EF4-FFF2-40B4-BE49-F238E27FC236}">
                  <a16:creationId xmlns:a16="http://schemas.microsoft.com/office/drawing/2014/main" id="{ECCAB6C9-A4AF-436A-9230-7E101AC7EF2B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401">
            <a:extLst>
              <a:ext uri="{FF2B5EF4-FFF2-40B4-BE49-F238E27FC236}">
                <a16:creationId xmlns:a16="http://schemas.microsoft.com/office/drawing/2014/main" id="{E8080949-0306-421B-9AB4-F8E8D2FCC2B5}"/>
              </a:ext>
            </a:extLst>
          </p:cNvPr>
          <p:cNvGrpSpPr/>
          <p:nvPr/>
        </p:nvGrpSpPr>
        <p:grpSpPr>
          <a:xfrm>
            <a:off x="1668671" y="3326001"/>
            <a:ext cx="5043757" cy="907708"/>
            <a:chOff x="-1535283" y="1287960"/>
            <a:chExt cx="11486579" cy="2067200"/>
          </a:xfrm>
        </p:grpSpPr>
        <p:sp>
          <p:nvSpPr>
            <p:cNvPr id="23" name="Shape 402">
              <a:extLst>
                <a:ext uri="{FF2B5EF4-FFF2-40B4-BE49-F238E27FC236}">
                  <a16:creationId xmlns:a16="http://schemas.microsoft.com/office/drawing/2014/main" id="{C91EFAC2-5684-43BA-A471-CD069690AFB3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403">
              <a:extLst>
                <a:ext uri="{FF2B5EF4-FFF2-40B4-BE49-F238E27FC236}">
                  <a16:creationId xmlns:a16="http://schemas.microsoft.com/office/drawing/2014/main" id="{67DA26D6-C09C-44D8-8F6B-33D50339E6AD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" name="Shape 404">
              <a:extLst>
                <a:ext uri="{FF2B5EF4-FFF2-40B4-BE49-F238E27FC236}">
                  <a16:creationId xmlns:a16="http://schemas.microsoft.com/office/drawing/2014/main" id="{43C5DCCC-FCB3-4782-BC44-8D6DDDBA7F37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6" name="Shape 405">
              <a:extLst>
                <a:ext uri="{FF2B5EF4-FFF2-40B4-BE49-F238E27FC236}">
                  <a16:creationId xmlns:a16="http://schemas.microsoft.com/office/drawing/2014/main" id="{99308F05-98D4-4B5A-96E9-CC569EC52660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" name="Shape 406">
              <a:extLst>
                <a:ext uri="{FF2B5EF4-FFF2-40B4-BE49-F238E27FC236}">
                  <a16:creationId xmlns:a16="http://schemas.microsoft.com/office/drawing/2014/main" id="{812E85DA-672F-4298-90C3-DFC8E2E0ECE8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0" name="Shape 408">
            <a:extLst>
              <a:ext uri="{FF2B5EF4-FFF2-40B4-BE49-F238E27FC236}">
                <a16:creationId xmlns:a16="http://schemas.microsoft.com/office/drawing/2014/main" id="{03E19D0A-CF6F-4DFE-AABB-190DF53C80CF}"/>
              </a:ext>
            </a:extLst>
          </p:cNvPr>
          <p:cNvSpPr txBox="1">
            <a:spLocks/>
          </p:cNvSpPr>
          <p:nvPr/>
        </p:nvSpPr>
        <p:spPr>
          <a:xfrm>
            <a:off x="2159713" y="4312227"/>
            <a:ext cx="3992502" cy="4632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None/>
            </a:pPr>
            <a:r>
              <a:rPr lang="ar-SA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أجب</a:t>
            </a:r>
            <a:r>
              <a:rPr lang="ar-LB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على</a:t>
            </a:r>
            <a:r>
              <a:rPr lang="ar-LB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التدريبات</a:t>
            </a:r>
            <a:r>
              <a:rPr lang="ar-LB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والأنشطة </a:t>
            </a:r>
            <a:r>
              <a:rPr lang="ar-SA" b="1" dirty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في الكتاب المدرسي </a:t>
            </a:r>
            <a:r>
              <a:rPr lang="ar-BH" b="1" dirty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الصفحات  </a:t>
            </a:r>
            <a:r>
              <a:rPr lang="ar-BH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120-122</a:t>
            </a:r>
            <a:endParaRPr lang="en-US" b="1" dirty="0">
              <a:solidFill>
                <a:srgbClr val="3C607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1" name="Shape 407">
            <a:extLst>
              <a:ext uri="{FF2B5EF4-FFF2-40B4-BE49-F238E27FC236}">
                <a16:creationId xmlns:a16="http://schemas.microsoft.com/office/drawing/2014/main" id="{D4AD1AA9-7DF7-4E0F-B06C-AC6E7ACCC2FE}"/>
              </a:ext>
            </a:extLst>
          </p:cNvPr>
          <p:cNvSpPr txBox="1">
            <a:spLocks/>
          </p:cNvSpPr>
          <p:nvPr/>
        </p:nvSpPr>
        <p:spPr>
          <a:xfrm>
            <a:off x="2235115" y="3503568"/>
            <a:ext cx="3917100" cy="5346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SA" sz="3200" dirty="0"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نشاط إضافي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733770-C3A5-4ABA-A4ED-465C303A9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7" t="18148" r="35000" b="15152"/>
          <a:stretch/>
        </p:blipFill>
        <p:spPr>
          <a:xfrm>
            <a:off x="7528224" y="1385836"/>
            <a:ext cx="4130435" cy="496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3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رابط مستقيم 33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BDD17388-A0DF-412C-A2B4-570FBBC5ACF4}"/>
              </a:ext>
            </a:extLst>
          </p:cNvPr>
          <p:cNvSpPr/>
          <p:nvPr/>
        </p:nvSpPr>
        <p:spPr>
          <a:xfrm>
            <a:off x="6330171" y="3521887"/>
            <a:ext cx="2547047" cy="2534492"/>
          </a:xfrm>
          <a:prstGeom prst="diamond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4F03380-86CB-4C66-875E-8AA503C599BC}"/>
              </a:ext>
            </a:extLst>
          </p:cNvPr>
          <p:cNvSpPr/>
          <p:nvPr/>
        </p:nvSpPr>
        <p:spPr>
          <a:xfrm>
            <a:off x="5846853" y="1021330"/>
            <a:ext cx="2547047" cy="2534492"/>
          </a:xfrm>
          <a:prstGeom prst="diamond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DDD23E7-9E9B-4511-8EBE-57ACE20E5DDA}"/>
              </a:ext>
            </a:extLst>
          </p:cNvPr>
          <p:cNvSpPr/>
          <p:nvPr/>
        </p:nvSpPr>
        <p:spPr>
          <a:xfrm>
            <a:off x="2816488" y="2060119"/>
            <a:ext cx="2547047" cy="2534492"/>
          </a:xfrm>
          <a:prstGeom prst="diamond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7DFBFF2-F813-4502-94B7-DD609DA6F5CE}"/>
              </a:ext>
            </a:extLst>
          </p:cNvPr>
          <p:cNvSpPr/>
          <p:nvPr/>
        </p:nvSpPr>
        <p:spPr>
          <a:xfrm>
            <a:off x="5741231" y="131108"/>
            <a:ext cx="684000" cy="684000"/>
          </a:xfrm>
          <a:prstGeom prst="diamond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FA413BD-DC4E-4AB9-971A-4238138F2EBA}"/>
              </a:ext>
            </a:extLst>
          </p:cNvPr>
          <p:cNvSpPr/>
          <p:nvPr/>
        </p:nvSpPr>
        <p:spPr>
          <a:xfrm>
            <a:off x="3136764" y="394895"/>
            <a:ext cx="5893994" cy="5864941"/>
          </a:xfrm>
          <a:prstGeom prst="diamond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476A3AB-C9BB-4585-8E4F-1EB85D77CD2A}"/>
              </a:ext>
            </a:extLst>
          </p:cNvPr>
          <p:cNvSpPr/>
          <p:nvPr/>
        </p:nvSpPr>
        <p:spPr>
          <a:xfrm>
            <a:off x="3473034" y="696461"/>
            <a:ext cx="5220395" cy="5194662"/>
          </a:xfrm>
          <a:prstGeom prst="diamond">
            <a:avLst/>
          </a:prstGeom>
          <a:solidFill>
            <a:schemeClr val="bg1"/>
          </a:solidFill>
          <a:ln w="76200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375641-91DF-4F61-8B2A-234662AF2201}"/>
              </a:ext>
            </a:extLst>
          </p:cNvPr>
          <p:cNvGrpSpPr/>
          <p:nvPr/>
        </p:nvGrpSpPr>
        <p:grpSpPr>
          <a:xfrm>
            <a:off x="5140851" y="995486"/>
            <a:ext cx="1818511" cy="942048"/>
            <a:chOff x="5140851" y="893888"/>
            <a:chExt cx="1818511" cy="94204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BEFCC4-CA99-4B3D-AAA0-0F0D9FFD6122}"/>
                </a:ext>
              </a:extLst>
            </p:cNvPr>
            <p:cNvCxnSpPr/>
            <p:nvPr/>
          </p:nvCxnSpPr>
          <p:spPr>
            <a:xfrm flipH="1">
              <a:off x="5140851" y="945807"/>
              <a:ext cx="890129" cy="89012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AE017C-45AC-4E5A-A909-D1A9D66A6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9233" y="893888"/>
              <a:ext cx="890129" cy="89012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2DF14E-CC8E-4D1D-9C1F-D1ADFFB24A83}"/>
              </a:ext>
            </a:extLst>
          </p:cNvPr>
          <p:cNvGrpSpPr/>
          <p:nvPr/>
        </p:nvGrpSpPr>
        <p:grpSpPr>
          <a:xfrm flipV="1">
            <a:off x="5140851" y="4691354"/>
            <a:ext cx="1818511" cy="942048"/>
            <a:chOff x="5140851" y="893888"/>
            <a:chExt cx="1818511" cy="94204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371ED2-1A6F-4B25-877C-C7F7F0AFEE7D}"/>
                </a:ext>
              </a:extLst>
            </p:cNvPr>
            <p:cNvCxnSpPr/>
            <p:nvPr/>
          </p:nvCxnSpPr>
          <p:spPr>
            <a:xfrm flipH="1">
              <a:off x="5140851" y="945807"/>
              <a:ext cx="890129" cy="89012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C0024C-2434-4AC8-9949-00B701AED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9233" y="893888"/>
              <a:ext cx="890129" cy="89012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503;p34"/>
          <p:cNvSpPr txBox="1">
            <a:spLocks/>
          </p:cNvSpPr>
          <p:nvPr/>
        </p:nvSpPr>
        <p:spPr>
          <a:xfrm>
            <a:off x="2688047" y="2600636"/>
            <a:ext cx="6762371" cy="10797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50000"/>
              </a:lnSpc>
              <a:defRPr/>
            </a:pPr>
            <a:r>
              <a:rPr lang="ar-BH" sz="4000" dirty="0">
                <a:solidFill>
                  <a:srgbClr val="3C6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plified Arabic" panose="02020603050405020304" pitchFamily="18" charset="-78"/>
                <a:cs typeface="PT Bold Heading" panose="02010400000000000000" pitchFamily="2" charset="-78"/>
              </a:rPr>
              <a:t>نهاية </a:t>
            </a:r>
            <a:r>
              <a:rPr lang="ar-SA" sz="4000" dirty="0">
                <a:solidFill>
                  <a:srgbClr val="3C6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plified Arabic" panose="02020603050405020304" pitchFamily="18" charset="-78"/>
                <a:cs typeface="PT Bold Heading" panose="02010400000000000000" pitchFamily="2" charset="-78"/>
              </a:rPr>
              <a:t>الدرس</a:t>
            </a:r>
            <a:endParaRPr lang="ar-BH" sz="4000" dirty="0">
              <a:solidFill>
                <a:srgbClr val="3C607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plified Arabic" panose="02020603050405020304" pitchFamily="18" charset="-78"/>
              <a:cs typeface="PT Bold Heading" panose="02010400000000000000" pitchFamily="2" charset="-78"/>
            </a:endParaRPr>
          </a:p>
          <a:p>
            <a:pPr algn="ctr" rtl="1">
              <a:lnSpc>
                <a:spcPct val="150000"/>
              </a:lnSpc>
              <a:defRPr/>
            </a:pPr>
            <a:r>
              <a:rPr lang="ar-BH" sz="4000" dirty="0">
                <a:solidFill>
                  <a:srgbClr val="3C6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plified Arabic" panose="02020603050405020304" pitchFamily="18" charset="-78"/>
                <a:cs typeface="PT Bold Heading" panose="02010400000000000000" pitchFamily="2" charset="-78"/>
              </a:rPr>
              <a:t>شكراً لكم ،، وفقكم الله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رابط مستقيم 23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0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>
        <p15:prstTrans prst="origami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مستدير الزوايا 5"/>
          <p:cNvSpPr/>
          <p:nvPr/>
        </p:nvSpPr>
        <p:spPr>
          <a:xfrm>
            <a:off x="2794383" y="1558407"/>
            <a:ext cx="9768840" cy="3992880"/>
          </a:xfrm>
          <a:prstGeom prst="roundRect">
            <a:avLst>
              <a:gd name="adj" fmla="val 5217"/>
            </a:avLst>
          </a:prstGeom>
          <a:solidFill>
            <a:srgbClr val="F7931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4217556" y="2110475"/>
            <a:ext cx="6715615" cy="1534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A" sz="7200" dirty="0">
                <a:solidFill>
                  <a:srgbClr val="3A616A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  <a:cs typeface="PT Bold Heading" panose="02010400000000000000" pitchFamily="2" charset="-78"/>
              </a:rPr>
              <a:t>الوحدة </a:t>
            </a:r>
            <a:r>
              <a:rPr lang="ar-BH" sz="7200" dirty="0" smtClean="0">
                <a:solidFill>
                  <a:srgbClr val="3A616A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  <a:cs typeface="PT Bold Heading" panose="02010400000000000000" pitchFamily="2" charset="-78"/>
              </a:rPr>
              <a:t>الثالثة</a:t>
            </a:r>
            <a:endParaRPr lang="en-US" sz="7200" dirty="0">
              <a:solidFill>
                <a:srgbClr val="3A616A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4454957" y="3644870"/>
            <a:ext cx="62408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ar-BH" sz="8000" cap="none" spc="0" dirty="0" smtClean="0">
                <a:ln>
                  <a:solidFill>
                    <a:srgbClr val="3A616A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cs typeface="PT Bold Heading" panose="02010400000000000000" pitchFamily="2" charset="-78"/>
              </a:rPr>
              <a:t>المزيج التسويقي</a:t>
            </a:r>
            <a:endParaRPr lang="ar-SA" sz="11500" cap="none" spc="0" dirty="0">
              <a:ln>
                <a:solidFill>
                  <a:srgbClr val="3A616A"/>
                </a:solidFill>
              </a:ln>
              <a:solidFill>
                <a:schemeClr val="bg1"/>
              </a:solidFill>
              <a:effectLst/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رابط مستقيم 9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042" y="130013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7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742950" indent="-742950" algn="just" rtl="1">
              <a:buAutoNum type="arabicPeriod"/>
            </a:pP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انتشراستعمال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الإلكتروني، فالإنترنت تحول إلى سوق افتراضي يحتوي على سلع حقيقية وله جمهور متنوع العادات والثقافات ومنتشر في جميع بقاع الأرض.</a:t>
            </a:r>
          </a:p>
          <a:p>
            <a:pPr algn="just" rtl="1"/>
            <a:r>
              <a:rPr lang="ar-BH" sz="36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أ. اذكر اثنان من مزايا التسويق الإلكتروني للمستهلك؟</a:t>
            </a:r>
          </a:p>
          <a:p>
            <a:pPr algn="just" rtl="1"/>
            <a:endParaRPr lang="ar-BH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3600" b="1" dirty="0" smtClean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r>
              <a:rPr lang="ar-BH" sz="36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ب. اذكر اثنان من عيوب التسويق الإلكتروني؟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" name="مستطيل 1"/>
          <p:cNvSpPr/>
          <p:nvPr/>
        </p:nvSpPr>
        <p:spPr>
          <a:xfrm>
            <a:off x="4083424" y="319996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rtl="1">
              <a:spcAft>
                <a:spcPts val="0"/>
              </a:spcAft>
            </a:pPr>
            <a:r>
              <a:rPr lang="ar-BH" sz="3200" b="1" dirty="0">
                <a:solidFill>
                  <a:schemeClr val="tx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1. سهولة الحصول على معلومات عن السلعة.</a:t>
            </a:r>
          </a:p>
          <a:p>
            <a:pPr lvl="0" algn="just" rtl="1">
              <a:spcAft>
                <a:spcPts val="0"/>
              </a:spcAft>
            </a:pPr>
            <a:r>
              <a:rPr lang="ar-BH" sz="3200" b="1" dirty="0">
                <a:solidFill>
                  <a:schemeClr val="tx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2. إمكانية الحصول على السلعة من أي شخص.</a:t>
            </a:r>
            <a:endParaRPr lang="en-US" sz="3200" b="1" dirty="0">
              <a:solidFill>
                <a:schemeClr val="tx2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2092196" y="5168519"/>
            <a:ext cx="80872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44500" algn="just" rtl="1"/>
            <a:r>
              <a:rPr lang="ar-BH" sz="3200" b="1" dirty="0">
                <a:solidFill>
                  <a:schemeClr val="tx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1. وجود بعض الشركات الوهمية.</a:t>
            </a:r>
          </a:p>
          <a:p>
            <a:pPr indent="-444500" algn="just" rtl="1"/>
            <a:r>
              <a:rPr lang="ar-BH" sz="3200" b="1" dirty="0">
                <a:solidFill>
                  <a:schemeClr val="tx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2. عدم وجود سرية في التعامل بسبب خطر التعرض لمخترقي الإنترنت</a:t>
            </a:r>
            <a:r>
              <a:rPr lang="ar-BH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en-US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87A04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التالي</a:t>
            </a:r>
            <a:endParaRPr lang="en-US" sz="21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6666793" y="255539"/>
            <a:ext cx="17796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54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الإجابة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606;p37">
            <a:extLst>
              <a:ext uri="{FF2B5EF4-FFF2-40B4-BE49-F238E27FC236}">
                <a16:creationId xmlns:a16="http://schemas.microsoft.com/office/drawing/2014/main" id="{CCB4F4C1-BB4A-475E-A861-3F78AFB5FF07}"/>
              </a:ext>
            </a:extLst>
          </p:cNvPr>
          <p:cNvGrpSpPr/>
          <p:nvPr/>
        </p:nvGrpSpPr>
        <p:grpSpPr>
          <a:xfrm>
            <a:off x="10988866" y="293301"/>
            <a:ext cx="751685" cy="838520"/>
            <a:chOff x="1923675" y="1633650"/>
            <a:chExt cx="436000" cy="435975"/>
          </a:xfrm>
        </p:grpSpPr>
        <p:sp>
          <p:nvSpPr>
            <p:cNvPr id="13" name="Google Shape;607;p37">
              <a:extLst>
                <a:ext uri="{FF2B5EF4-FFF2-40B4-BE49-F238E27FC236}">
                  <a16:creationId xmlns:a16="http://schemas.microsoft.com/office/drawing/2014/main" id="{E4E00912-4748-4A14-9488-11539E4156B8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8;p37">
              <a:extLst>
                <a:ext uri="{FF2B5EF4-FFF2-40B4-BE49-F238E27FC236}">
                  <a16:creationId xmlns:a16="http://schemas.microsoft.com/office/drawing/2014/main" id="{67DA968E-490D-41AD-8B5A-CAE6D2CEC811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9;p37">
              <a:extLst>
                <a:ext uri="{FF2B5EF4-FFF2-40B4-BE49-F238E27FC236}">
                  <a16:creationId xmlns:a16="http://schemas.microsoft.com/office/drawing/2014/main" id="{E715D849-0DC7-46BC-AD87-877F72E68E7C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0;p37">
              <a:extLst>
                <a:ext uri="{FF2B5EF4-FFF2-40B4-BE49-F238E27FC236}">
                  <a16:creationId xmlns:a16="http://schemas.microsoft.com/office/drawing/2014/main" id="{20D9F2B0-F6CB-449B-81BC-53AD3A94F5DC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1;p37">
              <a:extLst>
                <a:ext uri="{FF2B5EF4-FFF2-40B4-BE49-F238E27FC236}">
                  <a16:creationId xmlns:a16="http://schemas.microsoft.com/office/drawing/2014/main" id="{00341B19-BC1D-49F3-9419-265D1E0A5AC8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2;p37">
              <a:extLst>
                <a:ext uri="{FF2B5EF4-FFF2-40B4-BE49-F238E27FC236}">
                  <a16:creationId xmlns:a16="http://schemas.microsoft.com/office/drawing/2014/main" id="{F34205F4-712F-4759-8C09-07D8CAE4ED64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رابط مستقيم 23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87A04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التالي</a:t>
            </a:r>
            <a:endParaRPr lang="en-US" sz="21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3" name="صورة 3">
            <a:extLst>
              <a:ext uri="{FF2B5EF4-FFF2-40B4-BE49-F238E27FC236}">
                <a16:creationId xmlns:a16="http://schemas.microsoft.com/office/drawing/2014/main" id="{48D42394-906F-4D27-A499-D2F4F150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93" y="1189531"/>
            <a:ext cx="5623560" cy="4005943"/>
          </a:xfrm>
          <a:prstGeom prst="rect">
            <a:avLst/>
          </a:prstGeom>
        </p:spPr>
      </p:pic>
      <p:sp>
        <p:nvSpPr>
          <p:cNvPr id="5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رابط مستقيم 7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رجوع</a:t>
            </a:r>
            <a:endParaRPr lang="en-US" sz="21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2" name="صورة 4">
            <a:extLst>
              <a:ext uri="{FF2B5EF4-FFF2-40B4-BE49-F238E27FC236}">
                <a16:creationId xmlns:a16="http://schemas.microsoft.com/office/drawing/2014/main" id="{47F41FBD-DC4C-4A4F-85FD-8972014DE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35" y="1050470"/>
            <a:ext cx="5216730" cy="4757059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رابط مستقيم 7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742950" indent="-742950" algn="just" rtl="1">
              <a:buAutoNum type="arabicPeriod" startAt="3"/>
            </a:pP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علل لما يأتي:  </a:t>
            </a:r>
          </a:p>
          <a:p>
            <a:pPr algn="just" rtl="1"/>
            <a:r>
              <a:rPr lang="ar-BH" sz="4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أ. ما زالت بعض الشركات ترفض فكرة الدخول في مجال التسويق الإلكتروني</a:t>
            </a:r>
            <a:r>
              <a:rPr lang="ar-SA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BH" sz="4000" b="1" dirty="0" smtClean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4000" b="1" dirty="0" smtClean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4000" b="1" dirty="0" smtClean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ar-BH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1250950" indent="-1250950" algn="just" rtl="1"/>
            <a:r>
              <a:rPr lang="ar-BH" sz="36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ب. سهولة الحصول على معلومات عن أي سلعة وميزاتها في التسويق الإلكتروني.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7" name="مستطيل 6"/>
          <p:cNvSpPr/>
          <p:nvPr/>
        </p:nvSpPr>
        <p:spPr>
          <a:xfrm>
            <a:off x="399644" y="2514617"/>
            <a:ext cx="10465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 algn="just" rtl="1"/>
            <a:r>
              <a:rPr lang="ar-BH" sz="3600" b="1" dirty="0">
                <a:solidFill>
                  <a:schemeClr val="tx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1. وجود بعض الشركات الوهمية.</a:t>
            </a:r>
          </a:p>
          <a:p>
            <a:pPr marL="444500" lvl="0" indent="-444500" algn="just" rtl="1"/>
            <a:r>
              <a:rPr lang="ar-BH" sz="3600" b="1" dirty="0">
                <a:solidFill>
                  <a:schemeClr val="tx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2. عدم وجود سرية في التعامل بسبب خطر التعرض لمخترقي الإنترنت.</a:t>
            </a:r>
            <a:endParaRPr lang="en-US" sz="3600" b="1" dirty="0">
              <a:solidFill>
                <a:schemeClr val="tx2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444500" lvl="0" indent="-444500" algn="just" rtl="1"/>
            <a:r>
              <a:rPr lang="ar-BH" sz="3600" b="1" dirty="0">
                <a:solidFill>
                  <a:schemeClr val="tx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3.عدم مجاراة المستهلكين للتطور الإلكتروني.</a:t>
            </a:r>
          </a:p>
        </p:txBody>
      </p:sp>
      <p:sp>
        <p:nvSpPr>
          <p:cNvPr id="8" name="Rectangle 6"/>
          <p:cNvSpPr/>
          <p:nvPr/>
        </p:nvSpPr>
        <p:spPr>
          <a:xfrm>
            <a:off x="6666793" y="255539"/>
            <a:ext cx="17796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54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الإجابة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0" name="Google Shape;606;p37">
            <a:extLst>
              <a:ext uri="{FF2B5EF4-FFF2-40B4-BE49-F238E27FC236}">
                <a16:creationId xmlns:a16="http://schemas.microsoft.com/office/drawing/2014/main" id="{CCB4F4C1-BB4A-475E-A861-3F78AFB5FF07}"/>
              </a:ext>
            </a:extLst>
          </p:cNvPr>
          <p:cNvGrpSpPr/>
          <p:nvPr/>
        </p:nvGrpSpPr>
        <p:grpSpPr>
          <a:xfrm>
            <a:off x="10988866" y="293301"/>
            <a:ext cx="751685" cy="838520"/>
            <a:chOff x="1923675" y="1633650"/>
            <a:chExt cx="436000" cy="435975"/>
          </a:xfrm>
        </p:grpSpPr>
        <p:sp>
          <p:nvSpPr>
            <p:cNvPr id="11" name="Google Shape;607;p37">
              <a:extLst>
                <a:ext uri="{FF2B5EF4-FFF2-40B4-BE49-F238E27FC236}">
                  <a16:creationId xmlns:a16="http://schemas.microsoft.com/office/drawing/2014/main" id="{E4E00912-4748-4A14-9488-11539E4156B8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8;p37">
              <a:extLst>
                <a:ext uri="{FF2B5EF4-FFF2-40B4-BE49-F238E27FC236}">
                  <a16:creationId xmlns:a16="http://schemas.microsoft.com/office/drawing/2014/main" id="{67DA968E-490D-41AD-8B5A-CAE6D2CEC811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9;p37">
              <a:extLst>
                <a:ext uri="{FF2B5EF4-FFF2-40B4-BE49-F238E27FC236}">
                  <a16:creationId xmlns:a16="http://schemas.microsoft.com/office/drawing/2014/main" id="{E715D849-0DC7-46BC-AD87-877F72E68E7C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0;p37">
              <a:extLst>
                <a:ext uri="{FF2B5EF4-FFF2-40B4-BE49-F238E27FC236}">
                  <a16:creationId xmlns:a16="http://schemas.microsoft.com/office/drawing/2014/main" id="{20D9F2B0-F6CB-449B-81BC-53AD3A94F5DC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1;p37">
              <a:extLst>
                <a:ext uri="{FF2B5EF4-FFF2-40B4-BE49-F238E27FC236}">
                  <a16:creationId xmlns:a16="http://schemas.microsoft.com/office/drawing/2014/main" id="{00341B19-BC1D-49F3-9419-265D1E0A5AC8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2;p37">
              <a:extLst>
                <a:ext uri="{FF2B5EF4-FFF2-40B4-BE49-F238E27FC236}">
                  <a16:creationId xmlns:a16="http://schemas.microsoft.com/office/drawing/2014/main" id="{F34205F4-712F-4759-8C09-07D8CAE4ED64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87A04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التالي</a:t>
            </a:r>
            <a:endParaRPr lang="en-US" sz="21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9" name="مستطيل 18"/>
          <p:cNvSpPr/>
          <p:nvPr/>
        </p:nvSpPr>
        <p:spPr>
          <a:xfrm>
            <a:off x="399644" y="5507474"/>
            <a:ext cx="10465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 algn="just" rtl="1"/>
            <a:r>
              <a:rPr lang="ar-BH" sz="3600" b="1" dirty="0" smtClean="0">
                <a:solidFill>
                  <a:schemeClr val="tx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بسبب الانتشار القوي الواسع للإنترنت.</a:t>
            </a:r>
            <a:endParaRPr lang="ar-BH" sz="3600" b="1" dirty="0">
              <a:solidFill>
                <a:schemeClr val="tx2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رابط مستقيم 23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87A04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التالي</a:t>
            </a:r>
            <a:endParaRPr lang="en-US" sz="21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3" name="صورة 3">
            <a:extLst>
              <a:ext uri="{FF2B5EF4-FFF2-40B4-BE49-F238E27FC236}">
                <a16:creationId xmlns:a16="http://schemas.microsoft.com/office/drawing/2014/main" id="{48D42394-906F-4D27-A499-D2F4F150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1364343"/>
            <a:ext cx="5623560" cy="4005943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رابط مستقيم 7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رجوع</a:t>
            </a:r>
            <a:endParaRPr lang="en-US" sz="21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2" name="صورة 4">
            <a:extLst>
              <a:ext uri="{FF2B5EF4-FFF2-40B4-BE49-F238E27FC236}">
                <a16:creationId xmlns:a16="http://schemas.microsoft.com/office/drawing/2014/main" id="{47F41FBD-DC4C-4A4F-85FD-8972014DE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35" y="1050470"/>
            <a:ext cx="5216730" cy="4757059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رابط مستقيم 7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87A04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التالي</a:t>
            </a:r>
            <a:endParaRPr lang="en-US" sz="21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3" name="صورة 3">
            <a:extLst>
              <a:ext uri="{FF2B5EF4-FFF2-40B4-BE49-F238E27FC236}">
                <a16:creationId xmlns:a16="http://schemas.microsoft.com/office/drawing/2014/main" id="{48D42394-906F-4D27-A499-D2F4F150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6" y="947484"/>
            <a:ext cx="5623560" cy="4005943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92A38-FC4D-4837-8539-29C52E494B05}"/>
              </a:ext>
            </a:extLst>
          </p:cNvPr>
          <p:cNvSpPr txBox="1"/>
          <p:nvPr/>
        </p:nvSpPr>
        <p:spPr>
          <a:xfrm>
            <a:off x="1818732" y="5240887"/>
            <a:ext cx="923316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325688" indent="-2325688" algn="r" rtl="1"/>
            <a:r>
              <a:rPr lang="ar-BH" sz="3200" b="1" dirty="0" smtClean="0">
                <a:solidFill>
                  <a:schemeClr val="accent6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الإجابة الصحيحة:  </a:t>
            </a:r>
            <a:r>
              <a:rPr lang="ar-BH" sz="3200" b="1" u="sng" dirty="0" smtClean="0">
                <a:solidFill>
                  <a:srgbClr val="C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انخفاض </a:t>
            </a:r>
            <a:r>
              <a:rPr lang="ar-BH" sz="32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تكاليف </a:t>
            </a:r>
            <a:r>
              <a:rPr lang="ar-BH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 مقارنة بتكاليف التسويق العادي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8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رابط مستقيم 8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5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Terminator 5">
            <a:hlinkClick r:id="rId2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رجوع</a:t>
            </a:r>
            <a:endParaRPr lang="en-US" sz="21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2" name="صورة 4">
            <a:extLst>
              <a:ext uri="{FF2B5EF4-FFF2-40B4-BE49-F238E27FC236}">
                <a16:creationId xmlns:a16="http://schemas.microsoft.com/office/drawing/2014/main" id="{47F41FBD-DC4C-4A4F-85FD-8972014DE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35" y="1050470"/>
            <a:ext cx="5216730" cy="4757059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رابط مستقيم 7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6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09266" y="1335539"/>
            <a:ext cx="11932679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just" rtl="1">
              <a:tabLst>
                <a:tab pos="8794750" algn="l"/>
              </a:tabLst>
            </a:pP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6. أكمل عناصر المزيج التسويقي للتسويق الإلكتروني:</a:t>
            </a:r>
            <a:endParaRPr lang="ar-SA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r" rtl="1"/>
            <a:endParaRPr lang="en-US" sz="28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6666793" y="255539"/>
            <a:ext cx="17796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54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الإجابة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aphicFrame>
        <p:nvGraphicFramePr>
          <p:cNvPr id="9" name="Diagram 5"/>
          <p:cNvGraphicFramePr/>
          <p:nvPr>
            <p:extLst>
              <p:ext uri="{D42A27DB-BD31-4B8C-83A1-F6EECF244321}">
                <p14:modId xmlns:p14="http://schemas.microsoft.com/office/powerpoint/2010/main" val="1116845870"/>
              </p:ext>
            </p:extLst>
          </p:nvPr>
        </p:nvGraphicFramePr>
        <p:xfrm>
          <a:off x="2830286" y="1901370"/>
          <a:ext cx="6008913" cy="441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oogle Shape;606;p37">
            <a:extLst>
              <a:ext uri="{FF2B5EF4-FFF2-40B4-BE49-F238E27FC236}">
                <a16:creationId xmlns:a16="http://schemas.microsoft.com/office/drawing/2014/main" id="{CCB4F4C1-BB4A-475E-A861-3F78AFB5FF07}"/>
              </a:ext>
            </a:extLst>
          </p:cNvPr>
          <p:cNvGrpSpPr/>
          <p:nvPr/>
        </p:nvGrpSpPr>
        <p:grpSpPr>
          <a:xfrm>
            <a:off x="10988866" y="293301"/>
            <a:ext cx="751685" cy="838520"/>
            <a:chOff x="1923675" y="1633650"/>
            <a:chExt cx="436000" cy="435975"/>
          </a:xfrm>
        </p:grpSpPr>
        <p:sp>
          <p:nvSpPr>
            <p:cNvPr id="11" name="Google Shape;607;p37">
              <a:extLst>
                <a:ext uri="{FF2B5EF4-FFF2-40B4-BE49-F238E27FC236}">
                  <a16:creationId xmlns:a16="http://schemas.microsoft.com/office/drawing/2014/main" id="{E4E00912-4748-4A14-9488-11539E4156B8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8;p37">
              <a:extLst>
                <a:ext uri="{FF2B5EF4-FFF2-40B4-BE49-F238E27FC236}">
                  <a16:creationId xmlns:a16="http://schemas.microsoft.com/office/drawing/2014/main" id="{67DA968E-490D-41AD-8B5A-CAE6D2CEC811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9;p37">
              <a:extLst>
                <a:ext uri="{FF2B5EF4-FFF2-40B4-BE49-F238E27FC236}">
                  <a16:creationId xmlns:a16="http://schemas.microsoft.com/office/drawing/2014/main" id="{E715D849-0DC7-46BC-AD87-877F72E68E7C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0;p37">
              <a:extLst>
                <a:ext uri="{FF2B5EF4-FFF2-40B4-BE49-F238E27FC236}">
                  <a16:creationId xmlns:a16="http://schemas.microsoft.com/office/drawing/2014/main" id="{20D9F2B0-F6CB-449B-81BC-53AD3A94F5DC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1;p37">
              <a:extLst>
                <a:ext uri="{FF2B5EF4-FFF2-40B4-BE49-F238E27FC236}">
                  <a16:creationId xmlns:a16="http://schemas.microsoft.com/office/drawing/2014/main" id="{00341B19-BC1D-49F3-9419-265D1E0A5AC8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2;p37">
              <a:extLst>
                <a:ext uri="{FF2B5EF4-FFF2-40B4-BE49-F238E27FC236}">
                  <a16:creationId xmlns:a16="http://schemas.microsoft.com/office/drawing/2014/main" id="{F34205F4-712F-4759-8C09-07D8CAE4ED64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Flowchart: Terminator 5">
            <a:hlinkClick r:id="rId7" action="ppaction://hlinksldjump"/>
            <a:extLst>
              <a:ext uri="{FF2B5EF4-FFF2-40B4-BE49-F238E27FC236}">
                <a16:creationId xmlns:a16="http://schemas.microsoft.com/office/drawing/2014/main" id="{16CF56EB-E1D1-456F-BC92-7E3C7954D0A3}"/>
              </a:ext>
            </a:extLst>
          </p:cNvPr>
          <p:cNvSpPr/>
          <p:nvPr/>
        </p:nvSpPr>
        <p:spPr>
          <a:xfrm>
            <a:off x="217386" y="5869898"/>
            <a:ext cx="1360098" cy="448207"/>
          </a:xfrm>
          <a:prstGeom prst="flowChartTerminator">
            <a:avLst/>
          </a:prstGeom>
          <a:solidFill>
            <a:srgbClr val="87A04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1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التالي</a:t>
            </a:r>
            <a:endParaRPr lang="en-US" sz="21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2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رابط مستقيم 22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49E94-9CB6-49E7-9ABC-71E9908F0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7" t="18148" r="35000" b="15152"/>
          <a:stretch/>
        </p:blipFill>
        <p:spPr>
          <a:xfrm>
            <a:off x="230548" y="2613836"/>
            <a:ext cx="2558658" cy="3673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مستطيل مستدير الزوايا 5"/>
          <p:cNvSpPr/>
          <p:nvPr/>
        </p:nvSpPr>
        <p:spPr>
          <a:xfrm>
            <a:off x="3018670" y="2791611"/>
            <a:ext cx="9768840" cy="3340618"/>
          </a:xfrm>
          <a:prstGeom prst="roundRect">
            <a:avLst>
              <a:gd name="adj" fmla="val 2893"/>
            </a:avLst>
          </a:prstGeom>
          <a:solidFill>
            <a:srgbClr val="F7931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7" name="Google Shape;221;p14">
            <a:extLst>
              <a:ext uri="{FF2B5EF4-FFF2-40B4-BE49-F238E27FC236}">
                <a16:creationId xmlns:a16="http://schemas.microsoft.com/office/drawing/2014/main" id="{279A38AC-65AE-4B6F-A1B0-AD0B5116166B}"/>
              </a:ext>
            </a:extLst>
          </p:cNvPr>
          <p:cNvSpPr txBox="1">
            <a:spLocks/>
          </p:cNvSpPr>
          <p:nvPr/>
        </p:nvSpPr>
        <p:spPr>
          <a:xfrm>
            <a:off x="2789206" y="4607763"/>
            <a:ext cx="9935307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BH" sz="8000" dirty="0" smtClean="0">
                <a:solidFill>
                  <a:srgbClr val="3A616A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التسويق الإلكتروني</a:t>
            </a:r>
            <a:endParaRPr lang="en-US" sz="8000" dirty="0">
              <a:solidFill>
                <a:srgbClr val="3A616A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DEC22-1F28-4C8C-BF02-37F27CF7C1FE}"/>
              </a:ext>
            </a:extLst>
          </p:cNvPr>
          <p:cNvSpPr/>
          <p:nvPr/>
        </p:nvSpPr>
        <p:spPr>
          <a:xfrm>
            <a:off x="233332" y="5767563"/>
            <a:ext cx="2555874" cy="461665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PT Bold Heading" panose="02010400000000000000" pitchFamily="2" charset="-78"/>
              </a:rPr>
              <a:t>الصفحات </a:t>
            </a:r>
            <a:r>
              <a:rPr lang="ar-BH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PT Bold Heading" panose="02010400000000000000" pitchFamily="2" charset="-78"/>
              </a:rPr>
              <a:t>103-122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sp>
        <p:nvSpPr>
          <p:cNvPr id="3" name="مستطيل 7">
            <a:extLst>
              <a:ext uri="{FF2B5EF4-FFF2-40B4-BE49-F238E27FC236}">
                <a16:creationId xmlns:a16="http://schemas.microsoft.com/office/drawing/2014/main" id="{E823FB1C-1C89-4AAF-8C9A-6325A60C6658}"/>
              </a:ext>
            </a:extLst>
          </p:cNvPr>
          <p:cNvSpPr/>
          <p:nvPr/>
        </p:nvSpPr>
        <p:spPr>
          <a:xfrm>
            <a:off x="5967785" y="3145689"/>
            <a:ext cx="44374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ar-SA" sz="6600" cap="none" spc="0" dirty="0">
                <a:ln>
                  <a:solidFill>
                    <a:srgbClr val="3A616A"/>
                  </a:solidFill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cs typeface="PT Bold Heading" panose="02010400000000000000" pitchFamily="2" charset="-78"/>
              </a:rPr>
              <a:t>الفصل </a:t>
            </a:r>
            <a:r>
              <a:rPr lang="ar-BH" sz="6600" dirty="0" smtClean="0">
                <a:ln>
                  <a:solidFill>
                    <a:srgbClr val="3A616A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التاسع</a:t>
            </a:r>
            <a:endParaRPr lang="ar-SA" sz="8800" cap="none" spc="0" dirty="0">
              <a:ln>
                <a:solidFill>
                  <a:srgbClr val="3A616A"/>
                </a:solidFill>
              </a:ln>
              <a:solidFill>
                <a:schemeClr val="bg1"/>
              </a:solidFill>
              <a:effectLst/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2" name="مجموعة 1"/>
          <p:cNvGrpSpPr/>
          <p:nvPr/>
        </p:nvGrpSpPr>
        <p:grpSpPr>
          <a:xfrm>
            <a:off x="3470274" y="1"/>
            <a:ext cx="6493998" cy="3508758"/>
            <a:chOff x="3470273" y="0"/>
            <a:chExt cx="7804965" cy="4082009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E42BAC7-F7A3-49E1-B7C8-B5D5DF63B19C}"/>
                </a:ext>
              </a:extLst>
            </p:cNvPr>
            <p:cNvGrpSpPr/>
            <p:nvPr/>
          </p:nvGrpSpPr>
          <p:grpSpPr>
            <a:xfrm>
              <a:off x="4277767" y="0"/>
              <a:ext cx="2405181" cy="3308746"/>
              <a:chOff x="5216020" y="1701306"/>
              <a:chExt cx="2432071" cy="2848087"/>
            </a:xfrm>
          </p:grpSpPr>
          <p:sp>
            <p:nvSpPr>
              <p:cNvPr id="9" name="Shape 4472">
                <a:extLst>
                  <a:ext uri="{FF2B5EF4-FFF2-40B4-BE49-F238E27FC236}">
                    <a16:creationId xmlns:a16="http://schemas.microsoft.com/office/drawing/2014/main" id="{868FA021-C4C9-4BBD-9684-7404AE3C8B4D}"/>
                  </a:ext>
                </a:extLst>
              </p:cNvPr>
              <p:cNvSpPr/>
              <p:nvPr/>
            </p:nvSpPr>
            <p:spPr>
              <a:xfrm>
                <a:off x="6935341" y="1701307"/>
                <a:ext cx="712750" cy="2848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930"/>
                    </a:lnTo>
                    <a:lnTo>
                      <a:pt x="19749" y="16702"/>
                    </a:lnTo>
                    <a:lnTo>
                      <a:pt x="14988" y="596"/>
                    </a:lnTo>
                    <a:lnTo>
                      <a:pt x="7582" y="463"/>
                    </a:lnTo>
                    <a:lnTo>
                      <a:pt x="1411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10" name="Shape 4473">
                <a:extLst>
                  <a:ext uri="{FF2B5EF4-FFF2-40B4-BE49-F238E27FC236}">
                    <a16:creationId xmlns:a16="http://schemas.microsoft.com/office/drawing/2014/main" id="{3787D3C9-8EB3-4AA7-9EE8-B82E0076B8B1}"/>
                  </a:ext>
                </a:extLst>
              </p:cNvPr>
              <p:cNvSpPr/>
              <p:nvPr/>
            </p:nvSpPr>
            <p:spPr>
              <a:xfrm>
                <a:off x="5216020" y="1701307"/>
                <a:ext cx="1774597" cy="2848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4" y="0"/>
                    </a:moveTo>
                    <a:lnTo>
                      <a:pt x="21600" y="18158"/>
                    </a:lnTo>
                    <a:lnTo>
                      <a:pt x="20927" y="21600"/>
                    </a:lnTo>
                    <a:lnTo>
                      <a:pt x="0" y="18577"/>
                    </a:lnTo>
                    <a:lnTo>
                      <a:pt x="885" y="16106"/>
                    </a:lnTo>
                    <a:lnTo>
                      <a:pt x="1948" y="993"/>
                    </a:lnTo>
                    <a:lnTo>
                      <a:pt x="2149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12" name="Shape 4474">
                <a:extLst>
                  <a:ext uri="{FF2B5EF4-FFF2-40B4-BE49-F238E27FC236}">
                    <a16:creationId xmlns:a16="http://schemas.microsoft.com/office/drawing/2014/main" id="{99E3BC76-2C36-424D-AC72-C0C64E84D746}"/>
                  </a:ext>
                </a:extLst>
              </p:cNvPr>
              <p:cNvSpPr/>
              <p:nvPr/>
            </p:nvSpPr>
            <p:spPr>
              <a:xfrm>
                <a:off x="6935341" y="1701307"/>
                <a:ext cx="334557" cy="2848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291"/>
                    </a:lnTo>
                    <a:lnTo>
                      <a:pt x="17280" y="463"/>
                    </a:lnTo>
                    <a:lnTo>
                      <a:pt x="3005" y="0"/>
                    </a:lnTo>
                    <a:lnTo>
                      <a:pt x="3569" y="18158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13" name="Shape 4475">
                <a:extLst>
                  <a:ext uri="{FF2B5EF4-FFF2-40B4-BE49-F238E27FC236}">
                    <a16:creationId xmlns:a16="http://schemas.microsoft.com/office/drawing/2014/main" id="{239838CF-4F0C-4DDF-9D65-73824DBD948F}"/>
                  </a:ext>
                </a:extLst>
              </p:cNvPr>
              <p:cNvSpPr/>
              <p:nvPr/>
            </p:nvSpPr>
            <p:spPr>
              <a:xfrm>
                <a:off x="5376023" y="1701306"/>
                <a:ext cx="1614595" cy="2394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20148" y="8655"/>
                      <a:pt x="0" y="1179"/>
                    </a:cubicBezTo>
                    <a:cubicBezTo>
                      <a:pt x="21488" y="0"/>
                      <a:pt x="21488" y="0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grpSp>
            <p:nvGrpSpPr>
              <p:cNvPr id="14" name="Group 104">
                <a:extLst>
                  <a:ext uri="{FF2B5EF4-FFF2-40B4-BE49-F238E27FC236}">
                    <a16:creationId xmlns:a16="http://schemas.microsoft.com/office/drawing/2014/main" id="{945BFFF3-DA6E-4579-B0DD-3A8080399457}"/>
                  </a:ext>
                </a:extLst>
              </p:cNvPr>
              <p:cNvGrpSpPr/>
              <p:nvPr/>
            </p:nvGrpSpPr>
            <p:grpSpPr>
              <a:xfrm>
                <a:off x="5544755" y="1823492"/>
                <a:ext cx="1137778" cy="1746335"/>
                <a:chOff x="0" y="0"/>
                <a:chExt cx="1137776" cy="1746333"/>
              </a:xfrm>
            </p:grpSpPr>
            <p:grpSp>
              <p:nvGrpSpPr>
                <p:cNvPr id="15" name="Group 105">
                  <a:extLst>
                    <a:ext uri="{FF2B5EF4-FFF2-40B4-BE49-F238E27FC236}">
                      <a16:creationId xmlns:a16="http://schemas.microsoft.com/office/drawing/2014/main" id="{E6ABA24B-CF51-457A-BFC1-2FBE5327746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37776" cy="253101"/>
                  <a:chOff x="0" y="0"/>
                  <a:chExt cx="1137776" cy="253099"/>
                </a:xfrm>
              </p:grpSpPr>
              <p:sp>
                <p:nvSpPr>
                  <p:cNvPr id="17" name="Shape 4476">
                    <a:extLst>
                      <a:ext uri="{FF2B5EF4-FFF2-40B4-BE49-F238E27FC236}">
                        <a16:creationId xmlns:a16="http://schemas.microsoft.com/office/drawing/2014/main" id="{E0A54991-6553-41DD-8F7D-A4525686A0E1}"/>
                      </a:ext>
                    </a:extLst>
                  </p:cNvPr>
                  <p:cNvSpPr/>
                  <p:nvPr/>
                </p:nvSpPr>
                <p:spPr>
                  <a:xfrm>
                    <a:off x="0" y="107640"/>
                    <a:ext cx="98912" cy="1454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0385"/>
                        </a:moveTo>
                        <a:cubicBezTo>
                          <a:pt x="21600" y="16615"/>
                          <a:pt x="16800" y="21600"/>
                          <a:pt x="11400" y="21600"/>
                        </a:cubicBezTo>
                        <a:cubicBezTo>
                          <a:pt x="5400" y="21600"/>
                          <a:pt x="600" y="16615"/>
                          <a:pt x="0" y="10800"/>
                        </a:cubicBezTo>
                        <a:cubicBezTo>
                          <a:pt x="0" y="4985"/>
                          <a:pt x="4800" y="0"/>
                          <a:pt x="10800" y="0"/>
                        </a:cubicBezTo>
                        <a:cubicBezTo>
                          <a:pt x="16200" y="0"/>
                          <a:pt x="21600" y="4569"/>
                          <a:pt x="21600" y="10385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18" name="Shape 4477">
                    <a:extLst>
                      <a:ext uri="{FF2B5EF4-FFF2-40B4-BE49-F238E27FC236}">
                        <a16:creationId xmlns:a16="http://schemas.microsoft.com/office/drawing/2014/main" id="{E1F61A08-1AEC-41D5-B75F-983F06F5199E}"/>
                      </a:ext>
                    </a:extLst>
                  </p:cNvPr>
                  <p:cNvSpPr/>
                  <p:nvPr/>
                </p:nvSpPr>
                <p:spPr>
                  <a:xfrm>
                    <a:off x="23273" y="145046"/>
                    <a:ext cx="52366" cy="731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887" extrusionOk="0">
                        <a:moveTo>
                          <a:pt x="21600" y="10487"/>
                        </a:moveTo>
                        <a:cubicBezTo>
                          <a:pt x="21600" y="16087"/>
                          <a:pt x="16800" y="20887"/>
                          <a:pt x="10800" y="20887"/>
                        </a:cubicBezTo>
                        <a:cubicBezTo>
                          <a:pt x="4800" y="20887"/>
                          <a:pt x="0" y="16087"/>
                          <a:pt x="0" y="10487"/>
                        </a:cubicBezTo>
                        <a:cubicBezTo>
                          <a:pt x="0" y="4887"/>
                          <a:pt x="4800" y="87"/>
                          <a:pt x="10800" y="87"/>
                        </a:cubicBezTo>
                        <a:cubicBezTo>
                          <a:pt x="16800" y="-713"/>
                          <a:pt x="21600" y="4087"/>
                          <a:pt x="21600" y="10487"/>
                        </a:cubicBezTo>
                        <a:close/>
                      </a:path>
                    </a:pathLst>
                  </a:custGeom>
                  <a:solidFill>
                    <a:srgbClr val="53525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19" name="Shape 4478">
                    <a:extLst>
                      <a:ext uri="{FF2B5EF4-FFF2-40B4-BE49-F238E27FC236}">
                        <a16:creationId xmlns:a16="http://schemas.microsoft.com/office/drawing/2014/main" id="{640BDA89-F60F-45EB-8235-F8713F8BA157}"/>
                      </a:ext>
                    </a:extLst>
                  </p:cNvPr>
                  <p:cNvSpPr/>
                  <p:nvPr/>
                </p:nvSpPr>
                <p:spPr>
                  <a:xfrm>
                    <a:off x="994937" y="0"/>
                    <a:ext cx="142839" cy="2094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11" h="21600" extrusionOk="0">
                        <a:moveTo>
                          <a:pt x="21185" y="10656"/>
                        </a:moveTo>
                        <a:cubicBezTo>
                          <a:pt x="21600" y="16704"/>
                          <a:pt x="17031" y="21600"/>
                          <a:pt x="10800" y="21600"/>
                        </a:cubicBezTo>
                        <a:cubicBezTo>
                          <a:pt x="4985" y="21600"/>
                          <a:pt x="0" y="16992"/>
                          <a:pt x="0" y="10944"/>
                        </a:cubicBezTo>
                        <a:cubicBezTo>
                          <a:pt x="0" y="4896"/>
                          <a:pt x="4569" y="0"/>
                          <a:pt x="10385" y="0"/>
                        </a:cubicBezTo>
                        <a:cubicBezTo>
                          <a:pt x="16200" y="0"/>
                          <a:pt x="21185" y="4608"/>
                          <a:pt x="21185" y="10656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20" name="Shape 4479">
                    <a:extLst>
                      <a:ext uri="{FF2B5EF4-FFF2-40B4-BE49-F238E27FC236}">
                        <a16:creationId xmlns:a16="http://schemas.microsoft.com/office/drawing/2014/main" id="{BFA8DDE7-E611-4AC0-B06E-E107FDE54408}"/>
                      </a:ext>
                    </a:extLst>
                  </p:cNvPr>
                  <p:cNvSpPr/>
                  <p:nvPr/>
                </p:nvSpPr>
                <p:spPr>
                  <a:xfrm>
                    <a:off x="1032246" y="49456"/>
                    <a:ext cx="70332" cy="1076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88" h="21600" extrusionOk="0">
                        <a:moveTo>
                          <a:pt x="20888" y="10523"/>
                        </a:moveTo>
                        <a:cubicBezTo>
                          <a:pt x="20888" y="16615"/>
                          <a:pt x="16088" y="21046"/>
                          <a:pt x="10488" y="21600"/>
                        </a:cubicBezTo>
                        <a:cubicBezTo>
                          <a:pt x="4888" y="21600"/>
                          <a:pt x="88" y="16615"/>
                          <a:pt x="88" y="11077"/>
                        </a:cubicBezTo>
                        <a:cubicBezTo>
                          <a:pt x="-712" y="4985"/>
                          <a:pt x="4088" y="0"/>
                          <a:pt x="9688" y="0"/>
                        </a:cubicBezTo>
                        <a:cubicBezTo>
                          <a:pt x="16088" y="0"/>
                          <a:pt x="20888" y="4431"/>
                          <a:pt x="20888" y="10523"/>
                        </a:cubicBezTo>
                        <a:close/>
                      </a:path>
                    </a:pathLst>
                  </a:custGeom>
                  <a:solidFill>
                    <a:srgbClr val="53525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</p:grpSp>
            <p:sp>
              <p:nvSpPr>
                <p:cNvPr id="16" name="Shape 4481">
                  <a:extLst>
                    <a:ext uri="{FF2B5EF4-FFF2-40B4-BE49-F238E27FC236}">
                      <a16:creationId xmlns:a16="http://schemas.microsoft.com/office/drawing/2014/main" id="{8E368A39-3120-45C0-A84A-B270C72AC2FA}"/>
                    </a:ext>
                  </a:extLst>
                </p:cNvPr>
                <p:cNvSpPr/>
                <p:nvPr/>
              </p:nvSpPr>
              <p:spPr>
                <a:xfrm>
                  <a:off x="23273" y="93359"/>
                  <a:ext cx="1064236" cy="1652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4" h="21569" extrusionOk="0">
                      <a:moveTo>
                        <a:pt x="9849" y="21569"/>
                      </a:moveTo>
                      <a:cubicBezTo>
                        <a:pt x="9345" y="21569"/>
                        <a:pt x="8841" y="21496"/>
                        <a:pt x="8338" y="21351"/>
                      </a:cubicBezTo>
                      <a:cubicBezTo>
                        <a:pt x="56" y="18955"/>
                        <a:pt x="0" y="1966"/>
                        <a:pt x="0" y="1240"/>
                      </a:cubicBezTo>
                      <a:cubicBezTo>
                        <a:pt x="0" y="1058"/>
                        <a:pt x="224" y="877"/>
                        <a:pt x="448" y="877"/>
                      </a:cubicBezTo>
                      <a:cubicBezTo>
                        <a:pt x="448" y="877"/>
                        <a:pt x="448" y="877"/>
                        <a:pt x="448" y="877"/>
                      </a:cubicBezTo>
                      <a:cubicBezTo>
                        <a:pt x="727" y="877"/>
                        <a:pt x="951" y="1058"/>
                        <a:pt x="951" y="1240"/>
                      </a:cubicBezTo>
                      <a:cubicBezTo>
                        <a:pt x="951" y="1421"/>
                        <a:pt x="1007" y="18520"/>
                        <a:pt x="8730" y="20770"/>
                      </a:cubicBezTo>
                      <a:cubicBezTo>
                        <a:pt x="9681" y="21061"/>
                        <a:pt x="10632" y="20988"/>
                        <a:pt x="11583" y="20553"/>
                      </a:cubicBezTo>
                      <a:cubicBezTo>
                        <a:pt x="17403" y="17794"/>
                        <a:pt x="20873" y="2982"/>
                        <a:pt x="20425" y="332"/>
                      </a:cubicBezTo>
                      <a:cubicBezTo>
                        <a:pt x="20425" y="151"/>
                        <a:pt x="20593" y="5"/>
                        <a:pt x="20873" y="5"/>
                      </a:cubicBezTo>
                      <a:cubicBezTo>
                        <a:pt x="21096" y="-31"/>
                        <a:pt x="21376" y="114"/>
                        <a:pt x="21376" y="259"/>
                      </a:cubicBezTo>
                      <a:cubicBezTo>
                        <a:pt x="21600" y="1639"/>
                        <a:pt x="20817" y="6177"/>
                        <a:pt x="19306" y="10497"/>
                      </a:cubicBezTo>
                      <a:cubicBezTo>
                        <a:pt x="17907" y="14417"/>
                        <a:pt x="15556" y="19427"/>
                        <a:pt x="12143" y="21061"/>
                      </a:cubicBezTo>
                      <a:cubicBezTo>
                        <a:pt x="11416" y="21387"/>
                        <a:pt x="10632" y="21569"/>
                        <a:pt x="9849" y="2156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</p:grpSp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6F9A1A1E-FE1A-49BA-ABBC-6F92B9506AB1}"/>
                </a:ext>
              </a:extLst>
            </p:cNvPr>
            <p:cNvGrpSpPr/>
            <p:nvPr/>
          </p:nvGrpSpPr>
          <p:grpSpPr>
            <a:xfrm>
              <a:off x="3470273" y="1043341"/>
              <a:ext cx="1840849" cy="2532404"/>
              <a:chOff x="4399500" y="2599389"/>
              <a:chExt cx="1861429" cy="2179830"/>
            </a:xfrm>
          </p:grpSpPr>
          <p:sp>
            <p:nvSpPr>
              <p:cNvPr id="22" name="Shape 4484">
                <a:extLst>
                  <a:ext uri="{FF2B5EF4-FFF2-40B4-BE49-F238E27FC236}">
                    <a16:creationId xmlns:a16="http://schemas.microsoft.com/office/drawing/2014/main" id="{FF30B50F-F97E-4B7A-8E97-87CBFBDC5377}"/>
                  </a:ext>
                </a:extLst>
              </p:cNvPr>
              <p:cNvSpPr/>
              <p:nvPr/>
            </p:nvSpPr>
            <p:spPr>
              <a:xfrm>
                <a:off x="5715413" y="2599389"/>
                <a:ext cx="545516" cy="217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930"/>
                    </a:lnTo>
                    <a:lnTo>
                      <a:pt x="19749" y="16702"/>
                    </a:lnTo>
                    <a:lnTo>
                      <a:pt x="14988" y="596"/>
                    </a:lnTo>
                    <a:lnTo>
                      <a:pt x="7582" y="463"/>
                    </a:lnTo>
                    <a:lnTo>
                      <a:pt x="1411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23" name="Shape 4485">
                <a:extLst>
                  <a:ext uri="{FF2B5EF4-FFF2-40B4-BE49-F238E27FC236}">
                    <a16:creationId xmlns:a16="http://schemas.microsoft.com/office/drawing/2014/main" id="{D0AA41DB-22F0-49E4-AA69-A6DBFF264309}"/>
                  </a:ext>
                </a:extLst>
              </p:cNvPr>
              <p:cNvSpPr/>
              <p:nvPr/>
            </p:nvSpPr>
            <p:spPr>
              <a:xfrm>
                <a:off x="4399500" y="2599389"/>
                <a:ext cx="1358220" cy="217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4" y="0"/>
                    </a:moveTo>
                    <a:lnTo>
                      <a:pt x="21600" y="18158"/>
                    </a:lnTo>
                    <a:lnTo>
                      <a:pt x="20927" y="21600"/>
                    </a:lnTo>
                    <a:lnTo>
                      <a:pt x="0" y="18577"/>
                    </a:lnTo>
                    <a:lnTo>
                      <a:pt x="885" y="16106"/>
                    </a:lnTo>
                    <a:lnTo>
                      <a:pt x="1948" y="993"/>
                    </a:lnTo>
                    <a:lnTo>
                      <a:pt x="214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24" name="Shape 4486">
                <a:extLst>
                  <a:ext uri="{FF2B5EF4-FFF2-40B4-BE49-F238E27FC236}">
                    <a16:creationId xmlns:a16="http://schemas.microsoft.com/office/drawing/2014/main" id="{5E1C8C6D-CA58-4D6D-B455-0A4ACB71BE35}"/>
                  </a:ext>
                </a:extLst>
              </p:cNvPr>
              <p:cNvSpPr/>
              <p:nvPr/>
            </p:nvSpPr>
            <p:spPr>
              <a:xfrm>
                <a:off x="5715413" y="2599389"/>
                <a:ext cx="256059" cy="217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290"/>
                    </a:lnTo>
                    <a:lnTo>
                      <a:pt x="17280" y="463"/>
                    </a:lnTo>
                    <a:lnTo>
                      <a:pt x="3005" y="0"/>
                    </a:lnTo>
                    <a:lnTo>
                      <a:pt x="3569" y="18158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25" name="Shape 4487">
                <a:extLst>
                  <a:ext uri="{FF2B5EF4-FFF2-40B4-BE49-F238E27FC236}">
                    <a16:creationId xmlns:a16="http://schemas.microsoft.com/office/drawing/2014/main" id="{1176DAB2-1C64-4636-B4E7-8B8808DADB13}"/>
                  </a:ext>
                </a:extLst>
              </p:cNvPr>
              <p:cNvSpPr/>
              <p:nvPr/>
            </p:nvSpPr>
            <p:spPr>
              <a:xfrm>
                <a:off x="4521961" y="2599390"/>
                <a:ext cx="1235759" cy="1832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20148" y="8655"/>
                      <a:pt x="0" y="1179"/>
                    </a:cubicBezTo>
                    <a:cubicBezTo>
                      <a:pt x="21488" y="0"/>
                      <a:pt x="21488" y="0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grpSp>
            <p:nvGrpSpPr>
              <p:cNvPr id="26" name="Group 93">
                <a:extLst>
                  <a:ext uri="{FF2B5EF4-FFF2-40B4-BE49-F238E27FC236}">
                    <a16:creationId xmlns:a16="http://schemas.microsoft.com/office/drawing/2014/main" id="{4E48DCBD-D6D2-4AB1-A70D-0156F8BBCB3D}"/>
                  </a:ext>
                </a:extLst>
              </p:cNvPr>
              <p:cNvGrpSpPr/>
              <p:nvPr/>
            </p:nvGrpSpPr>
            <p:grpSpPr>
              <a:xfrm>
                <a:off x="4651103" y="2692906"/>
                <a:ext cx="870819" cy="1336586"/>
                <a:chOff x="0" y="0"/>
                <a:chExt cx="870816" cy="1336585"/>
              </a:xfrm>
            </p:grpSpPr>
            <p:grpSp>
              <p:nvGrpSpPr>
                <p:cNvPr id="27" name="Group 94">
                  <a:extLst>
                    <a:ext uri="{FF2B5EF4-FFF2-40B4-BE49-F238E27FC236}">
                      <a16:creationId xmlns:a16="http://schemas.microsoft.com/office/drawing/2014/main" id="{F4FCDBF9-8CD9-404B-B499-6458F8B68DDF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70816" cy="193716"/>
                  <a:chOff x="0" y="0"/>
                  <a:chExt cx="870816" cy="193714"/>
                </a:xfrm>
              </p:grpSpPr>
              <p:sp>
                <p:nvSpPr>
                  <p:cNvPr id="29" name="Shape 4488">
                    <a:extLst>
                      <a:ext uri="{FF2B5EF4-FFF2-40B4-BE49-F238E27FC236}">
                        <a16:creationId xmlns:a16="http://schemas.microsoft.com/office/drawing/2014/main" id="{9C2EEDCD-C4A0-4FB0-9898-89E81E664AE9}"/>
                      </a:ext>
                    </a:extLst>
                  </p:cNvPr>
                  <p:cNvSpPr/>
                  <p:nvPr/>
                </p:nvSpPr>
                <p:spPr>
                  <a:xfrm>
                    <a:off x="0" y="82384"/>
                    <a:ext cx="75704" cy="11133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0385"/>
                        </a:moveTo>
                        <a:cubicBezTo>
                          <a:pt x="21600" y="16615"/>
                          <a:pt x="16800" y="21600"/>
                          <a:pt x="11400" y="21600"/>
                        </a:cubicBezTo>
                        <a:cubicBezTo>
                          <a:pt x="5400" y="21600"/>
                          <a:pt x="600" y="16615"/>
                          <a:pt x="0" y="10800"/>
                        </a:cubicBezTo>
                        <a:cubicBezTo>
                          <a:pt x="0" y="4985"/>
                          <a:pt x="4800" y="0"/>
                          <a:pt x="10800" y="0"/>
                        </a:cubicBezTo>
                        <a:cubicBezTo>
                          <a:pt x="16200" y="0"/>
                          <a:pt x="21600" y="4569"/>
                          <a:pt x="21600" y="10385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30" name="Shape 4489">
                    <a:extLst>
                      <a:ext uri="{FF2B5EF4-FFF2-40B4-BE49-F238E27FC236}">
                        <a16:creationId xmlns:a16="http://schemas.microsoft.com/office/drawing/2014/main" id="{CDC40A1F-BD27-4932-9812-FD109FEFE02C}"/>
                      </a:ext>
                    </a:extLst>
                  </p:cNvPr>
                  <p:cNvSpPr/>
                  <p:nvPr/>
                </p:nvSpPr>
                <p:spPr>
                  <a:xfrm>
                    <a:off x="17812" y="111013"/>
                    <a:ext cx="40080" cy="559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887" extrusionOk="0">
                        <a:moveTo>
                          <a:pt x="21600" y="10487"/>
                        </a:moveTo>
                        <a:cubicBezTo>
                          <a:pt x="21600" y="16087"/>
                          <a:pt x="16800" y="20887"/>
                          <a:pt x="10800" y="20887"/>
                        </a:cubicBezTo>
                        <a:cubicBezTo>
                          <a:pt x="4800" y="20887"/>
                          <a:pt x="0" y="16087"/>
                          <a:pt x="0" y="10487"/>
                        </a:cubicBezTo>
                        <a:cubicBezTo>
                          <a:pt x="0" y="4887"/>
                          <a:pt x="4800" y="87"/>
                          <a:pt x="10800" y="87"/>
                        </a:cubicBezTo>
                        <a:cubicBezTo>
                          <a:pt x="16800" y="-713"/>
                          <a:pt x="21600" y="4087"/>
                          <a:pt x="21600" y="10487"/>
                        </a:cubicBezTo>
                        <a:close/>
                      </a:path>
                    </a:pathLst>
                  </a:custGeom>
                  <a:solidFill>
                    <a:srgbClr val="493C3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31" name="Shape 4490">
                    <a:extLst>
                      <a:ext uri="{FF2B5EF4-FFF2-40B4-BE49-F238E27FC236}">
                        <a16:creationId xmlns:a16="http://schemas.microsoft.com/office/drawing/2014/main" id="{3D2F5AA8-5361-4597-98B6-EEB7E119A010}"/>
                      </a:ext>
                    </a:extLst>
                  </p:cNvPr>
                  <p:cNvSpPr/>
                  <p:nvPr/>
                </p:nvSpPr>
                <p:spPr>
                  <a:xfrm>
                    <a:off x="761492" y="0"/>
                    <a:ext cx="109324" cy="1603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11" h="21600" extrusionOk="0">
                        <a:moveTo>
                          <a:pt x="21185" y="10656"/>
                        </a:moveTo>
                        <a:cubicBezTo>
                          <a:pt x="21600" y="16704"/>
                          <a:pt x="17031" y="21600"/>
                          <a:pt x="10800" y="21600"/>
                        </a:cubicBezTo>
                        <a:cubicBezTo>
                          <a:pt x="4985" y="21600"/>
                          <a:pt x="0" y="16992"/>
                          <a:pt x="0" y="10944"/>
                        </a:cubicBezTo>
                        <a:cubicBezTo>
                          <a:pt x="0" y="4896"/>
                          <a:pt x="4569" y="0"/>
                          <a:pt x="10385" y="0"/>
                        </a:cubicBezTo>
                        <a:cubicBezTo>
                          <a:pt x="16200" y="0"/>
                          <a:pt x="21185" y="4608"/>
                          <a:pt x="21185" y="10656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32" name="Shape 4491">
                    <a:extLst>
                      <a:ext uri="{FF2B5EF4-FFF2-40B4-BE49-F238E27FC236}">
                        <a16:creationId xmlns:a16="http://schemas.microsoft.com/office/drawing/2014/main" id="{4DED0D59-28DC-4273-8066-5ACC3EEE4B98}"/>
                      </a:ext>
                    </a:extLst>
                  </p:cNvPr>
                  <p:cNvSpPr/>
                  <p:nvPr/>
                </p:nvSpPr>
                <p:spPr>
                  <a:xfrm>
                    <a:off x="790047" y="37852"/>
                    <a:ext cx="53830" cy="823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88" h="21600" extrusionOk="0">
                        <a:moveTo>
                          <a:pt x="20888" y="10523"/>
                        </a:moveTo>
                        <a:cubicBezTo>
                          <a:pt x="20888" y="16615"/>
                          <a:pt x="16088" y="21046"/>
                          <a:pt x="10488" y="21600"/>
                        </a:cubicBezTo>
                        <a:cubicBezTo>
                          <a:pt x="4888" y="21600"/>
                          <a:pt x="88" y="16615"/>
                          <a:pt x="88" y="11077"/>
                        </a:cubicBezTo>
                        <a:cubicBezTo>
                          <a:pt x="-712" y="4985"/>
                          <a:pt x="4088" y="0"/>
                          <a:pt x="9688" y="0"/>
                        </a:cubicBezTo>
                        <a:cubicBezTo>
                          <a:pt x="16088" y="0"/>
                          <a:pt x="20888" y="4431"/>
                          <a:pt x="20888" y="10523"/>
                        </a:cubicBezTo>
                        <a:close/>
                      </a:path>
                    </a:pathLst>
                  </a:custGeom>
                  <a:solidFill>
                    <a:srgbClr val="493C3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</p:grpSp>
            <p:sp>
              <p:nvSpPr>
                <p:cNvPr id="28" name="Shape 4493">
                  <a:extLst>
                    <a:ext uri="{FF2B5EF4-FFF2-40B4-BE49-F238E27FC236}">
                      <a16:creationId xmlns:a16="http://schemas.microsoft.com/office/drawing/2014/main" id="{E7CC430F-854E-44FC-89B7-8F8181D2A6FC}"/>
                    </a:ext>
                  </a:extLst>
                </p:cNvPr>
                <p:cNvSpPr/>
                <p:nvPr/>
              </p:nvSpPr>
              <p:spPr>
                <a:xfrm>
                  <a:off x="17812" y="71454"/>
                  <a:ext cx="814532" cy="12651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4" h="21569" extrusionOk="0">
                      <a:moveTo>
                        <a:pt x="9849" y="21569"/>
                      </a:moveTo>
                      <a:cubicBezTo>
                        <a:pt x="9345" y="21569"/>
                        <a:pt x="8841" y="21496"/>
                        <a:pt x="8338" y="21351"/>
                      </a:cubicBezTo>
                      <a:cubicBezTo>
                        <a:pt x="56" y="18955"/>
                        <a:pt x="0" y="1966"/>
                        <a:pt x="0" y="1240"/>
                      </a:cubicBezTo>
                      <a:cubicBezTo>
                        <a:pt x="0" y="1058"/>
                        <a:pt x="224" y="877"/>
                        <a:pt x="448" y="877"/>
                      </a:cubicBezTo>
                      <a:cubicBezTo>
                        <a:pt x="448" y="877"/>
                        <a:pt x="448" y="877"/>
                        <a:pt x="448" y="877"/>
                      </a:cubicBezTo>
                      <a:cubicBezTo>
                        <a:pt x="727" y="877"/>
                        <a:pt x="951" y="1058"/>
                        <a:pt x="951" y="1240"/>
                      </a:cubicBezTo>
                      <a:cubicBezTo>
                        <a:pt x="951" y="1421"/>
                        <a:pt x="1007" y="18520"/>
                        <a:pt x="8730" y="20770"/>
                      </a:cubicBezTo>
                      <a:cubicBezTo>
                        <a:pt x="9681" y="21061"/>
                        <a:pt x="10632" y="20988"/>
                        <a:pt x="11583" y="20553"/>
                      </a:cubicBezTo>
                      <a:cubicBezTo>
                        <a:pt x="17403" y="17794"/>
                        <a:pt x="20873" y="2982"/>
                        <a:pt x="20425" y="332"/>
                      </a:cubicBezTo>
                      <a:cubicBezTo>
                        <a:pt x="20425" y="151"/>
                        <a:pt x="20593" y="5"/>
                        <a:pt x="20873" y="5"/>
                      </a:cubicBezTo>
                      <a:cubicBezTo>
                        <a:pt x="21096" y="-31"/>
                        <a:pt x="21376" y="114"/>
                        <a:pt x="21376" y="259"/>
                      </a:cubicBezTo>
                      <a:cubicBezTo>
                        <a:pt x="21600" y="1639"/>
                        <a:pt x="20817" y="6177"/>
                        <a:pt x="19306" y="10497"/>
                      </a:cubicBezTo>
                      <a:cubicBezTo>
                        <a:pt x="17907" y="14417"/>
                        <a:pt x="15556" y="19427"/>
                        <a:pt x="12143" y="21061"/>
                      </a:cubicBezTo>
                      <a:cubicBezTo>
                        <a:pt x="11416" y="21387"/>
                        <a:pt x="10632" y="21569"/>
                        <a:pt x="9849" y="2156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</p:grpSp>
        <p:grpSp>
          <p:nvGrpSpPr>
            <p:cNvPr id="33" name="Group 3">
              <a:extLst>
                <a:ext uri="{FF2B5EF4-FFF2-40B4-BE49-F238E27FC236}">
                  <a16:creationId xmlns:a16="http://schemas.microsoft.com/office/drawing/2014/main" id="{64A3BDC7-5B16-4134-AE1D-73AE8FE3C335}"/>
                </a:ext>
              </a:extLst>
            </p:cNvPr>
            <p:cNvGrpSpPr/>
            <p:nvPr/>
          </p:nvGrpSpPr>
          <p:grpSpPr>
            <a:xfrm>
              <a:off x="6523498" y="310457"/>
              <a:ext cx="1490645" cy="2050641"/>
              <a:chOff x="3777094" y="3233834"/>
              <a:chExt cx="1507311" cy="1765141"/>
            </a:xfrm>
          </p:grpSpPr>
          <p:sp>
            <p:nvSpPr>
              <p:cNvPr id="34" name="Shape 4496">
                <a:extLst>
                  <a:ext uri="{FF2B5EF4-FFF2-40B4-BE49-F238E27FC236}">
                    <a16:creationId xmlns:a16="http://schemas.microsoft.com/office/drawing/2014/main" id="{D26FEB5F-6ED5-42A7-B8D7-3848B03784E8}"/>
                  </a:ext>
                </a:extLst>
              </p:cNvPr>
              <p:cNvSpPr/>
              <p:nvPr/>
            </p:nvSpPr>
            <p:spPr>
              <a:xfrm>
                <a:off x="4842668" y="3233834"/>
                <a:ext cx="441737" cy="1765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930"/>
                    </a:lnTo>
                    <a:lnTo>
                      <a:pt x="19749" y="16702"/>
                    </a:lnTo>
                    <a:lnTo>
                      <a:pt x="14988" y="596"/>
                    </a:lnTo>
                    <a:lnTo>
                      <a:pt x="7582" y="463"/>
                    </a:lnTo>
                    <a:lnTo>
                      <a:pt x="1411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35" name="Shape 4497">
                <a:extLst>
                  <a:ext uri="{FF2B5EF4-FFF2-40B4-BE49-F238E27FC236}">
                    <a16:creationId xmlns:a16="http://schemas.microsoft.com/office/drawing/2014/main" id="{44C90549-9A05-446F-B8C0-1421C4DCCC46}"/>
                  </a:ext>
                </a:extLst>
              </p:cNvPr>
              <p:cNvSpPr/>
              <p:nvPr/>
            </p:nvSpPr>
            <p:spPr>
              <a:xfrm>
                <a:off x="3777094" y="3233834"/>
                <a:ext cx="1099832" cy="1765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4" y="0"/>
                    </a:moveTo>
                    <a:lnTo>
                      <a:pt x="21600" y="18158"/>
                    </a:lnTo>
                    <a:lnTo>
                      <a:pt x="20927" y="21600"/>
                    </a:lnTo>
                    <a:lnTo>
                      <a:pt x="0" y="18577"/>
                    </a:lnTo>
                    <a:lnTo>
                      <a:pt x="885" y="16106"/>
                    </a:lnTo>
                    <a:lnTo>
                      <a:pt x="1948" y="993"/>
                    </a:lnTo>
                    <a:lnTo>
                      <a:pt x="2149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36" name="Shape 4498">
                <a:extLst>
                  <a:ext uri="{FF2B5EF4-FFF2-40B4-BE49-F238E27FC236}">
                    <a16:creationId xmlns:a16="http://schemas.microsoft.com/office/drawing/2014/main" id="{C16388BF-0EF0-404B-9BD1-B6CE07C81684}"/>
                  </a:ext>
                </a:extLst>
              </p:cNvPr>
              <p:cNvSpPr/>
              <p:nvPr/>
            </p:nvSpPr>
            <p:spPr>
              <a:xfrm>
                <a:off x="4842668" y="3233834"/>
                <a:ext cx="207346" cy="1765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291"/>
                    </a:lnTo>
                    <a:lnTo>
                      <a:pt x="17280" y="463"/>
                    </a:lnTo>
                    <a:lnTo>
                      <a:pt x="3005" y="0"/>
                    </a:lnTo>
                    <a:lnTo>
                      <a:pt x="3569" y="18158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37" name="Shape 4499">
                <a:extLst>
                  <a:ext uri="{FF2B5EF4-FFF2-40B4-BE49-F238E27FC236}">
                    <a16:creationId xmlns:a16="http://schemas.microsoft.com/office/drawing/2014/main" id="{77467D5B-B6A1-4727-B95E-8E25FE24D24F}"/>
                  </a:ext>
                </a:extLst>
              </p:cNvPr>
              <p:cNvSpPr/>
              <p:nvPr/>
            </p:nvSpPr>
            <p:spPr>
              <a:xfrm>
                <a:off x="3876258" y="3233835"/>
                <a:ext cx="1000668" cy="1483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20148" y="8655"/>
                      <a:pt x="0" y="1179"/>
                    </a:cubicBezTo>
                    <a:cubicBezTo>
                      <a:pt x="21488" y="0"/>
                      <a:pt x="21488" y="0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grpSp>
            <p:nvGrpSpPr>
              <p:cNvPr id="38" name="Group 82">
                <a:extLst>
                  <a:ext uri="{FF2B5EF4-FFF2-40B4-BE49-F238E27FC236}">
                    <a16:creationId xmlns:a16="http://schemas.microsoft.com/office/drawing/2014/main" id="{8F3249DA-8597-42C0-8075-12CD23D73C3E}"/>
                  </a:ext>
                </a:extLst>
              </p:cNvPr>
              <p:cNvGrpSpPr/>
              <p:nvPr/>
            </p:nvGrpSpPr>
            <p:grpSpPr>
              <a:xfrm>
                <a:off x="3980832" y="3309561"/>
                <a:ext cx="705154" cy="1074591"/>
                <a:chOff x="0" y="0"/>
                <a:chExt cx="705152" cy="1074590"/>
              </a:xfrm>
            </p:grpSpPr>
            <p:grpSp>
              <p:nvGrpSpPr>
                <p:cNvPr id="39" name="Group 83">
                  <a:extLst>
                    <a:ext uri="{FF2B5EF4-FFF2-40B4-BE49-F238E27FC236}">
                      <a16:creationId xmlns:a16="http://schemas.microsoft.com/office/drawing/2014/main" id="{E11D144F-478D-4A90-9292-8D051BB398E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705152" cy="156864"/>
                  <a:chOff x="0" y="0"/>
                  <a:chExt cx="705152" cy="156862"/>
                </a:xfrm>
              </p:grpSpPr>
              <p:sp>
                <p:nvSpPr>
                  <p:cNvPr id="41" name="Shape 4500">
                    <a:extLst>
                      <a:ext uri="{FF2B5EF4-FFF2-40B4-BE49-F238E27FC236}">
                        <a16:creationId xmlns:a16="http://schemas.microsoft.com/office/drawing/2014/main" id="{4A8BC56D-E2A3-415A-8161-9E217BF47606}"/>
                      </a:ext>
                    </a:extLst>
                  </p:cNvPr>
                  <p:cNvSpPr/>
                  <p:nvPr/>
                </p:nvSpPr>
                <p:spPr>
                  <a:xfrm>
                    <a:off x="0" y="66711"/>
                    <a:ext cx="61302" cy="901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0385"/>
                        </a:moveTo>
                        <a:cubicBezTo>
                          <a:pt x="21600" y="16615"/>
                          <a:pt x="16800" y="21600"/>
                          <a:pt x="11400" y="21600"/>
                        </a:cubicBezTo>
                        <a:cubicBezTo>
                          <a:pt x="5400" y="21600"/>
                          <a:pt x="600" y="16615"/>
                          <a:pt x="0" y="10800"/>
                        </a:cubicBezTo>
                        <a:cubicBezTo>
                          <a:pt x="0" y="4985"/>
                          <a:pt x="4800" y="0"/>
                          <a:pt x="10800" y="0"/>
                        </a:cubicBezTo>
                        <a:cubicBezTo>
                          <a:pt x="16200" y="0"/>
                          <a:pt x="21600" y="4569"/>
                          <a:pt x="21600" y="10385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42" name="Shape 4501">
                    <a:extLst>
                      <a:ext uri="{FF2B5EF4-FFF2-40B4-BE49-F238E27FC236}">
                        <a16:creationId xmlns:a16="http://schemas.microsoft.com/office/drawing/2014/main" id="{3C436632-C4DD-4787-A8BE-BDF234FE4FAC}"/>
                      </a:ext>
                    </a:extLst>
                  </p:cNvPr>
                  <p:cNvSpPr/>
                  <p:nvPr/>
                </p:nvSpPr>
                <p:spPr>
                  <a:xfrm>
                    <a:off x="14423" y="89894"/>
                    <a:ext cx="32455" cy="453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887" extrusionOk="0">
                        <a:moveTo>
                          <a:pt x="21600" y="10487"/>
                        </a:moveTo>
                        <a:cubicBezTo>
                          <a:pt x="21600" y="16087"/>
                          <a:pt x="16800" y="20887"/>
                          <a:pt x="10800" y="20887"/>
                        </a:cubicBezTo>
                        <a:cubicBezTo>
                          <a:pt x="4800" y="20887"/>
                          <a:pt x="0" y="16087"/>
                          <a:pt x="0" y="10487"/>
                        </a:cubicBezTo>
                        <a:cubicBezTo>
                          <a:pt x="0" y="4887"/>
                          <a:pt x="4800" y="87"/>
                          <a:pt x="10800" y="87"/>
                        </a:cubicBezTo>
                        <a:cubicBezTo>
                          <a:pt x="16800" y="-713"/>
                          <a:pt x="21600" y="4087"/>
                          <a:pt x="21600" y="10487"/>
                        </a:cubicBezTo>
                        <a:close/>
                      </a:path>
                    </a:pathLst>
                  </a:custGeom>
                  <a:solidFill>
                    <a:srgbClr val="0B585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43" name="Shape 4502">
                    <a:extLst>
                      <a:ext uri="{FF2B5EF4-FFF2-40B4-BE49-F238E27FC236}">
                        <a16:creationId xmlns:a16="http://schemas.microsoft.com/office/drawing/2014/main" id="{2DBCD2E6-8631-4331-8C50-5F9D8744C276}"/>
                      </a:ext>
                    </a:extLst>
                  </p:cNvPr>
                  <p:cNvSpPr/>
                  <p:nvPr/>
                </p:nvSpPr>
                <p:spPr>
                  <a:xfrm>
                    <a:off x="616625" y="0"/>
                    <a:ext cx="88527" cy="1298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11" h="21600" extrusionOk="0">
                        <a:moveTo>
                          <a:pt x="21185" y="10656"/>
                        </a:moveTo>
                        <a:cubicBezTo>
                          <a:pt x="21600" y="16704"/>
                          <a:pt x="17031" y="21600"/>
                          <a:pt x="10800" y="21600"/>
                        </a:cubicBezTo>
                        <a:cubicBezTo>
                          <a:pt x="4985" y="21600"/>
                          <a:pt x="0" y="16992"/>
                          <a:pt x="0" y="10944"/>
                        </a:cubicBezTo>
                        <a:cubicBezTo>
                          <a:pt x="0" y="4896"/>
                          <a:pt x="4569" y="0"/>
                          <a:pt x="10385" y="0"/>
                        </a:cubicBezTo>
                        <a:cubicBezTo>
                          <a:pt x="16200" y="0"/>
                          <a:pt x="21185" y="4608"/>
                          <a:pt x="21185" y="10656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44" name="Shape 4503">
                    <a:extLst>
                      <a:ext uri="{FF2B5EF4-FFF2-40B4-BE49-F238E27FC236}">
                        <a16:creationId xmlns:a16="http://schemas.microsoft.com/office/drawing/2014/main" id="{06171279-3970-4D19-BE2D-31B01AD3A654}"/>
                      </a:ext>
                    </a:extLst>
                  </p:cNvPr>
                  <p:cNvSpPr/>
                  <p:nvPr/>
                </p:nvSpPr>
                <p:spPr>
                  <a:xfrm>
                    <a:off x="639748" y="30651"/>
                    <a:ext cx="43590" cy="6671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88" h="21600" extrusionOk="0">
                        <a:moveTo>
                          <a:pt x="20888" y="10523"/>
                        </a:moveTo>
                        <a:cubicBezTo>
                          <a:pt x="20888" y="16615"/>
                          <a:pt x="16088" y="21046"/>
                          <a:pt x="10488" y="21600"/>
                        </a:cubicBezTo>
                        <a:cubicBezTo>
                          <a:pt x="4888" y="21600"/>
                          <a:pt x="88" y="16615"/>
                          <a:pt x="88" y="11077"/>
                        </a:cubicBezTo>
                        <a:cubicBezTo>
                          <a:pt x="-712" y="4985"/>
                          <a:pt x="4088" y="0"/>
                          <a:pt x="9688" y="0"/>
                        </a:cubicBezTo>
                        <a:cubicBezTo>
                          <a:pt x="16088" y="0"/>
                          <a:pt x="20888" y="4431"/>
                          <a:pt x="20888" y="10523"/>
                        </a:cubicBezTo>
                        <a:close/>
                      </a:path>
                    </a:pathLst>
                  </a:custGeom>
                  <a:solidFill>
                    <a:srgbClr val="0B585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</p:grpSp>
            <p:sp>
              <p:nvSpPr>
                <p:cNvPr id="40" name="Shape 4505">
                  <a:extLst>
                    <a:ext uri="{FF2B5EF4-FFF2-40B4-BE49-F238E27FC236}">
                      <a16:creationId xmlns:a16="http://schemas.microsoft.com/office/drawing/2014/main" id="{021A15C1-13C7-4245-BA7E-A4983096B03B}"/>
                    </a:ext>
                  </a:extLst>
                </p:cNvPr>
                <p:cNvSpPr/>
                <p:nvPr/>
              </p:nvSpPr>
              <p:spPr>
                <a:xfrm>
                  <a:off x="16227" y="50137"/>
                  <a:ext cx="659575" cy="10244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4" h="21569" extrusionOk="0">
                      <a:moveTo>
                        <a:pt x="9849" y="21569"/>
                      </a:moveTo>
                      <a:cubicBezTo>
                        <a:pt x="9345" y="21569"/>
                        <a:pt x="8841" y="21496"/>
                        <a:pt x="8338" y="21351"/>
                      </a:cubicBezTo>
                      <a:cubicBezTo>
                        <a:pt x="56" y="18955"/>
                        <a:pt x="0" y="1966"/>
                        <a:pt x="0" y="1240"/>
                      </a:cubicBezTo>
                      <a:cubicBezTo>
                        <a:pt x="0" y="1058"/>
                        <a:pt x="224" y="877"/>
                        <a:pt x="448" y="877"/>
                      </a:cubicBezTo>
                      <a:cubicBezTo>
                        <a:pt x="448" y="877"/>
                        <a:pt x="448" y="877"/>
                        <a:pt x="448" y="877"/>
                      </a:cubicBezTo>
                      <a:cubicBezTo>
                        <a:pt x="727" y="877"/>
                        <a:pt x="951" y="1058"/>
                        <a:pt x="951" y="1240"/>
                      </a:cubicBezTo>
                      <a:cubicBezTo>
                        <a:pt x="951" y="1421"/>
                        <a:pt x="1007" y="18520"/>
                        <a:pt x="8730" y="20770"/>
                      </a:cubicBezTo>
                      <a:cubicBezTo>
                        <a:pt x="9681" y="21061"/>
                        <a:pt x="10632" y="20988"/>
                        <a:pt x="11583" y="20553"/>
                      </a:cubicBezTo>
                      <a:cubicBezTo>
                        <a:pt x="17403" y="17794"/>
                        <a:pt x="20873" y="2982"/>
                        <a:pt x="20425" y="332"/>
                      </a:cubicBezTo>
                      <a:cubicBezTo>
                        <a:pt x="20425" y="151"/>
                        <a:pt x="20593" y="5"/>
                        <a:pt x="20873" y="5"/>
                      </a:cubicBezTo>
                      <a:cubicBezTo>
                        <a:pt x="21096" y="-31"/>
                        <a:pt x="21376" y="114"/>
                        <a:pt x="21376" y="259"/>
                      </a:cubicBezTo>
                      <a:cubicBezTo>
                        <a:pt x="21600" y="1639"/>
                        <a:pt x="20817" y="6177"/>
                        <a:pt x="19306" y="10497"/>
                      </a:cubicBezTo>
                      <a:cubicBezTo>
                        <a:pt x="17907" y="14417"/>
                        <a:pt x="15556" y="19427"/>
                        <a:pt x="12143" y="21061"/>
                      </a:cubicBezTo>
                      <a:cubicBezTo>
                        <a:pt x="11416" y="21387"/>
                        <a:pt x="10632" y="21569"/>
                        <a:pt x="9849" y="2156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</p:grp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BC64BFA5-613C-4695-A78F-7DAF517DED44}"/>
                </a:ext>
              </a:extLst>
            </p:cNvPr>
            <p:cNvGrpSpPr/>
            <p:nvPr/>
          </p:nvGrpSpPr>
          <p:grpSpPr>
            <a:xfrm>
              <a:off x="5586805" y="1289595"/>
              <a:ext cx="1850827" cy="2546126"/>
              <a:chOff x="6539694" y="2811358"/>
              <a:chExt cx="1871519" cy="2191643"/>
            </a:xfrm>
          </p:grpSpPr>
          <p:sp>
            <p:nvSpPr>
              <p:cNvPr id="46" name="Shape 4508">
                <a:extLst>
                  <a:ext uri="{FF2B5EF4-FFF2-40B4-BE49-F238E27FC236}">
                    <a16:creationId xmlns:a16="http://schemas.microsoft.com/office/drawing/2014/main" id="{0EA5B755-8038-4500-9D59-3CE6B24F6A8B}"/>
                  </a:ext>
                </a:extLst>
              </p:cNvPr>
              <p:cNvSpPr/>
              <p:nvPr/>
            </p:nvSpPr>
            <p:spPr>
              <a:xfrm flipH="1">
                <a:off x="6539694" y="2811358"/>
                <a:ext cx="548473" cy="2191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930"/>
                    </a:lnTo>
                    <a:lnTo>
                      <a:pt x="19749" y="16702"/>
                    </a:lnTo>
                    <a:lnTo>
                      <a:pt x="14988" y="596"/>
                    </a:lnTo>
                    <a:lnTo>
                      <a:pt x="7582" y="463"/>
                    </a:lnTo>
                    <a:lnTo>
                      <a:pt x="1411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47" name="Shape 4509">
                <a:extLst>
                  <a:ext uri="{FF2B5EF4-FFF2-40B4-BE49-F238E27FC236}">
                    <a16:creationId xmlns:a16="http://schemas.microsoft.com/office/drawing/2014/main" id="{72C028F0-90D5-4A37-93D2-85C0D7D39263}"/>
                  </a:ext>
                </a:extLst>
              </p:cNvPr>
              <p:cNvSpPr/>
              <p:nvPr/>
            </p:nvSpPr>
            <p:spPr>
              <a:xfrm flipH="1">
                <a:off x="7045630" y="2811358"/>
                <a:ext cx="1365583" cy="2191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4" y="0"/>
                    </a:moveTo>
                    <a:lnTo>
                      <a:pt x="21600" y="18158"/>
                    </a:lnTo>
                    <a:lnTo>
                      <a:pt x="20927" y="21600"/>
                    </a:lnTo>
                    <a:lnTo>
                      <a:pt x="0" y="18577"/>
                    </a:lnTo>
                    <a:lnTo>
                      <a:pt x="885" y="16106"/>
                    </a:lnTo>
                    <a:lnTo>
                      <a:pt x="1948" y="993"/>
                    </a:lnTo>
                    <a:lnTo>
                      <a:pt x="21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48" name="Shape 4510">
                <a:extLst>
                  <a:ext uri="{FF2B5EF4-FFF2-40B4-BE49-F238E27FC236}">
                    <a16:creationId xmlns:a16="http://schemas.microsoft.com/office/drawing/2014/main" id="{BB7E749A-43AB-4826-AEEC-D5F34BC3AFA5}"/>
                  </a:ext>
                </a:extLst>
              </p:cNvPr>
              <p:cNvSpPr/>
              <p:nvPr/>
            </p:nvSpPr>
            <p:spPr>
              <a:xfrm flipH="1">
                <a:off x="6830719" y="2811358"/>
                <a:ext cx="257447" cy="2191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291"/>
                    </a:lnTo>
                    <a:lnTo>
                      <a:pt x="17280" y="463"/>
                    </a:lnTo>
                    <a:lnTo>
                      <a:pt x="3005" y="0"/>
                    </a:lnTo>
                    <a:lnTo>
                      <a:pt x="3569" y="18158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sp>
            <p:nvSpPr>
              <p:cNvPr id="49" name="Shape 4511">
                <a:extLst>
                  <a:ext uri="{FF2B5EF4-FFF2-40B4-BE49-F238E27FC236}">
                    <a16:creationId xmlns:a16="http://schemas.microsoft.com/office/drawing/2014/main" id="{B7A1DF86-9702-47A2-A82D-9ECB802651A9}"/>
                  </a:ext>
                </a:extLst>
              </p:cNvPr>
              <p:cNvSpPr/>
              <p:nvPr/>
            </p:nvSpPr>
            <p:spPr>
              <a:xfrm flipH="1">
                <a:off x="7045630" y="2811358"/>
                <a:ext cx="1242457" cy="1842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20148" y="8655"/>
                      <a:pt x="0" y="1179"/>
                    </a:cubicBezTo>
                    <a:cubicBezTo>
                      <a:pt x="21488" y="0"/>
                      <a:pt x="21488" y="0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sz="1350"/>
              </a:p>
            </p:txBody>
          </p:sp>
          <p:grpSp>
            <p:nvGrpSpPr>
              <p:cNvPr id="50" name="Group 41">
                <a:extLst>
                  <a:ext uri="{FF2B5EF4-FFF2-40B4-BE49-F238E27FC236}">
                    <a16:creationId xmlns:a16="http://schemas.microsoft.com/office/drawing/2014/main" id="{F4D56418-A37B-4DAC-B8D4-E51454001212}"/>
                  </a:ext>
                </a:extLst>
              </p:cNvPr>
              <p:cNvGrpSpPr/>
              <p:nvPr/>
            </p:nvGrpSpPr>
            <p:grpSpPr>
              <a:xfrm>
                <a:off x="7282706" y="2905381"/>
                <a:ext cx="875539" cy="1340757"/>
                <a:chOff x="-1" y="0"/>
                <a:chExt cx="875537" cy="1340756"/>
              </a:xfrm>
            </p:grpSpPr>
            <p:grpSp>
              <p:nvGrpSpPr>
                <p:cNvPr id="51" name="Group 72">
                  <a:extLst>
                    <a:ext uri="{FF2B5EF4-FFF2-40B4-BE49-F238E27FC236}">
                      <a16:creationId xmlns:a16="http://schemas.microsoft.com/office/drawing/2014/main" id="{C6B6A087-9143-4129-86D0-AF3294CF437A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875537" cy="194766"/>
                  <a:chOff x="-1" y="0"/>
                  <a:chExt cx="875537" cy="194764"/>
                </a:xfrm>
              </p:grpSpPr>
              <p:sp>
                <p:nvSpPr>
                  <p:cNvPr id="53" name="Shape 4512">
                    <a:extLst>
                      <a:ext uri="{FF2B5EF4-FFF2-40B4-BE49-F238E27FC236}">
                        <a16:creationId xmlns:a16="http://schemas.microsoft.com/office/drawing/2014/main" id="{738CFC5E-8966-4F71-B614-5A76B2006B85}"/>
                      </a:ext>
                    </a:extLst>
                  </p:cNvPr>
                  <p:cNvSpPr/>
                  <p:nvPr/>
                </p:nvSpPr>
                <p:spPr>
                  <a:xfrm flipH="1">
                    <a:off x="799421" y="82830"/>
                    <a:ext cx="76115" cy="1119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0385"/>
                        </a:moveTo>
                        <a:cubicBezTo>
                          <a:pt x="21600" y="16615"/>
                          <a:pt x="16800" y="21600"/>
                          <a:pt x="11400" y="21600"/>
                        </a:cubicBezTo>
                        <a:cubicBezTo>
                          <a:pt x="5400" y="21600"/>
                          <a:pt x="600" y="16615"/>
                          <a:pt x="0" y="10800"/>
                        </a:cubicBezTo>
                        <a:cubicBezTo>
                          <a:pt x="0" y="4985"/>
                          <a:pt x="4800" y="0"/>
                          <a:pt x="10800" y="0"/>
                        </a:cubicBezTo>
                        <a:cubicBezTo>
                          <a:pt x="16200" y="0"/>
                          <a:pt x="21600" y="4569"/>
                          <a:pt x="21600" y="10385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54" name="Shape 4513">
                    <a:extLst>
                      <a:ext uri="{FF2B5EF4-FFF2-40B4-BE49-F238E27FC236}">
                        <a16:creationId xmlns:a16="http://schemas.microsoft.com/office/drawing/2014/main" id="{D4494968-3871-4639-B821-0E47866BD69F}"/>
                      </a:ext>
                    </a:extLst>
                  </p:cNvPr>
                  <p:cNvSpPr/>
                  <p:nvPr/>
                </p:nvSpPr>
                <p:spPr>
                  <a:xfrm flipH="1">
                    <a:off x="817330" y="111615"/>
                    <a:ext cx="40297" cy="562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887" extrusionOk="0">
                        <a:moveTo>
                          <a:pt x="21600" y="10487"/>
                        </a:moveTo>
                        <a:cubicBezTo>
                          <a:pt x="21600" y="16087"/>
                          <a:pt x="16800" y="20887"/>
                          <a:pt x="10800" y="20887"/>
                        </a:cubicBezTo>
                        <a:cubicBezTo>
                          <a:pt x="4800" y="20887"/>
                          <a:pt x="0" y="16087"/>
                          <a:pt x="0" y="10487"/>
                        </a:cubicBezTo>
                        <a:cubicBezTo>
                          <a:pt x="0" y="4887"/>
                          <a:pt x="4800" y="87"/>
                          <a:pt x="10800" y="87"/>
                        </a:cubicBezTo>
                        <a:cubicBezTo>
                          <a:pt x="16800" y="-713"/>
                          <a:pt x="21600" y="4087"/>
                          <a:pt x="21600" y="10487"/>
                        </a:cubicBezTo>
                        <a:close/>
                      </a:path>
                    </a:pathLst>
                  </a:custGeom>
                  <a:solidFill>
                    <a:srgbClr val="7F4F0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55" name="Shape 4514">
                    <a:extLst>
                      <a:ext uri="{FF2B5EF4-FFF2-40B4-BE49-F238E27FC236}">
                        <a16:creationId xmlns:a16="http://schemas.microsoft.com/office/drawing/2014/main" id="{7B8D206D-AF57-426E-9D1E-F0C9665218B5}"/>
                      </a:ext>
                    </a:extLst>
                  </p:cNvPr>
                  <p:cNvSpPr/>
                  <p:nvPr/>
                </p:nvSpPr>
                <p:spPr>
                  <a:xfrm flipH="1">
                    <a:off x="-1" y="0"/>
                    <a:ext cx="109917" cy="16118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11" h="21600" extrusionOk="0">
                        <a:moveTo>
                          <a:pt x="21185" y="10656"/>
                        </a:moveTo>
                        <a:cubicBezTo>
                          <a:pt x="21600" y="16704"/>
                          <a:pt x="17031" y="21600"/>
                          <a:pt x="10800" y="21600"/>
                        </a:cubicBezTo>
                        <a:cubicBezTo>
                          <a:pt x="4985" y="21600"/>
                          <a:pt x="0" y="16992"/>
                          <a:pt x="0" y="10944"/>
                        </a:cubicBezTo>
                        <a:cubicBezTo>
                          <a:pt x="0" y="4896"/>
                          <a:pt x="4569" y="0"/>
                          <a:pt x="10385" y="0"/>
                        </a:cubicBezTo>
                        <a:cubicBezTo>
                          <a:pt x="16200" y="0"/>
                          <a:pt x="21185" y="4608"/>
                          <a:pt x="21185" y="10656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  <p:sp>
                <p:nvSpPr>
                  <p:cNvPr id="56" name="Shape 4515">
                    <a:extLst>
                      <a:ext uri="{FF2B5EF4-FFF2-40B4-BE49-F238E27FC236}">
                        <a16:creationId xmlns:a16="http://schemas.microsoft.com/office/drawing/2014/main" id="{8C7CFE36-0C89-4C53-9ADF-D667EDB14E2E}"/>
                      </a:ext>
                    </a:extLst>
                  </p:cNvPr>
                  <p:cNvSpPr/>
                  <p:nvPr/>
                </p:nvSpPr>
                <p:spPr>
                  <a:xfrm flipH="1">
                    <a:off x="27085" y="38057"/>
                    <a:ext cx="54122" cy="828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88" h="21600" extrusionOk="0">
                        <a:moveTo>
                          <a:pt x="20888" y="10523"/>
                        </a:moveTo>
                        <a:cubicBezTo>
                          <a:pt x="20888" y="16615"/>
                          <a:pt x="16088" y="21046"/>
                          <a:pt x="10488" y="21600"/>
                        </a:cubicBezTo>
                        <a:cubicBezTo>
                          <a:pt x="4888" y="21600"/>
                          <a:pt x="88" y="16615"/>
                          <a:pt x="88" y="11077"/>
                        </a:cubicBezTo>
                        <a:cubicBezTo>
                          <a:pt x="-712" y="4985"/>
                          <a:pt x="4088" y="0"/>
                          <a:pt x="9688" y="0"/>
                        </a:cubicBezTo>
                        <a:cubicBezTo>
                          <a:pt x="16088" y="0"/>
                          <a:pt x="20888" y="4431"/>
                          <a:pt x="20888" y="10523"/>
                        </a:cubicBezTo>
                        <a:close/>
                      </a:path>
                    </a:pathLst>
                  </a:custGeom>
                  <a:solidFill>
                    <a:srgbClr val="7F4F0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Calibri"/>
                      </a:defRPr>
                    </a:lvl9pPr>
                  </a:lstStyle>
                  <a:p>
                    <a:endParaRPr sz="1350"/>
                  </a:p>
                </p:txBody>
              </p:sp>
            </p:grpSp>
            <p:sp>
              <p:nvSpPr>
                <p:cNvPr id="52" name="Shape 4517">
                  <a:extLst>
                    <a:ext uri="{FF2B5EF4-FFF2-40B4-BE49-F238E27FC236}">
                      <a16:creationId xmlns:a16="http://schemas.microsoft.com/office/drawing/2014/main" id="{783447FD-69B4-4DF3-9735-C7B05D1F3751}"/>
                    </a:ext>
                  </a:extLst>
                </p:cNvPr>
                <p:cNvSpPr/>
                <p:nvPr/>
              </p:nvSpPr>
              <p:spPr>
                <a:xfrm flipH="1">
                  <a:off x="36441" y="68770"/>
                  <a:ext cx="818947" cy="12719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4" h="21569" extrusionOk="0">
                      <a:moveTo>
                        <a:pt x="9849" y="21569"/>
                      </a:moveTo>
                      <a:cubicBezTo>
                        <a:pt x="9345" y="21569"/>
                        <a:pt x="8841" y="21496"/>
                        <a:pt x="8338" y="21351"/>
                      </a:cubicBezTo>
                      <a:cubicBezTo>
                        <a:pt x="56" y="18955"/>
                        <a:pt x="0" y="1966"/>
                        <a:pt x="0" y="1240"/>
                      </a:cubicBezTo>
                      <a:cubicBezTo>
                        <a:pt x="0" y="1058"/>
                        <a:pt x="224" y="877"/>
                        <a:pt x="448" y="877"/>
                      </a:cubicBezTo>
                      <a:cubicBezTo>
                        <a:pt x="448" y="877"/>
                        <a:pt x="448" y="877"/>
                        <a:pt x="448" y="877"/>
                      </a:cubicBezTo>
                      <a:cubicBezTo>
                        <a:pt x="727" y="877"/>
                        <a:pt x="951" y="1058"/>
                        <a:pt x="951" y="1240"/>
                      </a:cubicBezTo>
                      <a:cubicBezTo>
                        <a:pt x="951" y="1421"/>
                        <a:pt x="1007" y="18520"/>
                        <a:pt x="8730" y="20770"/>
                      </a:cubicBezTo>
                      <a:cubicBezTo>
                        <a:pt x="9681" y="21061"/>
                        <a:pt x="10632" y="20988"/>
                        <a:pt x="11583" y="20553"/>
                      </a:cubicBezTo>
                      <a:cubicBezTo>
                        <a:pt x="17403" y="17794"/>
                        <a:pt x="20873" y="2982"/>
                        <a:pt x="20425" y="332"/>
                      </a:cubicBezTo>
                      <a:cubicBezTo>
                        <a:pt x="20425" y="151"/>
                        <a:pt x="20593" y="5"/>
                        <a:pt x="20873" y="5"/>
                      </a:cubicBezTo>
                      <a:cubicBezTo>
                        <a:pt x="21096" y="-31"/>
                        <a:pt x="21376" y="114"/>
                        <a:pt x="21376" y="259"/>
                      </a:cubicBezTo>
                      <a:cubicBezTo>
                        <a:pt x="21600" y="1639"/>
                        <a:pt x="20817" y="6177"/>
                        <a:pt x="19306" y="10497"/>
                      </a:cubicBezTo>
                      <a:cubicBezTo>
                        <a:pt x="17907" y="14417"/>
                        <a:pt x="15556" y="19427"/>
                        <a:pt x="12143" y="21061"/>
                      </a:cubicBezTo>
                      <a:cubicBezTo>
                        <a:pt x="11416" y="21387"/>
                        <a:pt x="10632" y="21569"/>
                        <a:pt x="9849" y="2156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endParaRPr sz="1350"/>
                </a:p>
              </p:txBody>
            </p:sp>
          </p:grpSp>
        </p:grpSp>
        <p:pic>
          <p:nvPicPr>
            <p:cNvPr id="57" name="Picture 2" descr="Online Shopping PNG Pic | PNG 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721" y="486805"/>
              <a:ext cx="5179517" cy="3595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9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رابط مستقيم 59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042" y="130013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52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49022" y="1335539"/>
            <a:ext cx="11936960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266700" algn="r" rtl="1"/>
            <a:r>
              <a:rPr lang="ar-SA" sz="3600" b="1" dirty="0">
                <a:solidFill>
                  <a:srgbClr val="C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يُتَوَقَع من الطالب بعد الانتهاء من هذا الدرس أن:</a:t>
            </a:r>
          </a:p>
          <a:p>
            <a:pPr marL="266700" algn="r" rtl="1"/>
            <a:endParaRPr lang="ar-SA" sz="2000" b="1" dirty="0">
              <a:solidFill>
                <a:srgbClr val="3C607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781050" indent="-514350" algn="r" rtl="1">
              <a:spcAft>
                <a:spcPts val="1800"/>
              </a:spcAft>
              <a:buFont typeface="+mj-lt"/>
              <a:buAutoNum type="arabicPeriod"/>
            </a:pPr>
            <a:r>
              <a:rPr lang="ar-BH" sz="3200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يعرف التسويق الإلكتروني.</a:t>
            </a:r>
          </a:p>
          <a:p>
            <a:pPr marL="781050" indent="-514350" algn="r" rtl="1">
              <a:spcAft>
                <a:spcPts val="1800"/>
              </a:spcAft>
              <a:buFont typeface="+mj-lt"/>
              <a:buAutoNum type="arabicPeriod"/>
            </a:pPr>
            <a:r>
              <a:rPr lang="ar-BH" sz="3200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يعدد مزايا التسويق الإلكتروني.</a:t>
            </a:r>
          </a:p>
          <a:p>
            <a:pPr marL="781050" indent="-514350" algn="r" rtl="1">
              <a:spcAft>
                <a:spcPts val="1800"/>
              </a:spcAft>
              <a:buFont typeface="+mj-lt"/>
              <a:buAutoNum type="arabicPeriod"/>
            </a:pPr>
            <a:r>
              <a:rPr lang="ar-BH" sz="3200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يستنتج عيوب التسويق الإلكتروني.</a:t>
            </a:r>
          </a:p>
          <a:p>
            <a:pPr marL="781050" indent="-514350" algn="r" rtl="1">
              <a:spcAft>
                <a:spcPts val="1800"/>
              </a:spcAft>
              <a:buFont typeface="+mj-lt"/>
              <a:buAutoNum type="arabicPeriod"/>
            </a:pPr>
            <a:r>
              <a:rPr lang="ar-BH" sz="3200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يحدد مزايا التسويق الإلكتروني بالنسبة للشركات التي تتعامل معها.</a:t>
            </a:r>
          </a:p>
          <a:p>
            <a:pPr marL="781050" indent="-514350" algn="r" rtl="1">
              <a:spcAft>
                <a:spcPts val="1800"/>
              </a:spcAft>
              <a:buFont typeface="+mj-lt"/>
              <a:buAutoNum type="arabicPeriod"/>
            </a:pPr>
            <a:r>
              <a:rPr lang="ar-BH" sz="3200" b="1" dirty="0" smtClean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يعدد هيكلية المزيج التسويقي للتسويق الإلكتروني.</a:t>
            </a:r>
            <a:endParaRPr lang="ar-SA" sz="3200" b="1" dirty="0">
              <a:solidFill>
                <a:srgbClr val="3C607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266700" algn="r" rtl="1"/>
            <a:r>
              <a:rPr lang="ar-SA" sz="3200" b="1" dirty="0">
                <a:solidFill>
                  <a:srgbClr val="3C607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</a:p>
          <a:p>
            <a:pPr marL="266700" algn="r" rtl="1"/>
            <a:endParaRPr lang="ar-SA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266700" algn="r" rtl="1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5722615" y="255539"/>
            <a:ext cx="36679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أهداف الدرس</a:t>
            </a:r>
            <a:endParaRPr lang="en-US" sz="5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29" name="Shape 631">
            <a:extLst>
              <a:ext uri="{FF2B5EF4-FFF2-40B4-BE49-F238E27FC236}">
                <a16:creationId xmlns:a16="http://schemas.microsoft.com/office/drawing/2014/main" id="{9DE0399B-6A40-495E-B773-BA7B46FB702D}"/>
              </a:ext>
            </a:extLst>
          </p:cNvPr>
          <p:cNvGrpSpPr/>
          <p:nvPr/>
        </p:nvGrpSpPr>
        <p:grpSpPr>
          <a:xfrm flipH="1">
            <a:off x="11056602" y="302643"/>
            <a:ext cx="827524" cy="848823"/>
            <a:chOff x="5961125" y="1623900"/>
            <a:chExt cx="427450" cy="448175"/>
          </a:xfrm>
        </p:grpSpPr>
        <p:sp>
          <p:nvSpPr>
            <p:cNvPr id="30" name="Shape 632">
              <a:extLst>
                <a:ext uri="{FF2B5EF4-FFF2-40B4-BE49-F238E27FC236}">
                  <a16:creationId xmlns:a16="http://schemas.microsoft.com/office/drawing/2014/main" id="{8DB2B578-EBFB-49B2-A74B-ADFD8343032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" name="Shape 633">
              <a:extLst>
                <a:ext uri="{FF2B5EF4-FFF2-40B4-BE49-F238E27FC236}">
                  <a16:creationId xmlns:a16="http://schemas.microsoft.com/office/drawing/2014/main" id="{A7E0F7CD-81DA-4CE7-AFE9-AFC01237AB36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" name="Shape 634">
              <a:extLst>
                <a:ext uri="{FF2B5EF4-FFF2-40B4-BE49-F238E27FC236}">
                  <a16:creationId xmlns:a16="http://schemas.microsoft.com/office/drawing/2014/main" id="{8C63DF95-20CA-45C3-B9C8-3978774FAE2C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" name="Shape 635">
              <a:extLst>
                <a:ext uri="{FF2B5EF4-FFF2-40B4-BE49-F238E27FC236}">
                  <a16:creationId xmlns:a16="http://schemas.microsoft.com/office/drawing/2014/main" id="{BC2F4953-4B4C-4B90-BBBA-EE9C42DB550B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" name="Shape 636">
              <a:extLst>
                <a:ext uri="{FF2B5EF4-FFF2-40B4-BE49-F238E27FC236}">
                  <a16:creationId xmlns:a16="http://schemas.microsoft.com/office/drawing/2014/main" id="{B909C533-5819-46B5-9B5D-EE88750598EE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" name="Shape 637">
              <a:extLst>
                <a:ext uri="{FF2B5EF4-FFF2-40B4-BE49-F238E27FC236}">
                  <a16:creationId xmlns:a16="http://schemas.microsoft.com/office/drawing/2014/main" id="{B8E44603-02C8-45C3-AFCF-46EBC9134B2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" name="Shape 638">
              <a:extLst>
                <a:ext uri="{FF2B5EF4-FFF2-40B4-BE49-F238E27FC236}">
                  <a16:creationId xmlns:a16="http://schemas.microsoft.com/office/drawing/2014/main" id="{F10FA17C-5DE5-44AB-81DB-C83C2A648EC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رابط مستقيم 16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8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75526" y="1335539"/>
            <a:ext cx="11908215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457200" lvl="0" indent="-457200" algn="just" rtl="1">
              <a:buFont typeface="Arial" panose="020B0604020202020204" pitchFamily="34" charset="0"/>
              <a:buChar char="•"/>
            </a:pP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عملية التبادل التقليدية تبدأ وتنتهي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بالمسوقين.</a:t>
            </a:r>
          </a:p>
          <a:p>
            <a:pPr marL="457200" lvl="0" indent="-457200" algn="just" rtl="1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457200" lvl="0" indent="-457200" algn="just" rtl="1">
              <a:buFont typeface="Arial" panose="020B0604020202020204" pitchFamily="34" charset="0"/>
              <a:buChar char="•"/>
            </a:pP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عصر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الإنترنت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أصبح</a:t>
            </a:r>
            <a:r>
              <a:rPr lang="en-US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العملاء يحددون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المعلومات التي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يحتاجون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إليها والعروض التي تسد حاجاتهم ورغباتهم والأسعار التي تلائمهم لذا </a:t>
            </a:r>
            <a:r>
              <a:rPr lang="ar-BH" sz="3200" b="1" dirty="0">
                <a:solidFill>
                  <a:srgbClr val="C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سمي التسويق </a:t>
            </a:r>
            <a:r>
              <a:rPr lang="ar-BH" sz="3200" b="1" dirty="0" smtClean="0">
                <a:solidFill>
                  <a:srgbClr val="C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الإلكتروني </a:t>
            </a:r>
            <a:r>
              <a:rPr lang="ar-BH" sz="3200" b="1" dirty="0">
                <a:solidFill>
                  <a:srgbClr val="C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بالتسويق </a:t>
            </a:r>
            <a:r>
              <a:rPr lang="ar-BH" sz="3200" b="1" dirty="0" smtClean="0">
                <a:solidFill>
                  <a:srgbClr val="C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المعكوس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</a:p>
          <a:p>
            <a:pPr marL="457200" lvl="0" indent="-457200" algn="just" rtl="1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4303713" lvl="0" indent="-457200" algn="just" rtl="1">
              <a:buFont typeface="Arial" panose="020B0604020202020204" pitchFamily="34" charset="0"/>
              <a:buChar char="•"/>
            </a:pP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المعايير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تقييم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أداء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الأنشطة التسويقية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أصبحت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تحتل مكانة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أعلى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في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عصرالإنترنت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(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جودةعالية –خدمات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أسرع – أسعار مناسبة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).</a:t>
            </a:r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5766291" y="332300"/>
            <a:ext cx="41937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44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التسويق الإلكتروني</a:t>
            </a:r>
            <a:endParaRPr lang="en-US" sz="4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536;p37">
            <a:extLst>
              <a:ext uri="{FF2B5EF4-FFF2-40B4-BE49-F238E27FC236}">
                <a16:creationId xmlns:a16="http://schemas.microsoft.com/office/drawing/2014/main" id="{1A531D1E-7BD9-4344-B398-37A44A94B309}"/>
              </a:ext>
            </a:extLst>
          </p:cNvPr>
          <p:cNvGrpSpPr/>
          <p:nvPr/>
        </p:nvGrpSpPr>
        <p:grpSpPr>
          <a:xfrm>
            <a:off x="11300601" y="293301"/>
            <a:ext cx="616789" cy="833812"/>
            <a:chOff x="590250" y="244200"/>
            <a:chExt cx="407975" cy="532175"/>
          </a:xfrm>
        </p:grpSpPr>
        <p:sp>
          <p:nvSpPr>
            <p:cNvPr id="13" name="Google Shape;537;p37">
              <a:extLst>
                <a:ext uri="{FF2B5EF4-FFF2-40B4-BE49-F238E27FC236}">
                  <a16:creationId xmlns:a16="http://schemas.microsoft.com/office/drawing/2014/main" id="{CEFE7213-6533-4E58-A817-E3D9213DE6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7">
              <a:extLst>
                <a:ext uri="{FF2B5EF4-FFF2-40B4-BE49-F238E27FC236}">
                  <a16:creationId xmlns:a16="http://schemas.microsoft.com/office/drawing/2014/main" id="{716F2857-0F78-40E2-992D-CA868EA53EB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7">
              <a:extLst>
                <a:ext uri="{FF2B5EF4-FFF2-40B4-BE49-F238E27FC236}">
                  <a16:creationId xmlns:a16="http://schemas.microsoft.com/office/drawing/2014/main" id="{72B97B30-6E1B-4367-BE71-152329D42C8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7">
              <a:extLst>
                <a:ext uri="{FF2B5EF4-FFF2-40B4-BE49-F238E27FC236}">
                  <a16:creationId xmlns:a16="http://schemas.microsoft.com/office/drawing/2014/main" id="{66E71AA2-0D34-4F21-A9F6-5B6C976A012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7">
              <a:extLst>
                <a:ext uri="{FF2B5EF4-FFF2-40B4-BE49-F238E27FC236}">
                  <a16:creationId xmlns:a16="http://schemas.microsoft.com/office/drawing/2014/main" id="{0245137C-4592-4806-8B62-469869D3334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7">
              <a:extLst>
                <a:ext uri="{FF2B5EF4-FFF2-40B4-BE49-F238E27FC236}">
                  <a16:creationId xmlns:a16="http://schemas.microsoft.com/office/drawing/2014/main" id="{5ED86692-9413-4E30-8942-1A35B21F2F9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7">
              <a:extLst>
                <a:ext uri="{FF2B5EF4-FFF2-40B4-BE49-F238E27FC236}">
                  <a16:creationId xmlns:a16="http://schemas.microsoft.com/office/drawing/2014/main" id="{8D077F22-E9F7-481E-A189-EC73130828D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7">
              <a:extLst>
                <a:ext uri="{FF2B5EF4-FFF2-40B4-BE49-F238E27FC236}">
                  <a16:creationId xmlns:a16="http://schemas.microsoft.com/office/drawing/2014/main" id="{F3EB5A59-A60E-4C58-BCC9-1E616E65D0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7">
              <a:extLst>
                <a:ext uri="{FF2B5EF4-FFF2-40B4-BE49-F238E27FC236}">
                  <a16:creationId xmlns:a16="http://schemas.microsoft.com/office/drawing/2014/main" id="{BFAEA99B-A8FD-4B49-A709-BA09F45B9E6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7">
              <a:extLst>
                <a:ext uri="{FF2B5EF4-FFF2-40B4-BE49-F238E27FC236}">
                  <a16:creationId xmlns:a16="http://schemas.microsoft.com/office/drawing/2014/main" id="{93BE4E0F-73B3-4840-96D2-D8010FC468A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7">
              <a:extLst>
                <a:ext uri="{FF2B5EF4-FFF2-40B4-BE49-F238E27FC236}">
                  <a16:creationId xmlns:a16="http://schemas.microsoft.com/office/drawing/2014/main" id="{CF988644-BA78-485D-8E61-BFBED1AB3DC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8;p37">
              <a:extLst>
                <a:ext uri="{FF2B5EF4-FFF2-40B4-BE49-F238E27FC236}">
                  <a16:creationId xmlns:a16="http://schemas.microsoft.com/office/drawing/2014/main" id="{4B56ACAB-5224-4964-A55D-0CCBE618BC7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9;p37">
              <a:extLst>
                <a:ext uri="{FF2B5EF4-FFF2-40B4-BE49-F238E27FC236}">
                  <a16:creationId xmlns:a16="http://schemas.microsoft.com/office/drawing/2014/main" id="{D5F50D48-F6E1-4657-869D-7A59E7DD441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0;p37">
              <a:extLst>
                <a:ext uri="{FF2B5EF4-FFF2-40B4-BE49-F238E27FC236}">
                  <a16:creationId xmlns:a16="http://schemas.microsoft.com/office/drawing/2014/main" id="{6A46918A-1566-4CD3-9669-F98D322B11E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4" name="Picture 4" descr="Online Shopping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10" y="3464992"/>
            <a:ext cx="3420625" cy="2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4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رابط مستقيم 34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75526" y="1335539"/>
            <a:ext cx="11908215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4572000" lvl="0" indent="-457200" algn="just" rtl="1">
              <a:buFont typeface="Arial" panose="020B0604020202020204" pitchFamily="34" charset="0"/>
              <a:buChar char="•"/>
            </a:pP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أصبح </a:t>
            </a:r>
            <a:r>
              <a:rPr lang="ar-BH" sz="4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المسوقون في عصر الإنترنت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يعملون </a:t>
            </a:r>
            <a:r>
              <a:rPr lang="ar-BH" sz="4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باتجاه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إشباع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حاجات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ورغبات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من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خلال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تقديم </a:t>
            </a:r>
            <a:r>
              <a:rPr lang="ar-BH" sz="4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حزم سلعية وخدمية متنوعة ذات قيمة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مضافة.</a:t>
            </a:r>
          </a:p>
          <a:p>
            <a:pPr marL="4572000" lvl="0" indent="-457200" algn="just" rtl="1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4572000" lvl="0" indent="-457200" algn="just" rtl="1">
              <a:buFont typeface="Arial" panose="020B0604020202020204" pitchFamily="34" charset="0"/>
              <a:buChar char="•"/>
            </a:pP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يعتمد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الإلكتروني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على</a:t>
            </a:r>
            <a:r>
              <a:rPr lang="ar-LB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شبكة </a:t>
            </a:r>
            <a:r>
              <a:rPr lang="ar-BH" sz="4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الإنترنت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كوسيلة </a:t>
            </a:r>
            <a:r>
              <a:rPr lang="ar-BH" sz="4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اتصال سريعة وسهلة </a:t>
            </a:r>
            <a:r>
              <a:rPr lang="ar-BH" sz="40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وأقل تكلفة.</a:t>
            </a:r>
            <a:endParaRPr lang="en-US" sz="4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5766291" y="332300"/>
            <a:ext cx="41937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44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التسويق الإلكتروني</a:t>
            </a:r>
            <a:endParaRPr lang="en-US" sz="4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536;p37">
            <a:extLst>
              <a:ext uri="{FF2B5EF4-FFF2-40B4-BE49-F238E27FC236}">
                <a16:creationId xmlns:a16="http://schemas.microsoft.com/office/drawing/2014/main" id="{1A531D1E-7BD9-4344-B398-37A44A94B309}"/>
              </a:ext>
            </a:extLst>
          </p:cNvPr>
          <p:cNvGrpSpPr/>
          <p:nvPr/>
        </p:nvGrpSpPr>
        <p:grpSpPr>
          <a:xfrm>
            <a:off x="11300601" y="293301"/>
            <a:ext cx="616789" cy="833812"/>
            <a:chOff x="590250" y="244200"/>
            <a:chExt cx="407975" cy="532175"/>
          </a:xfrm>
        </p:grpSpPr>
        <p:sp>
          <p:nvSpPr>
            <p:cNvPr id="13" name="Google Shape;537;p37">
              <a:extLst>
                <a:ext uri="{FF2B5EF4-FFF2-40B4-BE49-F238E27FC236}">
                  <a16:creationId xmlns:a16="http://schemas.microsoft.com/office/drawing/2014/main" id="{CEFE7213-6533-4E58-A817-E3D9213DE6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7">
              <a:extLst>
                <a:ext uri="{FF2B5EF4-FFF2-40B4-BE49-F238E27FC236}">
                  <a16:creationId xmlns:a16="http://schemas.microsoft.com/office/drawing/2014/main" id="{716F2857-0F78-40E2-992D-CA868EA53EB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7">
              <a:extLst>
                <a:ext uri="{FF2B5EF4-FFF2-40B4-BE49-F238E27FC236}">
                  <a16:creationId xmlns:a16="http://schemas.microsoft.com/office/drawing/2014/main" id="{72B97B30-6E1B-4367-BE71-152329D42C8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7">
              <a:extLst>
                <a:ext uri="{FF2B5EF4-FFF2-40B4-BE49-F238E27FC236}">
                  <a16:creationId xmlns:a16="http://schemas.microsoft.com/office/drawing/2014/main" id="{66E71AA2-0D34-4F21-A9F6-5B6C976A012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7">
              <a:extLst>
                <a:ext uri="{FF2B5EF4-FFF2-40B4-BE49-F238E27FC236}">
                  <a16:creationId xmlns:a16="http://schemas.microsoft.com/office/drawing/2014/main" id="{0245137C-4592-4806-8B62-469869D3334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7">
              <a:extLst>
                <a:ext uri="{FF2B5EF4-FFF2-40B4-BE49-F238E27FC236}">
                  <a16:creationId xmlns:a16="http://schemas.microsoft.com/office/drawing/2014/main" id="{5ED86692-9413-4E30-8942-1A35B21F2F9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7">
              <a:extLst>
                <a:ext uri="{FF2B5EF4-FFF2-40B4-BE49-F238E27FC236}">
                  <a16:creationId xmlns:a16="http://schemas.microsoft.com/office/drawing/2014/main" id="{8D077F22-E9F7-481E-A189-EC73130828D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7">
              <a:extLst>
                <a:ext uri="{FF2B5EF4-FFF2-40B4-BE49-F238E27FC236}">
                  <a16:creationId xmlns:a16="http://schemas.microsoft.com/office/drawing/2014/main" id="{F3EB5A59-A60E-4C58-BCC9-1E616E65D0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7">
              <a:extLst>
                <a:ext uri="{FF2B5EF4-FFF2-40B4-BE49-F238E27FC236}">
                  <a16:creationId xmlns:a16="http://schemas.microsoft.com/office/drawing/2014/main" id="{BFAEA99B-A8FD-4B49-A709-BA09F45B9E6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7">
              <a:extLst>
                <a:ext uri="{FF2B5EF4-FFF2-40B4-BE49-F238E27FC236}">
                  <a16:creationId xmlns:a16="http://schemas.microsoft.com/office/drawing/2014/main" id="{93BE4E0F-73B3-4840-96D2-D8010FC468A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7">
              <a:extLst>
                <a:ext uri="{FF2B5EF4-FFF2-40B4-BE49-F238E27FC236}">
                  <a16:creationId xmlns:a16="http://schemas.microsoft.com/office/drawing/2014/main" id="{CF988644-BA78-485D-8E61-BFBED1AB3DC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8;p37">
              <a:extLst>
                <a:ext uri="{FF2B5EF4-FFF2-40B4-BE49-F238E27FC236}">
                  <a16:creationId xmlns:a16="http://schemas.microsoft.com/office/drawing/2014/main" id="{4B56ACAB-5224-4964-A55D-0CCBE618BC7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9;p37">
              <a:extLst>
                <a:ext uri="{FF2B5EF4-FFF2-40B4-BE49-F238E27FC236}">
                  <a16:creationId xmlns:a16="http://schemas.microsoft.com/office/drawing/2014/main" id="{D5F50D48-F6E1-4657-869D-7A59E7DD441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0;p37">
              <a:extLst>
                <a:ext uri="{FF2B5EF4-FFF2-40B4-BE49-F238E27FC236}">
                  <a16:creationId xmlns:a16="http://schemas.microsoft.com/office/drawing/2014/main" id="{6A46918A-1566-4CD3-9669-F98D322B11E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W TO DO E-COMMERCE IN MENA ? – MENA101 - Protranslat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33" y="1957309"/>
            <a:ext cx="5332727" cy="355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4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رابط مستقيم 34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8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75526" y="1335539"/>
            <a:ext cx="11908215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just" rtl="1"/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4961585" y="332300"/>
            <a:ext cx="5803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44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مفهوم التسويق الإلكتروني</a:t>
            </a:r>
            <a:endParaRPr lang="en-US" sz="4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536;p37">
            <a:extLst>
              <a:ext uri="{FF2B5EF4-FFF2-40B4-BE49-F238E27FC236}">
                <a16:creationId xmlns:a16="http://schemas.microsoft.com/office/drawing/2014/main" id="{1A531D1E-7BD9-4344-B398-37A44A94B309}"/>
              </a:ext>
            </a:extLst>
          </p:cNvPr>
          <p:cNvGrpSpPr/>
          <p:nvPr/>
        </p:nvGrpSpPr>
        <p:grpSpPr>
          <a:xfrm>
            <a:off x="11300601" y="293301"/>
            <a:ext cx="616789" cy="833812"/>
            <a:chOff x="590250" y="244200"/>
            <a:chExt cx="407975" cy="532175"/>
          </a:xfrm>
        </p:grpSpPr>
        <p:sp>
          <p:nvSpPr>
            <p:cNvPr id="13" name="Google Shape;537;p37">
              <a:extLst>
                <a:ext uri="{FF2B5EF4-FFF2-40B4-BE49-F238E27FC236}">
                  <a16:creationId xmlns:a16="http://schemas.microsoft.com/office/drawing/2014/main" id="{CEFE7213-6533-4E58-A817-E3D9213DE6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7">
              <a:extLst>
                <a:ext uri="{FF2B5EF4-FFF2-40B4-BE49-F238E27FC236}">
                  <a16:creationId xmlns:a16="http://schemas.microsoft.com/office/drawing/2014/main" id="{716F2857-0F78-40E2-992D-CA868EA53EB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7">
              <a:extLst>
                <a:ext uri="{FF2B5EF4-FFF2-40B4-BE49-F238E27FC236}">
                  <a16:creationId xmlns:a16="http://schemas.microsoft.com/office/drawing/2014/main" id="{72B97B30-6E1B-4367-BE71-152329D42C8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7">
              <a:extLst>
                <a:ext uri="{FF2B5EF4-FFF2-40B4-BE49-F238E27FC236}">
                  <a16:creationId xmlns:a16="http://schemas.microsoft.com/office/drawing/2014/main" id="{66E71AA2-0D34-4F21-A9F6-5B6C976A012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7">
              <a:extLst>
                <a:ext uri="{FF2B5EF4-FFF2-40B4-BE49-F238E27FC236}">
                  <a16:creationId xmlns:a16="http://schemas.microsoft.com/office/drawing/2014/main" id="{0245137C-4592-4806-8B62-469869D3334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7">
              <a:extLst>
                <a:ext uri="{FF2B5EF4-FFF2-40B4-BE49-F238E27FC236}">
                  <a16:creationId xmlns:a16="http://schemas.microsoft.com/office/drawing/2014/main" id="{5ED86692-9413-4E30-8942-1A35B21F2F9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7">
              <a:extLst>
                <a:ext uri="{FF2B5EF4-FFF2-40B4-BE49-F238E27FC236}">
                  <a16:creationId xmlns:a16="http://schemas.microsoft.com/office/drawing/2014/main" id="{8D077F22-E9F7-481E-A189-EC73130828D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7">
              <a:extLst>
                <a:ext uri="{FF2B5EF4-FFF2-40B4-BE49-F238E27FC236}">
                  <a16:creationId xmlns:a16="http://schemas.microsoft.com/office/drawing/2014/main" id="{F3EB5A59-A60E-4C58-BCC9-1E616E65D0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7">
              <a:extLst>
                <a:ext uri="{FF2B5EF4-FFF2-40B4-BE49-F238E27FC236}">
                  <a16:creationId xmlns:a16="http://schemas.microsoft.com/office/drawing/2014/main" id="{BFAEA99B-A8FD-4B49-A709-BA09F45B9E6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7">
              <a:extLst>
                <a:ext uri="{FF2B5EF4-FFF2-40B4-BE49-F238E27FC236}">
                  <a16:creationId xmlns:a16="http://schemas.microsoft.com/office/drawing/2014/main" id="{93BE4E0F-73B3-4840-96D2-D8010FC468A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7">
              <a:extLst>
                <a:ext uri="{FF2B5EF4-FFF2-40B4-BE49-F238E27FC236}">
                  <a16:creationId xmlns:a16="http://schemas.microsoft.com/office/drawing/2014/main" id="{CF988644-BA78-485D-8E61-BFBED1AB3DC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8;p37">
              <a:extLst>
                <a:ext uri="{FF2B5EF4-FFF2-40B4-BE49-F238E27FC236}">
                  <a16:creationId xmlns:a16="http://schemas.microsoft.com/office/drawing/2014/main" id="{4B56ACAB-5224-4964-A55D-0CCBE618BC7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9;p37">
              <a:extLst>
                <a:ext uri="{FF2B5EF4-FFF2-40B4-BE49-F238E27FC236}">
                  <a16:creationId xmlns:a16="http://schemas.microsoft.com/office/drawing/2014/main" id="{D5F50D48-F6E1-4657-869D-7A59E7DD441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0;p37">
              <a:extLst>
                <a:ext uri="{FF2B5EF4-FFF2-40B4-BE49-F238E27FC236}">
                  <a16:creationId xmlns:a16="http://schemas.microsoft.com/office/drawing/2014/main" id="{6A46918A-1566-4CD3-9669-F98D322B11E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BD423D89-EABD-43EF-96BE-C6CA2448C67A}"/>
              </a:ext>
            </a:extLst>
          </p:cNvPr>
          <p:cNvSpPr/>
          <p:nvPr/>
        </p:nvSpPr>
        <p:spPr>
          <a:xfrm>
            <a:off x="304408" y="1430623"/>
            <a:ext cx="5724559" cy="4831734"/>
          </a:xfrm>
          <a:prstGeom prst="roundRect">
            <a:avLst>
              <a:gd name="adj" fmla="val 3553"/>
            </a:avLst>
          </a:prstGeom>
          <a:solidFill>
            <a:srgbClr val="A2B96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BH" sz="3600" dirty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rPr>
              <a:t>تعريف التسويق </a:t>
            </a:r>
            <a:r>
              <a:rPr lang="ar-BH" sz="3600" dirty="0" smtClean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rPr>
              <a:t>الالكتروني</a:t>
            </a:r>
          </a:p>
          <a:p>
            <a:pPr algn="just" rtl="1"/>
            <a:endParaRPr lang="ar-BH" sz="3200" b="1" i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/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الاستعمال</a:t>
            </a:r>
            <a:r>
              <a:rPr lang="ar-BH" sz="3200" b="1" i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الأمثل للتقنيات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الرقمية،بما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في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ذلك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تقنية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المعلومات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والاتصال،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لتفعيل إنتاجية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وعملياته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المتمثلة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في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الوظائف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التنظيمية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والعمليات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والنشاطات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الموجهة،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لتحديد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حاجات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السوق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المستهدفة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وتقديم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السلع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والخدمات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إلى</a:t>
            </a:r>
            <a:r>
              <a:rPr lang="ar-LB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العملاء </a:t>
            </a:r>
            <a:r>
              <a:rPr lang="ar-BH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وأصحاب المصلحة في المنظمة</a:t>
            </a:r>
            <a:r>
              <a:rPr lang="ar-BH" sz="3200" b="1" dirty="0" smtClean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6146" name="Picture 2" descr="Ecommerce – Word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92" y="2094231"/>
            <a:ext cx="5771523" cy="350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89714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5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رابط مستقيم 35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75526" y="1335539"/>
            <a:ext cx="11908215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just" rtl="1"/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4394928" y="332300"/>
            <a:ext cx="6936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44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مزايا التسويق الإلكتروني وعيوبه</a:t>
            </a:r>
            <a:endParaRPr lang="en-US" sz="4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536;p37">
            <a:extLst>
              <a:ext uri="{FF2B5EF4-FFF2-40B4-BE49-F238E27FC236}">
                <a16:creationId xmlns:a16="http://schemas.microsoft.com/office/drawing/2014/main" id="{1A531D1E-7BD9-4344-B398-37A44A94B309}"/>
              </a:ext>
            </a:extLst>
          </p:cNvPr>
          <p:cNvGrpSpPr/>
          <p:nvPr/>
        </p:nvGrpSpPr>
        <p:grpSpPr>
          <a:xfrm>
            <a:off x="11300601" y="293301"/>
            <a:ext cx="616789" cy="833812"/>
            <a:chOff x="590250" y="244200"/>
            <a:chExt cx="407975" cy="532175"/>
          </a:xfrm>
        </p:grpSpPr>
        <p:sp>
          <p:nvSpPr>
            <p:cNvPr id="13" name="Google Shape;537;p37">
              <a:extLst>
                <a:ext uri="{FF2B5EF4-FFF2-40B4-BE49-F238E27FC236}">
                  <a16:creationId xmlns:a16="http://schemas.microsoft.com/office/drawing/2014/main" id="{CEFE7213-6533-4E58-A817-E3D9213DE6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7">
              <a:extLst>
                <a:ext uri="{FF2B5EF4-FFF2-40B4-BE49-F238E27FC236}">
                  <a16:creationId xmlns:a16="http://schemas.microsoft.com/office/drawing/2014/main" id="{716F2857-0F78-40E2-992D-CA868EA53EB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7">
              <a:extLst>
                <a:ext uri="{FF2B5EF4-FFF2-40B4-BE49-F238E27FC236}">
                  <a16:creationId xmlns:a16="http://schemas.microsoft.com/office/drawing/2014/main" id="{72B97B30-6E1B-4367-BE71-152329D42C8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7">
              <a:extLst>
                <a:ext uri="{FF2B5EF4-FFF2-40B4-BE49-F238E27FC236}">
                  <a16:creationId xmlns:a16="http://schemas.microsoft.com/office/drawing/2014/main" id="{66E71AA2-0D34-4F21-A9F6-5B6C976A012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7">
              <a:extLst>
                <a:ext uri="{FF2B5EF4-FFF2-40B4-BE49-F238E27FC236}">
                  <a16:creationId xmlns:a16="http://schemas.microsoft.com/office/drawing/2014/main" id="{0245137C-4592-4806-8B62-469869D3334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7">
              <a:extLst>
                <a:ext uri="{FF2B5EF4-FFF2-40B4-BE49-F238E27FC236}">
                  <a16:creationId xmlns:a16="http://schemas.microsoft.com/office/drawing/2014/main" id="{5ED86692-9413-4E30-8942-1A35B21F2F9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7">
              <a:extLst>
                <a:ext uri="{FF2B5EF4-FFF2-40B4-BE49-F238E27FC236}">
                  <a16:creationId xmlns:a16="http://schemas.microsoft.com/office/drawing/2014/main" id="{8D077F22-E9F7-481E-A189-EC73130828D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7">
              <a:extLst>
                <a:ext uri="{FF2B5EF4-FFF2-40B4-BE49-F238E27FC236}">
                  <a16:creationId xmlns:a16="http://schemas.microsoft.com/office/drawing/2014/main" id="{F3EB5A59-A60E-4C58-BCC9-1E616E65D0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7">
              <a:extLst>
                <a:ext uri="{FF2B5EF4-FFF2-40B4-BE49-F238E27FC236}">
                  <a16:creationId xmlns:a16="http://schemas.microsoft.com/office/drawing/2014/main" id="{BFAEA99B-A8FD-4B49-A709-BA09F45B9E6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7">
              <a:extLst>
                <a:ext uri="{FF2B5EF4-FFF2-40B4-BE49-F238E27FC236}">
                  <a16:creationId xmlns:a16="http://schemas.microsoft.com/office/drawing/2014/main" id="{93BE4E0F-73B3-4840-96D2-D8010FC468A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7">
              <a:extLst>
                <a:ext uri="{FF2B5EF4-FFF2-40B4-BE49-F238E27FC236}">
                  <a16:creationId xmlns:a16="http://schemas.microsoft.com/office/drawing/2014/main" id="{CF988644-BA78-485D-8E61-BFBED1AB3DC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8;p37">
              <a:extLst>
                <a:ext uri="{FF2B5EF4-FFF2-40B4-BE49-F238E27FC236}">
                  <a16:creationId xmlns:a16="http://schemas.microsoft.com/office/drawing/2014/main" id="{4B56ACAB-5224-4964-A55D-0CCBE618BC7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9;p37">
              <a:extLst>
                <a:ext uri="{FF2B5EF4-FFF2-40B4-BE49-F238E27FC236}">
                  <a16:creationId xmlns:a16="http://schemas.microsoft.com/office/drawing/2014/main" id="{D5F50D48-F6E1-4657-869D-7A59E7DD441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0;p37">
              <a:extLst>
                <a:ext uri="{FF2B5EF4-FFF2-40B4-BE49-F238E27FC236}">
                  <a16:creationId xmlns:a16="http://schemas.microsoft.com/office/drawing/2014/main" id="{6A46918A-1566-4CD3-9669-F98D322B11E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ستطيل 1"/>
          <p:cNvSpPr/>
          <p:nvPr/>
        </p:nvSpPr>
        <p:spPr>
          <a:xfrm>
            <a:off x="7352963" y="1766305"/>
            <a:ext cx="4591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1"/>
            <a:r>
              <a:rPr lang="ar-BH" sz="4400" dirty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rPr>
              <a:t>مزايا التسويق </a:t>
            </a:r>
            <a:r>
              <a:rPr lang="ar-BH" sz="4400" dirty="0" smtClean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rPr>
              <a:t>الإلكتروني:</a:t>
            </a:r>
            <a:endParaRPr lang="ar-BH" sz="4400" dirty="0">
              <a:solidFill>
                <a:srgbClr val="C00000"/>
              </a:solidFill>
              <a:latin typeface="Sakkal Majalla" panose="02000000000000000000" pitchFamily="2" charset="-78"/>
              <a:cs typeface="Sultan bold" pitchFamily="2" charset="-78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897148" y="2706581"/>
            <a:ext cx="83909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spcAft>
                <a:spcPts val="0"/>
              </a:spcAft>
            </a:pPr>
            <a:r>
              <a:rPr lang="ar-BH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1. سهولة الحصول على معلومات عن السلعة.</a:t>
            </a:r>
          </a:p>
          <a:p>
            <a:pPr lvl="0" algn="just" rtl="1">
              <a:spcAft>
                <a:spcPts val="0"/>
              </a:spcAft>
            </a:pPr>
            <a:r>
              <a:rPr lang="ar-BH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2. إمكانية الحصول على السلعة من أي شخص.</a:t>
            </a:r>
            <a:endParaRPr lang="en-US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algn="just" rtl="1">
              <a:spcAft>
                <a:spcPts val="0"/>
              </a:spcAft>
            </a:pPr>
            <a:r>
              <a:rPr lang="ar-BH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3. عدم الحاجة للذهاب إلى مكان السلعة (الدفع والشراء من المنزل).</a:t>
            </a:r>
            <a:endParaRPr lang="en-US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algn="just" rtl="1">
              <a:spcAft>
                <a:spcPts val="0"/>
              </a:spcAft>
            </a:pPr>
            <a:r>
              <a:rPr lang="ar-BH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4. انخفاض تكاليف التسويق الإلكتروني.</a:t>
            </a:r>
            <a:endParaRPr lang="en-US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algn="just" rtl="1">
              <a:spcAft>
                <a:spcPts val="0"/>
              </a:spcAft>
            </a:pPr>
            <a:r>
              <a:rPr lang="ar-BH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5. التسوق 24 ساعة وطوال الأسبوع.</a:t>
            </a:r>
            <a:endParaRPr lang="en-US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algn="just" rtl="1">
              <a:spcAft>
                <a:spcPts val="0"/>
              </a:spcAft>
            </a:pPr>
            <a:r>
              <a:rPr lang="ar-BH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6. مدى واسع وتشكيلة كبيرة ومنوعة من المنتجات.</a:t>
            </a:r>
            <a:endParaRPr lang="en-US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algn="just" rtl="1">
              <a:spcAft>
                <a:spcPts val="0"/>
              </a:spcAft>
            </a:pPr>
            <a:r>
              <a:rPr lang="ar-BH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7. الشراء من أي مكان في العالم.</a:t>
            </a: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4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رابط مستقيم 34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ستطيل مستدير الزوايا 15">
            <a:extLst>
              <a:ext uri="{FF2B5EF4-FFF2-40B4-BE49-F238E27FC236}">
                <a16:creationId xmlns:a16="http://schemas.microsoft.com/office/drawing/2014/main" id="{C7CA628E-402E-4ECD-83CD-2C5BD377C6C5}"/>
              </a:ext>
            </a:extLst>
          </p:cNvPr>
          <p:cNvSpPr/>
          <p:nvPr/>
        </p:nvSpPr>
        <p:spPr>
          <a:xfrm>
            <a:off x="175526" y="1335539"/>
            <a:ext cx="11908215" cy="5091884"/>
          </a:xfrm>
          <a:prstGeom prst="roundRect">
            <a:avLst>
              <a:gd name="adj" fmla="val 1416"/>
            </a:avLst>
          </a:prstGeom>
          <a:solidFill>
            <a:srgbClr val="BF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just" rtl="1"/>
            <a:endParaRPr lang="en-US" sz="32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4328160" y="177021"/>
            <a:ext cx="8153400" cy="1080000"/>
          </a:xfrm>
          <a:prstGeom prst="roundRect">
            <a:avLst>
              <a:gd name="adj" fmla="val 10356"/>
            </a:avLst>
          </a:prstGeom>
          <a:solidFill>
            <a:srgbClr val="3F6A7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Rectangle 6"/>
          <p:cNvSpPr/>
          <p:nvPr/>
        </p:nvSpPr>
        <p:spPr>
          <a:xfrm>
            <a:off x="4394928" y="332300"/>
            <a:ext cx="6936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BH" sz="4400" dirty="0" smtClean="0">
                <a:ln w="9525">
                  <a:noFill/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cs typeface="PT Bold Heading" panose="02010400000000000000" pitchFamily="2" charset="-78"/>
              </a:rPr>
              <a:t>مزايا التسويق الإلكتروني وعيوبه</a:t>
            </a:r>
            <a:endParaRPr lang="en-US" sz="4400" dirty="0">
              <a:ln w="9525">
                <a:noFill/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cs typeface="PT Bold Heading" panose="02010400000000000000" pitchFamily="2" charset="-78"/>
            </a:endParaRPr>
          </a:p>
        </p:txBody>
      </p:sp>
      <p:grpSp>
        <p:nvGrpSpPr>
          <p:cNvPr id="12" name="Google Shape;536;p37">
            <a:extLst>
              <a:ext uri="{FF2B5EF4-FFF2-40B4-BE49-F238E27FC236}">
                <a16:creationId xmlns:a16="http://schemas.microsoft.com/office/drawing/2014/main" id="{1A531D1E-7BD9-4344-B398-37A44A94B309}"/>
              </a:ext>
            </a:extLst>
          </p:cNvPr>
          <p:cNvGrpSpPr/>
          <p:nvPr/>
        </p:nvGrpSpPr>
        <p:grpSpPr>
          <a:xfrm>
            <a:off x="11300601" y="293301"/>
            <a:ext cx="616789" cy="833812"/>
            <a:chOff x="590250" y="244200"/>
            <a:chExt cx="407975" cy="532175"/>
          </a:xfrm>
        </p:grpSpPr>
        <p:sp>
          <p:nvSpPr>
            <p:cNvPr id="13" name="Google Shape;537;p37">
              <a:extLst>
                <a:ext uri="{FF2B5EF4-FFF2-40B4-BE49-F238E27FC236}">
                  <a16:creationId xmlns:a16="http://schemas.microsoft.com/office/drawing/2014/main" id="{CEFE7213-6533-4E58-A817-E3D9213DE65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7">
              <a:extLst>
                <a:ext uri="{FF2B5EF4-FFF2-40B4-BE49-F238E27FC236}">
                  <a16:creationId xmlns:a16="http://schemas.microsoft.com/office/drawing/2014/main" id="{716F2857-0F78-40E2-992D-CA868EA53EB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7">
              <a:extLst>
                <a:ext uri="{FF2B5EF4-FFF2-40B4-BE49-F238E27FC236}">
                  <a16:creationId xmlns:a16="http://schemas.microsoft.com/office/drawing/2014/main" id="{72B97B30-6E1B-4367-BE71-152329D42C8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7">
              <a:extLst>
                <a:ext uri="{FF2B5EF4-FFF2-40B4-BE49-F238E27FC236}">
                  <a16:creationId xmlns:a16="http://schemas.microsoft.com/office/drawing/2014/main" id="{66E71AA2-0D34-4F21-A9F6-5B6C976A012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7">
              <a:extLst>
                <a:ext uri="{FF2B5EF4-FFF2-40B4-BE49-F238E27FC236}">
                  <a16:creationId xmlns:a16="http://schemas.microsoft.com/office/drawing/2014/main" id="{0245137C-4592-4806-8B62-469869D3334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7">
              <a:extLst>
                <a:ext uri="{FF2B5EF4-FFF2-40B4-BE49-F238E27FC236}">
                  <a16:creationId xmlns:a16="http://schemas.microsoft.com/office/drawing/2014/main" id="{5ED86692-9413-4E30-8942-1A35B21F2F9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7">
              <a:extLst>
                <a:ext uri="{FF2B5EF4-FFF2-40B4-BE49-F238E27FC236}">
                  <a16:creationId xmlns:a16="http://schemas.microsoft.com/office/drawing/2014/main" id="{8D077F22-E9F7-481E-A189-EC73130828D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7">
              <a:extLst>
                <a:ext uri="{FF2B5EF4-FFF2-40B4-BE49-F238E27FC236}">
                  <a16:creationId xmlns:a16="http://schemas.microsoft.com/office/drawing/2014/main" id="{F3EB5A59-A60E-4C58-BCC9-1E616E65D0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7">
              <a:extLst>
                <a:ext uri="{FF2B5EF4-FFF2-40B4-BE49-F238E27FC236}">
                  <a16:creationId xmlns:a16="http://schemas.microsoft.com/office/drawing/2014/main" id="{BFAEA99B-A8FD-4B49-A709-BA09F45B9E6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7">
              <a:extLst>
                <a:ext uri="{FF2B5EF4-FFF2-40B4-BE49-F238E27FC236}">
                  <a16:creationId xmlns:a16="http://schemas.microsoft.com/office/drawing/2014/main" id="{93BE4E0F-73B3-4840-96D2-D8010FC468A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7">
              <a:extLst>
                <a:ext uri="{FF2B5EF4-FFF2-40B4-BE49-F238E27FC236}">
                  <a16:creationId xmlns:a16="http://schemas.microsoft.com/office/drawing/2014/main" id="{CF988644-BA78-485D-8E61-BFBED1AB3DC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8;p37">
              <a:extLst>
                <a:ext uri="{FF2B5EF4-FFF2-40B4-BE49-F238E27FC236}">
                  <a16:creationId xmlns:a16="http://schemas.microsoft.com/office/drawing/2014/main" id="{4B56ACAB-5224-4964-A55D-0CCBE618BC7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9;p37">
              <a:extLst>
                <a:ext uri="{FF2B5EF4-FFF2-40B4-BE49-F238E27FC236}">
                  <a16:creationId xmlns:a16="http://schemas.microsoft.com/office/drawing/2014/main" id="{D5F50D48-F6E1-4657-869D-7A59E7DD441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0;p37">
              <a:extLst>
                <a:ext uri="{FF2B5EF4-FFF2-40B4-BE49-F238E27FC236}">
                  <a16:creationId xmlns:a16="http://schemas.microsoft.com/office/drawing/2014/main" id="{6A46918A-1566-4CD3-9669-F98D322B11E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ستطيل 1"/>
          <p:cNvSpPr/>
          <p:nvPr/>
        </p:nvSpPr>
        <p:spPr>
          <a:xfrm>
            <a:off x="480326" y="3119735"/>
            <a:ext cx="6189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 algn="just" rtl="1"/>
            <a:r>
              <a:rPr lang="ar-BH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1. وجود بعض الشركات الوهمية.</a:t>
            </a:r>
          </a:p>
          <a:p>
            <a:pPr marL="444500" lvl="0" indent="-444500" algn="just" rtl="1"/>
            <a:r>
              <a:rPr lang="ar-BH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2. </a:t>
            </a:r>
            <a:r>
              <a:rPr lang="ar-BH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عدم</a:t>
            </a:r>
            <a:r>
              <a:rPr lang="ar-LB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وجود</a:t>
            </a:r>
            <a:r>
              <a:rPr lang="ar-LB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سرية</a:t>
            </a:r>
            <a:r>
              <a:rPr lang="ar-LB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في</a:t>
            </a:r>
            <a:r>
              <a:rPr lang="ar-LB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التعامل</a:t>
            </a:r>
            <a:r>
              <a:rPr lang="ar-LB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3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بسبب </a:t>
            </a:r>
            <a:r>
              <a:rPr lang="ar-BH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خطر التعرض لمخترقي الإنترنت.</a:t>
            </a:r>
            <a:endParaRPr lang="en-US" sz="36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444500" lvl="0" indent="-444500" algn="just" rtl="1"/>
            <a:r>
              <a:rPr lang="ar-BH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3.عدم مجاراة المستهلكين للتطور الإلكتروني.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2255638" y="1537205"/>
            <a:ext cx="4695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ar-BH" sz="4400" dirty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rPr>
              <a:t>عيوب التسويق </a:t>
            </a:r>
            <a:r>
              <a:rPr lang="ar-BH" sz="4400" dirty="0" smtClean="0">
                <a:solidFill>
                  <a:srgbClr val="C00000"/>
                </a:solidFill>
                <a:latin typeface="Sakkal Majalla" panose="02000000000000000000" pitchFamily="2" charset="-78"/>
                <a:cs typeface="Sultan bold" pitchFamily="2" charset="-78"/>
              </a:rPr>
              <a:t>الإلكتروني:</a:t>
            </a:r>
            <a:endParaRPr lang="ar-BH" sz="4400" dirty="0">
              <a:solidFill>
                <a:srgbClr val="C00000"/>
              </a:solidFill>
              <a:latin typeface="Sakkal Majalla" panose="02000000000000000000" pitchFamily="2" charset="-78"/>
              <a:cs typeface="Sultan bold" pitchFamily="2" charset="-78"/>
            </a:endParaRPr>
          </a:p>
        </p:txBody>
      </p:sp>
      <p:pic>
        <p:nvPicPr>
          <p:cNvPr id="2050" name="Picture 2" descr="How to Create an eCommerce Website? |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742" y="1335539"/>
            <a:ext cx="6189352" cy="508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شكل بيضاوي 4"/>
          <p:cNvSpPr/>
          <p:nvPr/>
        </p:nvSpPr>
        <p:spPr>
          <a:xfrm>
            <a:off x="7073152" y="3670505"/>
            <a:ext cx="215153" cy="349624"/>
          </a:xfrm>
          <a:prstGeom prst="ellipse">
            <a:avLst/>
          </a:prstGeom>
          <a:solidFill>
            <a:srgbClr val="ABC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7" name="شكل بيضاوي 26"/>
          <p:cNvSpPr/>
          <p:nvPr/>
        </p:nvSpPr>
        <p:spPr>
          <a:xfrm>
            <a:off x="6714565" y="3845317"/>
            <a:ext cx="215153" cy="324000"/>
          </a:xfrm>
          <a:prstGeom prst="ellipse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B02AF472-30F5-4B87-8E68-52F177A24201}"/>
              </a:ext>
            </a:extLst>
          </p:cNvPr>
          <p:cNvSpPr txBox="1"/>
          <p:nvPr/>
        </p:nvSpPr>
        <p:spPr>
          <a:xfrm>
            <a:off x="-286188" y="6505941"/>
            <a:ext cx="77982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سوق321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BH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</a:t>
            </a:r>
            <a:r>
              <a:rPr lang="ar-SA" sz="2000" b="1" dirty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الثالثة                    الفصل السابع</a:t>
            </a:r>
            <a:r>
              <a:rPr lang="ar-SA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:     </a:t>
            </a:r>
            <a:r>
              <a:rPr lang="ar-BH" sz="2000" b="1" dirty="0" smtClean="0">
                <a:solidFill>
                  <a:srgbClr val="436B7D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التسويق الإلكتروني</a:t>
            </a:r>
            <a:endParaRPr lang="ar-SA" sz="2000" b="1" dirty="0">
              <a:solidFill>
                <a:srgbClr val="436B7D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5" name="Rectangle 9"/>
          <p:cNvSpPr>
            <a:spLocks/>
          </p:cNvSpPr>
          <p:nvPr/>
        </p:nvSpPr>
        <p:spPr>
          <a:xfrm>
            <a:off x="7839636" y="6481116"/>
            <a:ext cx="4297130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ar-BH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kkal Majalla" panose="02000000000000000000" pitchFamily="2" charset="-78"/>
              </a:rPr>
              <a:t>وزارة التربية والتعليم –الفصل الدراسي الثاني 2020-2021م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رابط مستقيم 35"/>
          <p:cNvCxnSpPr/>
          <p:nvPr/>
        </p:nvCxnSpPr>
        <p:spPr>
          <a:xfrm>
            <a:off x="107576" y="6494563"/>
            <a:ext cx="1198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" y="129337"/>
            <a:ext cx="1646183" cy="1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1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9B6F7093-7B83-4D0A-BC1F-683D122F6A48}" vid="{1FAA4335-E554-4125-ACCC-D1CCCAA216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TMPLT.potx</Template>
  <TotalTime>4752</TotalTime>
  <Words>1328</Words>
  <Application>Microsoft Office PowerPoint</Application>
  <PresentationFormat>Widescreen</PresentationFormat>
  <Paragraphs>215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Al-Mateen</vt:lpstr>
      <vt:lpstr>Arial</vt:lpstr>
      <vt:lpstr>Arial Black</vt:lpstr>
      <vt:lpstr>Arvo</vt:lpstr>
      <vt:lpstr>Calibri</vt:lpstr>
      <vt:lpstr>Calibri Light</vt:lpstr>
      <vt:lpstr>PT Bold Heading</vt:lpstr>
      <vt:lpstr>Sakkal Majalla</vt:lpstr>
      <vt:lpstr>Simplified Arabic</vt:lpstr>
      <vt:lpstr>Sultan bold</vt:lpstr>
      <vt:lpstr>Times New Roman</vt:lpstr>
      <vt:lpstr>Office Theme</vt:lpstr>
      <vt:lpstr>التسويق سوق 321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Khaled Mohamed Ebrahim Busaad</dc:creator>
  <cp:lastModifiedBy>Lenovo</cp:lastModifiedBy>
  <cp:revision>323</cp:revision>
  <dcterms:created xsi:type="dcterms:W3CDTF">2020-03-04T10:47:58Z</dcterms:created>
  <dcterms:modified xsi:type="dcterms:W3CDTF">2024-06-06T16:26:47Z</dcterms:modified>
</cp:coreProperties>
</file>