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16"/>
  </p:notesMasterIdLst>
  <p:sldIdLst>
    <p:sldId id="366" r:id="rId3"/>
    <p:sldId id="298" r:id="rId4"/>
    <p:sldId id="313" r:id="rId5"/>
    <p:sldId id="329" r:id="rId6"/>
    <p:sldId id="260" r:id="rId7"/>
    <p:sldId id="367" r:id="rId8"/>
    <p:sldId id="311" r:id="rId9"/>
    <p:sldId id="308" r:id="rId10"/>
    <p:sldId id="321" r:id="rId11"/>
    <p:sldId id="324" r:id="rId12"/>
    <p:sldId id="368" r:id="rId13"/>
    <p:sldId id="369" r:id="rId14"/>
    <p:sldId id="33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3" d="100"/>
          <a:sy n="83" d="100"/>
        </p:scale>
        <p:origin x="686"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effectLst>
              <a:outerShdw blurRad="63500" sx="102000" sy="102000" algn="ctr" rotWithShape="0">
                <a:prstClr val="black">
                  <a:alpha val="40000"/>
                </a:prstClr>
              </a:outerShdw>
            </a:effectLst>
          </c:spPr>
          <c:dPt>
            <c:idx val="0"/>
            <c:bubble3D val="0"/>
            <c:spPr>
              <a:solidFill>
                <a:schemeClr val="accent1"/>
              </a:solidFill>
              <a:effectLst>
                <a:outerShdw blurRad="63500" sx="102000" sy="102000" algn="ctr" rotWithShape="0">
                  <a:prstClr val="black">
                    <a:alpha val="40000"/>
                  </a:prstClr>
                </a:outerShdw>
              </a:effectLst>
            </c:spPr>
            <c:extLst>
              <c:ext xmlns:c16="http://schemas.microsoft.com/office/drawing/2014/chart" uri="{C3380CC4-5D6E-409C-BE32-E72D297353CC}">
                <c16:uniqueId val="{00000001-CE37-4B14-BE32-D6C90F430680}"/>
              </c:ext>
            </c:extLst>
          </c:dPt>
          <c:dPt>
            <c:idx val="1"/>
            <c:bubble3D val="0"/>
            <c:spPr>
              <a:solidFill>
                <a:schemeClr val="accent1">
                  <a:lumMod val="60000"/>
                  <a:lumOff val="40000"/>
                </a:schemeClr>
              </a:solidFill>
              <a:effectLst>
                <a:outerShdw blurRad="63500" sx="102000" sy="102000" algn="ctr" rotWithShape="0">
                  <a:prstClr val="black">
                    <a:alpha val="40000"/>
                  </a:prstClr>
                </a:outerShdw>
              </a:effectLst>
            </c:spPr>
            <c:extLst>
              <c:ext xmlns:c16="http://schemas.microsoft.com/office/drawing/2014/chart" uri="{C3380CC4-5D6E-409C-BE32-E72D297353CC}">
                <c16:uniqueId val="{00000003-CE37-4B14-BE32-D6C90F430680}"/>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CE37-4B14-BE32-D6C90F430680}"/>
            </c:ext>
          </c:extLst>
        </c:ser>
        <c:dLbls>
          <c:showLegendKey val="0"/>
          <c:showVal val="0"/>
          <c:showCatName val="0"/>
          <c:showSerName val="0"/>
          <c:showPercent val="0"/>
          <c:showBubbleSize val="0"/>
          <c:showLeaderLines val="1"/>
        </c:dLbls>
        <c:firstSliceAng val="0"/>
        <c:holeSize val="86"/>
      </c:doughnutChart>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lumMod val="60000"/>
                  <a:lumOff val="40000"/>
                </a:schemeClr>
              </a:solidFill>
            </c:spPr>
            <c:extLst>
              <c:ext xmlns:c16="http://schemas.microsoft.com/office/drawing/2014/chart" uri="{C3380CC4-5D6E-409C-BE32-E72D297353CC}">
                <c16:uniqueId val="{00000001-8BEA-407D-BB90-763483D3C27E}"/>
              </c:ext>
            </c:extLst>
          </c:dPt>
          <c:dPt>
            <c:idx val="1"/>
            <c:bubble3D val="0"/>
            <c:spPr>
              <a:solidFill>
                <a:schemeClr val="accent3"/>
              </a:solidFill>
              <a:effectLst>
                <a:outerShdw blurRad="63500" sx="102000" sy="102000" algn="ctr" rotWithShape="0">
                  <a:prstClr val="black">
                    <a:alpha val="40000"/>
                  </a:prstClr>
                </a:outerShdw>
              </a:effectLst>
            </c:spPr>
            <c:extLst>
              <c:ext xmlns:c16="http://schemas.microsoft.com/office/drawing/2014/chart" uri="{C3380CC4-5D6E-409C-BE32-E72D297353CC}">
                <c16:uniqueId val="{00000003-8BEA-407D-BB90-763483D3C27E}"/>
              </c:ext>
            </c:extLst>
          </c:dPt>
          <c:cat>
            <c:strRef>
              <c:f>Sheet1!$A$2:$A$3</c:f>
              <c:strCache>
                <c:ptCount val="2"/>
                <c:pt idx="0">
                  <c:v>1st Qtr</c:v>
                </c:pt>
                <c:pt idx="1">
                  <c:v>2nd Qtr</c:v>
                </c:pt>
              </c:strCache>
            </c:str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8BEA-407D-BB90-763483D3C27E}"/>
            </c:ext>
          </c:extLst>
        </c:ser>
        <c:dLbls>
          <c:showLegendKey val="0"/>
          <c:showVal val="0"/>
          <c:showCatName val="0"/>
          <c:showSerName val="0"/>
          <c:showPercent val="0"/>
          <c:showBubbleSize val="0"/>
          <c:showLeaderLines val="1"/>
        </c:dLbls>
        <c:firstSliceAng val="0"/>
        <c:holeSize val="86"/>
      </c:doughnutChart>
    </c:plotArea>
    <c:plotVisOnly val="1"/>
    <c:dispBlanksAs val="gap"/>
    <c:showDLblsOverMax val="0"/>
  </c:chart>
  <c:spPr>
    <a:ln>
      <a:noFill/>
    </a:ln>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D8F181D7-1D78-4A9F-891E-7FF1339D8D06}"/>
              </a:ext>
            </a:extLst>
          </p:cNvPr>
          <p:cNvSpPr>
            <a:spLocks noGrp="1"/>
          </p:cNvSpPr>
          <p:nvPr>
            <p:ph type="pic" idx="10" hasCustomPrompt="1"/>
          </p:nvPr>
        </p:nvSpPr>
        <p:spPr>
          <a:xfrm>
            <a:off x="5015620" y="1422245"/>
            <a:ext cx="7176380" cy="468052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Text Placeholder 9">
            <a:extLst>
              <a:ext uri="{FF2B5EF4-FFF2-40B4-BE49-F238E27FC236}">
                <a16:creationId xmlns:a16="http://schemas.microsoft.com/office/drawing/2014/main" id="{CB2D35DD-3012-4060-B307-222D845BBC78}"/>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96F6EC6F-CD4C-4990-A245-26A2E187E707}"/>
              </a:ext>
            </a:extLst>
          </p:cNvPr>
          <p:cNvSpPr>
            <a:spLocks noGrp="1"/>
          </p:cNvSpPr>
          <p:nvPr>
            <p:ph type="pic" sz="quarter" idx="10" hasCustomPrompt="1"/>
          </p:nvPr>
        </p:nvSpPr>
        <p:spPr>
          <a:xfrm>
            <a:off x="4835161" y="1953290"/>
            <a:ext cx="7356839"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85000"/>
                    <a:lumOff val="15000"/>
                  </a:schemeClr>
                </a:solidFill>
                <a:latin typeface="+mn-lt"/>
                <a:cs typeface="Arial" pitchFamily="34" charset="0"/>
              </a:defRPr>
            </a:lvl1pPr>
          </a:lstStyle>
          <a:p>
            <a:r>
              <a:rPr lang="en-US" altLang="ko-KR" dirty="0"/>
              <a:t>Place Your Picture Here</a:t>
            </a:r>
            <a:endParaRPr lang="ko-KR" altLang="en-US" dirty="0"/>
          </a:p>
        </p:txBody>
      </p:sp>
      <p:sp>
        <p:nvSpPr>
          <p:cNvPr id="5" name="Text Placeholder 9">
            <a:extLst>
              <a:ext uri="{FF2B5EF4-FFF2-40B4-BE49-F238E27FC236}">
                <a16:creationId xmlns:a16="http://schemas.microsoft.com/office/drawing/2014/main" id="{3A2E5076-EB3B-4F2A-B1CA-DF4FCDC804C4}"/>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2E3BCD6D-C303-4864-B3F7-57504C804BA4}"/>
              </a:ext>
            </a:extLst>
          </p:cNvPr>
          <p:cNvSpPr>
            <a:spLocks noGrp="1"/>
          </p:cNvSpPr>
          <p:nvPr>
            <p:ph type="pic" sz="quarter" idx="10" hasCustomPrompt="1"/>
          </p:nvPr>
        </p:nvSpPr>
        <p:spPr>
          <a:xfrm>
            <a:off x="1" y="0"/>
            <a:ext cx="4068000" cy="3429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Insert Your Image And Send To Back</a:t>
            </a:r>
            <a:endParaRPr lang="ko-KR" altLang="en-US" dirty="0"/>
          </a:p>
        </p:txBody>
      </p:sp>
      <p:sp>
        <p:nvSpPr>
          <p:cNvPr id="3" name="그림 개체 틀 8">
            <a:extLst>
              <a:ext uri="{FF2B5EF4-FFF2-40B4-BE49-F238E27FC236}">
                <a16:creationId xmlns:a16="http://schemas.microsoft.com/office/drawing/2014/main" id="{3467D47C-FBB8-4493-8D52-7F3F238780FB}"/>
              </a:ext>
            </a:extLst>
          </p:cNvPr>
          <p:cNvSpPr>
            <a:spLocks noGrp="1"/>
          </p:cNvSpPr>
          <p:nvPr>
            <p:ph type="pic" sz="quarter" idx="11" hasCustomPrompt="1"/>
          </p:nvPr>
        </p:nvSpPr>
        <p:spPr>
          <a:xfrm>
            <a:off x="4068001" y="3429000"/>
            <a:ext cx="4068000" cy="3429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Insert Your Image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a16="http://schemas.microsoft.com/office/drawing/2014/main" id="{94C30DA3-D434-41BE-9F9E-8CEF940F49AE}"/>
              </a:ext>
            </a:extLst>
          </p:cNvPr>
          <p:cNvGrpSpPr/>
          <p:nvPr userDrawn="1"/>
        </p:nvGrpSpPr>
        <p:grpSpPr>
          <a:xfrm>
            <a:off x="1200508" y="1779191"/>
            <a:ext cx="1512000" cy="2654855"/>
            <a:chOff x="445712" y="1449040"/>
            <a:chExt cx="2113018" cy="3924176"/>
          </a:xfrm>
        </p:grpSpPr>
        <p:sp>
          <p:nvSpPr>
            <p:cNvPr id="5" name="Rounded Rectangle 4">
              <a:extLst>
                <a:ext uri="{FF2B5EF4-FFF2-40B4-BE49-F238E27FC236}">
                  <a16:creationId xmlns:a16="http://schemas.microsoft.com/office/drawing/2014/main" id="{D36CEC37-AE54-4204-926B-C76F46588CF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CE60B77A-53FD-4AF2-A307-E9092175FAE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C77FDCAC-7B49-41A2-BE9C-391E7056C083}"/>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60F1F554-1B98-471E-A329-2CCFAEA0723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6520737B-1186-4E1C-A360-4B9B8D32D5FB}"/>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0" name="Group 3">
            <a:extLst>
              <a:ext uri="{FF2B5EF4-FFF2-40B4-BE49-F238E27FC236}">
                <a16:creationId xmlns:a16="http://schemas.microsoft.com/office/drawing/2014/main" id="{A3D8A21E-0901-48B8-A295-7A257C040765}"/>
              </a:ext>
            </a:extLst>
          </p:cNvPr>
          <p:cNvGrpSpPr/>
          <p:nvPr userDrawn="1"/>
        </p:nvGrpSpPr>
        <p:grpSpPr>
          <a:xfrm>
            <a:off x="3962075" y="1779191"/>
            <a:ext cx="1512000" cy="2654855"/>
            <a:chOff x="445712" y="1449040"/>
            <a:chExt cx="2113018" cy="3924176"/>
          </a:xfrm>
        </p:grpSpPr>
        <p:sp>
          <p:nvSpPr>
            <p:cNvPr id="11" name="Rounded Rectangle 4">
              <a:extLst>
                <a:ext uri="{FF2B5EF4-FFF2-40B4-BE49-F238E27FC236}">
                  <a16:creationId xmlns:a16="http://schemas.microsoft.com/office/drawing/2014/main" id="{6A107028-0C6A-44AE-9857-3E19BFBC6250}"/>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5">
              <a:extLst>
                <a:ext uri="{FF2B5EF4-FFF2-40B4-BE49-F238E27FC236}">
                  <a16:creationId xmlns:a16="http://schemas.microsoft.com/office/drawing/2014/main" id="{8B5810DE-111C-4544-99EB-EF865DE49C8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6">
              <a:extLst>
                <a:ext uri="{FF2B5EF4-FFF2-40B4-BE49-F238E27FC236}">
                  <a16:creationId xmlns:a16="http://schemas.microsoft.com/office/drawing/2014/main" id="{0E56DDB0-CF1E-4473-9566-2CF400B1D03B}"/>
                </a:ext>
              </a:extLst>
            </p:cNvPr>
            <p:cNvGrpSpPr/>
            <p:nvPr userDrawn="1"/>
          </p:nvGrpSpPr>
          <p:grpSpPr>
            <a:xfrm>
              <a:off x="1407705" y="5045834"/>
              <a:ext cx="211967" cy="211967"/>
              <a:chOff x="1549420" y="5712364"/>
              <a:chExt cx="312583" cy="312583"/>
            </a:xfrm>
          </p:grpSpPr>
          <p:sp>
            <p:nvSpPr>
              <p:cNvPr id="14" name="Oval 7">
                <a:extLst>
                  <a:ext uri="{FF2B5EF4-FFF2-40B4-BE49-F238E27FC236}">
                    <a16:creationId xmlns:a16="http://schemas.microsoft.com/office/drawing/2014/main" id="{675AE696-9854-4F9F-8328-3D901AB87BC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8">
                <a:extLst>
                  <a:ext uri="{FF2B5EF4-FFF2-40B4-BE49-F238E27FC236}">
                    <a16:creationId xmlns:a16="http://schemas.microsoft.com/office/drawing/2014/main" id="{1EE822FB-BAB6-4765-BAB8-F8CFD8DBD1C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6" name="Group 3">
            <a:extLst>
              <a:ext uri="{FF2B5EF4-FFF2-40B4-BE49-F238E27FC236}">
                <a16:creationId xmlns:a16="http://schemas.microsoft.com/office/drawing/2014/main" id="{738D86BF-9B29-48E5-9140-E38AC9180C0A}"/>
              </a:ext>
            </a:extLst>
          </p:cNvPr>
          <p:cNvGrpSpPr/>
          <p:nvPr userDrawn="1"/>
        </p:nvGrpSpPr>
        <p:grpSpPr>
          <a:xfrm>
            <a:off x="6723642" y="1779191"/>
            <a:ext cx="1512000" cy="2654855"/>
            <a:chOff x="445712" y="1449040"/>
            <a:chExt cx="2113018" cy="3924176"/>
          </a:xfrm>
        </p:grpSpPr>
        <p:sp>
          <p:nvSpPr>
            <p:cNvPr id="17" name="Rounded Rectangle 4">
              <a:extLst>
                <a:ext uri="{FF2B5EF4-FFF2-40B4-BE49-F238E27FC236}">
                  <a16:creationId xmlns:a16="http://schemas.microsoft.com/office/drawing/2014/main" id="{C5C12189-4C71-4BA8-8527-F51EDF15CAE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5">
              <a:extLst>
                <a:ext uri="{FF2B5EF4-FFF2-40B4-BE49-F238E27FC236}">
                  <a16:creationId xmlns:a16="http://schemas.microsoft.com/office/drawing/2014/main" id="{B007A9B8-7BCE-4BAD-861E-F43AF30C90AB}"/>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9" name="Group 6">
              <a:extLst>
                <a:ext uri="{FF2B5EF4-FFF2-40B4-BE49-F238E27FC236}">
                  <a16:creationId xmlns:a16="http://schemas.microsoft.com/office/drawing/2014/main" id="{4A5516E4-ACA7-4C98-A9FA-5A5DA37FFCCE}"/>
                </a:ext>
              </a:extLst>
            </p:cNvPr>
            <p:cNvGrpSpPr/>
            <p:nvPr userDrawn="1"/>
          </p:nvGrpSpPr>
          <p:grpSpPr>
            <a:xfrm>
              <a:off x="1407705" y="5045834"/>
              <a:ext cx="211967" cy="211967"/>
              <a:chOff x="1549420" y="5712364"/>
              <a:chExt cx="312583" cy="312583"/>
            </a:xfrm>
          </p:grpSpPr>
          <p:sp>
            <p:nvSpPr>
              <p:cNvPr id="20" name="Oval 7">
                <a:extLst>
                  <a:ext uri="{FF2B5EF4-FFF2-40B4-BE49-F238E27FC236}">
                    <a16:creationId xmlns:a16="http://schemas.microsoft.com/office/drawing/2014/main" id="{1ABA39FE-6EF1-4D4F-88E8-D71FF652C86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ounded Rectangle 8">
                <a:extLst>
                  <a:ext uri="{FF2B5EF4-FFF2-40B4-BE49-F238E27FC236}">
                    <a16:creationId xmlns:a16="http://schemas.microsoft.com/office/drawing/2014/main" id="{66C97352-4633-4B25-8910-54F3DE0B49B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22" name="Group 3">
            <a:extLst>
              <a:ext uri="{FF2B5EF4-FFF2-40B4-BE49-F238E27FC236}">
                <a16:creationId xmlns:a16="http://schemas.microsoft.com/office/drawing/2014/main" id="{04F1116B-7469-4702-BC97-5420486D2D58}"/>
              </a:ext>
            </a:extLst>
          </p:cNvPr>
          <p:cNvGrpSpPr/>
          <p:nvPr userDrawn="1"/>
        </p:nvGrpSpPr>
        <p:grpSpPr>
          <a:xfrm>
            <a:off x="9485208" y="1779191"/>
            <a:ext cx="1512000" cy="2654855"/>
            <a:chOff x="445712" y="1449040"/>
            <a:chExt cx="2113018" cy="3924176"/>
          </a:xfrm>
        </p:grpSpPr>
        <p:sp>
          <p:nvSpPr>
            <p:cNvPr id="23" name="Rounded Rectangle 4">
              <a:extLst>
                <a:ext uri="{FF2B5EF4-FFF2-40B4-BE49-F238E27FC236}">
                  <a16:creationId xmlns:a16="http://schemas.microsoft.com/office/drawing/2014/main" id="{15189DD4-56C8-4F92-A3F9-AA93E4F0FBC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4" name="Rectangle 5">
              <a:extLst>
                <a:ext uri="{FF2B5EF4-FFF2-40B4-BE49-F238E27FC236}">
                  <a16:creationId xmlns:a16="http://schemas.microsoft.com/office/drawing/2014/main" id="{DDFA377A-F4DE-4B15-81AA-EEE8672B6FFD}"/>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5" name="Group 6">
              <a:extLst>
                <a:ext uri="{FF2B5EF4-FFF2-40B4-BE49-F238E27FC236}">
                  <a16:creationId xmlns:a16="http://schemas.microsoft.com/office/drawing/2014/main" id="{CDCB2C5B-89AF-42D3-BF78-E8D584186530}"/>
                </a:ext>
              </a:extLst>
            </p:cNvPr>
            <p:cNvGrpSpPr/>
            <p:nvPr userDrawn="1"/>
          </p:nvGrpSpPr>
          <p:grpSpPr>
            <a:xfrm>
              <a:off x="1407705" y="5045834"/>
              <a:ext cx="211967" cy="211967"/>
              <a:chOff x="1549420" y="5712364"/>
              <a:chExt cx="312583" cy="312583"/>
            </a:xfrm>
          </p:grpSpPr>
          <p:sp>
            <p:nvSpPr>
              <p:cNvPr id="26" name="Oval 7">
                <a:extLst>
                  <a:ext uri="{FF2B5EF4-FFF2-40B4-BE49-F238E27FC236}">
                    <a16:creationId xmlns:a16="http://schemas.microsoft.com/office/drawing/2014/main" id="{9C3DE81D-34C4-48C5-A7F5-234384138E35}"/>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ounded Rectangle 8">
                <a:extLst>
                  <a:ext uri="{FF2B5EF4-FFF2-40B4-BE49-F238E27FC236}">
                    <a16:creationId xmlns:a16="http://schemas.microsoft.com/office/drawing/2014/main" id="{753A738C-E9C5-4E32-A7A1-0F88BCDA241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8" name="그림 개체 틀 2">
            <a:extLst>
              <a:ext uri="{FF2B5EF4-FFF2-40B4-BE49-F238E27FC236}">
                <a16:creationId xmlns:a16="http://schemas.microsoft.com/office/drawing/2014/main" id="{CB46EA28-DC0E-4334-ACB7-F2FA90F1903A}"/>
              </a:ext>
            </a:extLst>
          </p:cNvPr>
          <p:cNvSpPr>
            <a:spLocks noGrp="1"/>
          </p:cNvSpPr>
          <p:nvPr>
            <p:ph type="pic" sz="quarter" idx="14" hasCustomPrompt="1"/>
          </p:nvPr>
        </p:nvSpPr>
        <p:spPr>
          <a:xfrm>
            <a:off x="1290508" y="2037611"/>
            <a:ext cx="1332000" cy="209720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0" name="그림 개체 틀 2">
            <a:extLst>
              <a:ext uri="{FF2B5EF4-FFF2-40B4-BE49-F238E27FC236}">
                <a16:creationId xmlns:a16="http://schemas.microsoft.com/office/drawing/2014/main" id="{7EA98078-7EAF-4581-923B-BCD15A2A257E}"/>
              </a:ext>
            </a:extLst>
          </p:cNvPr>
          <p:cNvSpPr>
            <a:spLocks noGrp="1"/>
          </p:cNvSpPr>
          <p:nvPr>
            <p:ph type="pic" sz="quarter" idx="59" hasCustomPrompt="1"/>
          </p:nvPr>
        </p:nvSpPr>
        <p:spPr>
          <a:xfrm>
            <a:off x="4052075" y="2037611"/>
            <a:ext cx="1332000" cy="209720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2" name="그림 개체 틀 2">
            <a:extLst>
              <a:ext uri="{FF2B5EF4-FFF2-40B4-BE49-F238E27FC236}">
                <a16:creationId xmlns:a16="http://schemas.microsoft.com/office/drawing/2014/main" id="{443199E8-68A9-4546-8543-4915CC0C5410}"/>
              </a:ext>
            </a:extLst>
          </p:cNvPr>
          <p:cNvSpPr>
            <a:spLocks noGrp="1"/>
          </p:cNvSpPr>
          <p:nvPr>
            <p:ph type="pic" sz="quarter" idx="63" hasCustomPrompt="1"/>
          </p:nvPr>
        </p:nvSpPr>
        <p:spPr>
          <a:xfrm>
            <a:off x="6813642" y="2037611"/>
            <a:ext cx="1332000" cy="209720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7D111F3C-4DF5-4941-AC67-67B80936F5E9}"/>
              </a:ext>
            </a:extLst>
          </p:cNvPr>
          <p:cNvSpPr>
            <a:spLocks noGrp="1"/>
          </p:cNvSpPr>
          <p:nvPr>
            <p:ph type="pic" sz="quarter" idx="67" hasCustomPrompt="1"/>
          </p:nvPr>
        </p:nvSpPr>
        <p:spPr>
          <a:xfrm>
            <a:off x="9575208" y="2037611"/>
            <a:ext cx="1332000" cy="209720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9E89AF0-20DB-46F0-9A15-2E35A3D0BF50}"/>
              </a:ext>
            </a:extLst>
          </p:cNvPr>
          <p:cNvSpPr>
            <a:spLocks noGrp="1"/>
          </p:cNvSpPr>
          <p:nvPr>
            <p:ph type="pic" sz="quarter" idx="15" hasCustomPrompt="1"/>
          </p:nvPr>
        </p:nvSpPr>
        <p:spPr>
          <a:xfrm>
            <a:off x="1223554" y="791473"/>
            <a:ext cx="4284617" cy="557449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16A177AD-A22D-4DBB-BF10-A6EEBF4613E6}"/>
              </a:ext>
            </a:extLst>
          </p:cNvPr>
          <p:cNvSpPr>
            <a:spLocks noGrp="1"/>
          </p:cNvSpPr>
          <p:nvPr>
            <p:ph type="pic" sz="quarter" idx="16" hasCustomPrompt="1"/>
          </p:nvPr>
        </p:nvSpPr>
        <p:spPr>
          <a:xfrm>
            <a:off x="5947954" y="791473"/>
            <a:ext cx="2577737" cy="258330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9C037173-B5D0-413D-AC9E-FFD6E9E766FD}"/>
              </a:ext>
            </a:extLst>
          </p:cNvPr>
          <p:cNvSpPr>
            <a:spLocks noGrp="1"/>
          </p:cNvSpPr>
          <p:nvPr>
            <p:ph type="pic" sz="quarter" idx="17" hasCustomPrompt="1"/>
          </p:nvPr>
        </p:nvSpPr>
        <p:spPr>
          <a:xfrm>
            <a:off x="8965475" y="791473"/>
            <a:ext cx="2577737" cy="258330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F9B499-92A2-4E7D-8966-0C284809B65B}"/>
              </a:ext>
            </a:extLst>
          </p:cNvPr>
          <p:cNvSpPr/>
          <p:nvPr userDrawn="1"/>
        </p:nvSpPr>
        <p:spPr>
          <a:xfrm>
            <a:off x="0" y="1082710"/>
            <a:ext cx="12192000" cy="46925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83052E92-DCFE-4CC2-BDE0-E540E1CB28CA}"/>
              </a:ext>
            </a:extLst>
          </p:cNvPr>
          <p:cNvSpPr>
            <a:spLocks noGrp="1"/>
          </p:cNvSpPr>
          <p:nvPr>
            <p:ph type="pic" sz="quarter" idx="14" hasCustomPrompt="1"/>
          </p:nvPr>
        </p:nvSpPr>
        <p:spPr>
          <a:xfrm>
            <a:off x="0" y="1208315"/>
            <a:ext cx="12192000" cy="4441371"/>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FF7BDD8C-DBA7-4764-A656-F91942711431}"/>
              </a:ext>
            </a:extLst>
          </p:cNvPr>
          <p:cNvSpPr>
            <a:spLocks noGrp="1"/>
          </p:cNvSpPr>
          <p:nvPr>
            <p:ph type="pic" sz="quarter" idx="10" hasCustomPrompt="1"/>
          </p:nvPr>
        </p:nvSpPr>
        <p:spPr>
          <a:xfrm>
            <a:off x="2785633" y="1708875"/>
            <a:ext cx="6624970" cy="2826000"/>
          </a:xfrm>
          <a:prstGeom prst="rect">
            <a:avLst/>
          </a:prstGeom>
          <a:solidFill>
            <a:schemeClr val="bg1">
              <a:lumMod val="95000"/>
            </a:schemeClr>
          </a:solidFill>
        </p:spPr>
        <p:txBody>
          <a:bodyPr tIns="72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Send To Back</a:t>
            </a:r>
            <a:endParaRPr lang="ko-KR" altLang="en-US" dirty="0"/>
          </a:p>
        </p:txBody>
      </p:sp>
      <p:sp>
        <p:nvSpPr>
          <p:cNvPr id="3" name="Text Placeholder 9">
            <a:extLst>
              <a:ext uri="{FF2B5EF4-FFF2-40B4-BE49-F238E27FC236}">
                <a16:creationId xmlns:a16="http://schemas.microsoft.com/office/drawing/2014/main" id="{E88D4141-DDEB-40F4-B784-0C7E8499AC0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5">
            <a:extLst>
              <a:ext uri="{FF2B5EF4-FFF2-40B4-BE49-F238E27FC236}">
                <a16:creationId xmlns:a16="http://schemas.microsoft.com/office/drawing/2014/main" id="{E40F8A18-FFA8-45A6-960A-4F561D506522}"/>
              </a:ext>
            </a:extLst>
          </p:cNvPr>
          <p:cNvGrpSpPr/>
          <p:nvPr/>
        </p:nvGrpSpPr>
        <p:grpSpPr>
          <a:xfrm>
            <a:off x="7271655" y="4821677"/>
            <a:ext cx="5110877" cy="1333763"/>
            <a:chOff x="6665543" y="2626492"/>
            <a:chExt cx="2747269" cy="1333763"/>
          </a:xfrm>
        </p:grpSpPr>
        <p:sp>
          <p:nvSpPr>
            <p:cNvPr id="10" name="TextBox 9">
              <a:extLst>
                <a:ext uri="{FF2B5EF4-FFF2-40B4-BE49-F238E27FC236}">
                  <a16:creationId xmlns:a16="http://schemas.microsoft.com/office/drawing/2014/main" id="{FE2E8406-E476-4FCC-87EB-2286510252EB}"/>
                </a:ext>
              </a:extLst>
            </p:cNvPr>
            <p:cNvSpPr txBox="1"/>
            <p:nvPr/>
          </p:nvSpPr>
          <p:spPr>
            <a:xfrm>
              <a:off x="6665543" y="2626492"/>
              <a:ext cx="2747269" cy="1077218"/>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  Mashwerna </a:t>
              </a:r>
            </a:p>
            <a:p>
              <a:r>
                <a:rPr lang="en-US" altLang="ko-KR" sz="1600" b="1" dirty="0">
                  <a:solidFill>
                    <a:schemeClr val="bg1"/>
                  </a:solidFill>
                  <a:latin typeface="+mj-lt"/>
                  <a:cs typeface="Arial" pitchFamily="34" charset="0"/>
                </a:rPr>
                <a:t>	             By</a:t>
              </a:r>
              <a:endParaRPr lang="ko-KR" altLang="en-US" sz="16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A03E198C-2F62-4A3F-B8BD-60A5F8A2D261}"/>
                </a:ext>
              </a:extLst>
            </p:cNvPr>
            <p:cNvSpPr txBox="1"/>
            <p:nvPr/>
          </p:nvSpPr>
          <p:spPr>
            <a:xfrm>
              <a:off x="6665543" y="3580599"/>
              <a:ext cx="2747236" cy="379656"/>
            </a:xfrm>
            <a:prstGeom prst="rect">
              <a:avLst/>
            </a:prstGeom>
            <a:noFill/>
          </p:spPr>
          <p:txBody>
            <a:bodyPr wrap="square" rtlCol="0" anchor="ctr">
              <a:spAutoFit/>
            </a:bodyPr>
            <a:lstStyle/>
            <a:p>
              <a:r>
                <a:rPr lang="en-US" altLang="ko-KR" sz="1867" dirty="0">
                  <a:solidFill>
                    <a:schemeClr val="bg1"/>
                  </a:solidFill>
                  <a:cs typeface="Arial" pitchFamily="34" charset="0"/>
                </a:rPr>
                <a:t>      </a:t>
              </a:r>
              <a:r>
                <a:rPr lang="en-US" altLang="ko-KR" sz="1400" i="1" dirty="0">
                  <a:solidFill>
                    <a:schemeClr val="bg1"/>
                  </a:solidFill>
                  <a:cs typeface="Arial" pitchFamily="34" charset="0"/>
                </a:rPr>
                <a:t>Nancy Dayekh &amp;  Mhmd-Mahdi Alali </a:t>
              </a:r>
              <a:endParaRPr lang="ko-KR" altLang="en-US" sz="1400" i="1" dirty="0">
                <a:solidFill>
                  <a:schemeClr val="bg1"/>
                </a:solidFill>
                <a:cs typeface="Arial" pitchFamily="34" charset="0"/>
              </a:endParaRPr>
            </a:p>
          </p:txBody>
        </p:sp>
      </p:grpSp>
      <p:pic>
        <p:nvPicPr>
          <p:cNvPr id="14" name="Picture 13">
            <a:extLst>
              <a:ext uri="{FF2B5EF4-FFF2-40B4-BE49-F238E27FC236}">
                <a16:creationId xmlns:a16="http://schemas.microsoft.com/office/drawing/2014/main" id="{C5DDA929-1EB7-426B-9E1B-203F854A15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29896">
            <a:off x="4377874" y="502263"/>
            <a:ext cx="1869478" cy="2466368"/>
          </a:xfrm>
          <a:prstGeom prst="rect">
            <a:avLst/>
          </a:prstGeom>
        </p:spPr>
      </p:pic>
    </p:spTree>
    <p:extLst>
      <p:ext uri="{BB962C8B-B14F-4D97-AF65-F5344CB8AC3E}">
        <p14:creationId xmlns:p14="http://schemas.microsoft.com/office/powerpoint/2010/main" val="360098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41">
            <a:extLst>
              <a:ext uri="{FF2B5EF4-FFF2-40B4-BE49-F238E27FC236}">
                <a16:creationId xmlns:a16="http://schemas.microsoft.com/office/drawing/2014/main" id="{61E350A6-1058-45A3-A916-21F5AE7A0707}"/>
              </a:ext>
            </a:extLst>
          </p:cNvPr>
          <p:cNvGrpSpPr/>
          <p:nvPr/>
        </p:nvGrpSpPr>
        <p:grpSpPr>
          <a:xfrm>
            <a:off x="1101553" y="3065602"/>
            <a:ext cx="3200401" cy="3886196"/>
            <a:chOff x="5202787" y="2856747"/>
            <a:chExt cx="1812417" cy="2200792"/>
          </a:xfrm>
        </p:grpSpPr>
        <p:sp>
          <p:nvSpPr>
            <p:cNvPr id="37" name="Frame 5">
              <a:extLst>
                <a:ext uri="{FF2B5EF4-FFF2-40B4-BE49-F238E27FC236}">
                  <a16:creationId xmlns:a16="http://schemas.microsoft.com/office/drawing/2014/main" id="{B49EA7D6-74F1-466F-81A6-094E4521371F}"/>
                </a:ext>
              </a:extLst>
            </p:cNvPr>
            <p:cNvSpPr>
              <a:spLocks noChangeAspect="1"/>
            </p:cNvSpPr>
            <p:nvPr/>
          </p:nvSpPr>
          <p:spPr>
            <a:xfrm>
              <a:off x="5202787" y="3245120"/>
              <a:ext cx="1812417" cy="1812419"/>
            </a:xfrm>
            <a:prstGeom prst="ellipse">
              <a:avLst/>
            </a:prstGeom>
            <a:solidFill>
              <a:schemeClr val="accent1"/>
            </a:solidFill>
            <a:ln>
              <a:noFill/>
            </a:ln>
            <a:scene3d>
              <a:camera prst="isometricOffAxis2Top">
                <a:rot lat="19200000" lon="3600000" rev="17400000"/>
              </a:camera>
              <a:lightRig rig="soft" dir="t"/>
            </a:scene3d>
            <a:sp3d extrusionH="476250" prstMaterial="matte">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ffectLst>
                  <a:outerShdw blurRad="38100" dist="38100" dir="2700000" algn="tl">
                    <a:srgbClr val="000000">
                      <a:alpha val="43137"/>
                    </a:srgbClr>
                  </a:outerShdw>
                </a:effectLst>
              </a:endParaRPr>
            </a:p>
          </p:txBody>
        </p:sp>
        <p:sp>
          <p:nvSpPr>
            <p:cNvPr id="38" name="Frame 6">
              <a:extLst>
                <a:ext uri="{FF2B5EF4-FFF2-40B4-BE49-F238E27FC236}">
                  <a16:creationId xmlns:a16="http://schemas.microsoft.com/office/drawing/2014/main" id="{C4EFA831-9666-46A5-BEF5-B176D2E4F36A}"/>
                </a:ext>
              </a:extLst>
            </p:cNvPr>
            <p:cNvSpPr>
              <a:spLocks noChangeAspect="1"/>
            </p:cNvSpPr>
            <p:nvPr/>
          </p:nvSpPr>
          <p:spPr>
            <a:xfrm>
              <a:off x="5332246" y="3061642"/>
              <a:ext cx="1553500" cy="1553501"/>
            </a:xfrm>
            <a:prstGeom prst="ellipse">
              <a:avLst/>
            </a:prstGeom>
            <a:solidFill>
              <a:schemeClr val="accent2"/>
            </a:solidFill>
            <a:ln>
              <a:noFill/>
            </a:ln>
            <a:scene3d>
              <a:camera prst="isometricOffAxis2Top">
                <a:rot lat="19200000" lon="3600000" rev="17400000"/>
              </a:camera>
              <a:lightRig rig="soft" dir="t"/>
            </a:scene3d>
            <a:sp3d extrusionH="476250" prstMaterial="matte">
              <a:extrusionClr>
                <a:schemeClr val="accent2"/>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ffectLst>
                  <a:outerShdw blurRad="38100" dist="38100" dir="2700000" algn="tl">
                    <a:srgbClr val="000000">
                      <a:alpha val="43137"/>
                    </a:srgbClr>
                  </a:outerShdw>
                </a:effectLst>
              </a:endParaRPr>
            </a:p>
          </p:txBody>
        </p:sp>
        <p:sp>
          <p:nvSpPr>
            <p:cNvPr id="39" name="Frame 7">
              <a:extLst>
                <a:ext uri="{FF2B5EF4-FFF2-40B4-BE49-F238E27FC236}">
                  <a16:creationId xmlns:a16="http://schemas.microsoft.com/office/drawing/2014/main" id="{9564D156-6F32-407B-9984-074FCD06088A}"/>
                </a:ext>
              </a:extLst>
            </p:cNvPr>
            <p:cNvSpPr>
              <a:spLocks noChangeAspect="1"/>
            </p:cNvSpPr>
            <p:nvPr/>
          </p:nvSpPr>
          <p:spPr>
            <a:xfrm>
              <a:off x="5461704" y="2856747"/>
              <a:ext cx="1294583" cy="1294582"/>
            </a:xfrm>
            <a:prstGeom prst="ellipse">
              <a:avLst/>
            </a:prstGeom>
            <a:solidFill>
              <a:schemeClr val="accent3"/>
            </a:solidFill>
            <a:ln>
              <a:noFill/>
            </a:ln>
            <a:scene3d>
              <a:camera prst="isometricOffAxis2Top">
                <a:rot lat="19200000" lon="3600000" rev="17400000"/>
              </a:camera>
              <a:lightRig rig="soft" dir="t"/>
            </a:scene3d>
            <a:sp3d extrusionH="476250" prstMaterial="matte">
              <a:extrusionClr>
                <a:schemeClr val="accent3"/>
              </a:extrusionClr>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ffectLst>
                  <a:outerShdw blurRad="38100" dist="38100" dir="2700000" algn="tl">
                    <a:srgbClr val="000000">
                      <a:alpha val="43137"/>
                    </a:srgbClr>
                  </a:outerShdw>
                </a:effectLst>
              </a:endParaRPr>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effectLst>
                  <a:outerShdw blurRad="38100" dist="38100" dir="2700000" algn="tl">
                    <a:srgbClr val="000000">
                      <a:alpha val="43137"/>
                    </a:srgbClr>
                  </a:outerShdw>
                </a:effectLst>
              </a:rPr>
              <a:t>Implementation</a:t>
            </a:r>
          </a:p>
        </p:txBody>
      </p:sp>
      <p:sp>
        <p:nvSpPr>
          <p:cNvPr id="3" name="Oval 46">
            <a:extLst>
              <a:ext uri="{FF2B5EF4-FFF2-40B4-BE49-F238E27FC236}">
                <a16:creationId xmlns:a16="http://schemas.microsoft.com/office/drawing/2014/main" id="{2ADDE7C4-5C2C-49CA-9F02-82A1F7AAFB72}"/>
              </a:ext>
            </a:extLst>
          </p:cNvPr>
          <p:cNvSpPr/>
          <p:nvPr/>
        </p:nvSpPr>
        <p:spPr>
          <a:xfrm>
            <a:off x="1444452" y="3365023"/>
            <a:ext cx="2514601" cy="44220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effectLst>
                <a:outerShdw blurRad="38100" dist="38100" dir="2700000" algn="tl">
                  <a:srgbClr val="000000">
                    <a:alpha val="43137"/>
                  </a:srgbClr>
                </a:outerShdw>
              </a:effectLst>
            </a:endParaRPr>
          </a:p>
        </p:txBody>
      </p:sp>
      <p:sp>
        <p:nvSpPr>
          <p:cNvPr id="13" name="Oval 56">
            <a:extLst>
              <a:ext uri="{FF2B5EF4-FFF2-40B4-BE49-F238E27FC236}">
                <a16:creationId xmlns:a16="http://schemas.microsoft.com/office/drawing/2014/main" id="{F1F47024-ED3E-4C12-90F0-DB6E3F52596D}"/>
              </a:ext>
            </a:extLst>
          </p:cNvPr>
          <p:cNvSpPr/>
          <p:nvPr/>
        </p:nvSpPr>
        <p:spPr>
          <a:xfrm>
            <a:off x="5547938" y="3055011"/>
            <a:ext cx="656456" cy="6564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outerShdw blurRad="38100" dist="38100" dir="2700000" algn="tl">
                  <a:srgbClr val="000000">
                    <a:alpha val="43137"/>
                  </a:srgbClr>
                </a:outerShdw>
              </a:effectLst>
            </a:endParaRPr>
          </a:p>
        </p:txBody>
      </p:sp>
      <p:sp>
        <p:nvSpPr>
          <p:cNvPr id="14" name="Oval 57">
            <a:extLst>
              <a:ext uri="{FF2B5EF4-FFF2-40B4-BE49-F238E27FC236}">
                <a16:creationId xmlns:a16="http://schemas.microsoft.com/office/drawing/2014/main" id="{A6A4794D-0659-4261-B5DC-799796DC8100}"/>
              </a:ext>
            </a:extLst>
          </p:cNvPr>
          <p:cNvSpPr/>
          <p:nvPr/>
        </p:nvSpPr>
        <p:spPr>
          <a:xfrm>
            <a:off x="5547938" y="4220674"/>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outerShdw blurRad="38100" dist="38100" dir="2700000" algn="tl">
                  <a:srgbClr val="000000">
                    <a:alpha val="43137"/>
                  </a:srgbClr>
                </a:outerShdw>
              </a:effectLst>
            </a:endParaRPr>
          </a:p>
        </p:txBody>
      </p:sp>
      <p:sp>
        <p:nvSpPr>
          <p:cNvPr id="15" name="Oval 58">
            <a:extLst>
              <a:ext uri="{FF2B5EF4-FFF2-40B4-BE49-F238E27FC236}">
                <a16:creationId xmlns:a16="http://schemas.microsoft.com/office/drawing/2014/main" id="{5CD85391-557C-42F0-BFE1-C736244F87F9}"/>
              </a:ext>
            </a:extLst>
          </p:cNvPr>
          <p:cNvSpPr/>
          <p:nvPr/>
        </p:nvSpPr>
        <p:spPr>
          <a:xfrm>
            <a:off x="5569312" y="5415046"/>
            <a:ext cx="656456" cy="6564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outerShdw blurRad="38100" dist="38100" dir="2700000" algn="tl">
                  <a:srgbClr val="000000">
                    <a:alpha val="43137"/>
                  </a:srgbClr>
                </a:outerShdw>
              </a:effectLst>
            </a:endParaRPr>
          </a:p>
        </p:txBody>
      </p:sp>
      <p:grpSp>
        <p:nvGrpSpPr>
          <p:cNvPr id="20" name="Group 63">
            <a:extLst>
              <a:ext uri="{FF2B5EF4-FFF2-40B4-BE49-F238E27FC236}">
                <a16:creationId xmlns:a16="http://schemas.microsoft.com/office/drawing/2014/main" id="{2C94087E-3E41-4BAA-9A06-D9045E9FDB72}"/>
              </a:ext>
            </a:extLst>
          </p:cNvPr>
          <p:cNvGrpSpPr/>
          <p:nvPr/>
        </p:nvGrpSpPr>
        <p:grpSpPr>
          <a:xfrm>
            <a:off x="6303276" y="2971973"/>
            <a:ext cx="4002645" cy="1053360"/>
            <a:chOff x="910640" y="2975794"/>
            <a:chExt cx="1527408" cy="2634629"/>
          </a:xfrm>
        </p:grpSpPr>
        <p:sp>
          <p:nvSpPr>
            <p:cNvPr id="21" name="TextBox 20">
              <a:extLst>
                <a:ext uri="{FF2B5EF4-FFF2-40B4-BE49-F238E27FC236}">
                  <a16:creationId xmlns:a16="http://schemas.microsoft.com/office/drawing/2014/main" id="{FDC626A0-89AE-48AE-B64F-AF886B44C77A}"/>
                </a:ext>
              </a:extLst>
            </p:cNvPr>
            <p:cNvSpPr txBox="1"/>
            <p:nvPr/>
          </p:nvSpPr>
          <p:spPr>
            <a:xfrm>
              <a:off x="910640" y="2975794"/>
              <a:ext cx="1527408" cy="769801"/>
            </a:xfrm>
            <a:prstGeom prst="rect">
              <a:avLst/>
            </a:prstGeom>
            <a:noFill/>
          </p:spPr>
          <p:txBody>
            <a:bodyPr wrap="square" rtlCol="0" anchor="ctr">
              <a:spAutoFit/>
            </a:bodyPr>
            <a:lstStyle/>
            <a:p>
              <a:r>
                <a:rPr lang="en-US" altLang="ko-KR" sz="1400" b="1" dirty="0">
                  <a:solidFill>
                    <a:schemeClr val="tx1">
                      <a:lumMod val="75000"/>
                      <a:lumOff val="25000"/>
                    </a:schemeClr>
                  </a:solidFill>
                  <a:effectLst>
                    <a:outerShdw blurRad="38100" dist="38100" dir="2700000" algn="tl">
                      <a:srgbClr val="000000">
                        <a:alpha val="43137"/>
                      </a:srgbClr>
                    </a:outerShdw>
                  </a:effectLst>
                  <a:cs typeface="Arial" pitchFamily="34" charset="0"/>
                </a:rPr>
                <a:t>Frontend</a:t>
              </a:r>
              <a:endParaRPr lang="ko-KR" altLang="en-US" sz="1400" b="1"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2" name="TextBox 21">
              <a:extLst>
                <a:ext uri="{FF2B5EF4-FFF2-40B4-BE49-F238E27FC236}">
                  <a16:creationId xmlns:a16="http://schemas.microsoft.com/office/drawing/2014/main" id="{223D8A4D-0BCA-40A1-BF25-F6E1AC6C386C}"/>
                </a:ext>
              </a:extLst>
            </p:cNvPr>
            <p:cNvSpPr txBox="1"/>
            <p:nvPr/>
          </p:nvSpPr>
          <p:spPr>
            <a:xfrm>
              <a:off x="910640" y="3531961"/>
              <a:ext cx="1527408" cy="2078462"/>
            </a:xfrm>
            <a:prstGeom prst="rect">
              <a:avLst/>
            </a:prstGeom>
            <a:noFill/>
          </p:spPr>
          <p:txBody>
            <a:bodyPr wrap="square" rtlCol="0">
              <a:spAutoFit/>
            </a:bodyPr>
            <a:lstStyle/>
            <a:p>
              <a:r>
                <a:rPr lang="en-US" sz="1200" u="sng" dirty="0">
                  <a:solidFill>
                    <a:schemeClr val="tx1">
                      <a:lumMod val="65000"/>
                      <a:lumOff val="35000"/>
                    </a:schemeClr>
                  </a:solidFill>
                  <a:effectLst>
                    <a:outerShdw blurRad="38100" dist="38100" dir="2700000" algn="tl">
                      <a:srgbClr val="000000">
                        <a:alpha val="43137"/>
                      </a:srgbClr>
                    </a:outerShdw>
                  </a:effectLst>
                </a:rPr>
                <a:t>React</a:t>
              </a:r>
              <a:r>
                <a:rPr lang="en-US" sz="1200" dirty="0">
                  <a:solidFill>
                    <a:schemeClr val="tx1">
                      <a:lumMod val="65000"/>
                      <a:lumOff val="35000"/>
                    </a:schemeClr>
                  </a:solidFill>
                  <a:effectLst>
                    <a:outerShdw blurRad="38100" dist="38100" dir="2700000" algn="tl">
                      <a:srgbClr val="000000">
                        <a:alpha val="43137"/>
                      </a:srgbClr>
                    </a:outerShdw>
                  </a:effectLst>
                </a:rPr>
                <a:t> </a:t>
              </a:r>
              <a:r>
                <a:rPr lang="en-US" sz="1200" dirty="0">
                  <a:solidFill>
                    <a:schemeClr val="tx1">
                      <a:lumMod val="65000"/>
                      <a:lumOff val="35000"/>
                    </a:schemeClr>
                  </a:solidFill>
                </a:rPr>
                <a:t>is used, it is a JavaScript library for building user interfaces, especially for single-page applications. Also</a:t>
              </a:r>
              <a:r>
                <a:rPr lang="en-US" sz="1200" dirty="0">
                  <a:solidFill>
                    <a:schemeClr val="tx1">
                      <a:lumMod val="65000"/>
                      <a:lumOff val="35000"/>
                    </a:schemeClr>
                  </a:solidFill>
                  <a:effectLst>
                    <a:outerShdw blurRad="38100" dist="38100" dir="2700000" algn="tl">
                      <a:srgbClr val="000000">
                        <a:alpha val="43137"/>
                      </a:srgbClr>
                    </a:outerShdw>
                  </a:effectLst>
                </a:rPr>
                <a:t>, </a:t>
              </a:r>
              <a:r>
                <a:rPr lang="en-US" sz="1200" u="sng" dirty="0">
                  <a:solidFill>
                    <a:schemeClr val="tx1">
                      <a:lumMod val="65000"/>
                      <a:lumOff val="35000"/>
                    </a:schemeClr>
                  </a:solidFill>
                  <a:effectLst>
                    <a:outerShdw blurRad="38100" dist="38100" dir="2700000" algn="tl">
                      <a:srgbClr val="000000">
                        <a:alpha val="43137"/>
                      </a:srgbClr>
                    </a:outerShdw>
                  </a:effectLst>
                </a:rPr>
                <a:t>TailwindCSS</a:t>
              </a:r>
              <a:r>
                <a:rPr lang="en-US" sz="1200" dirty="0">
                  <a:solidFill>
                    <a:schemeClr val="tx1">
                      <a:lumMod val="65000"/>
                      <a:lumOff val="35000"/>
                    </a:schemeClr>
                  </a:solidFill>
                  <a:effectLst>
                    <a:outerShdw blurRad="38100" dist="38100" dir="2700000" algn="tl">
                      <a:srgbClr val="000000">
                        <a:alpha val="43137"/>
                      </a:srgbClr>
                    </a:outerShdw>
                  </a:effectLst>
                </a:rPr>
                <a:t> </a:t>
              </a:r>
              <a:r>
                <a:rPr lang="en-US" sz="1200" dirty="0">
                  <a:solidFill>
                    <a:schemeClr val="tx1">
                      <a:lumMod val="65000"/>
                      <a:lumOff val="35000"/>
                    </a:schemeClr>
                  </a:solidFill>
                </a:rPr>
                <a:t>which is a framework for creating custom designs quickly and efficiently.</a:t>
              </a:r>
              <a:endParaRPr lang="en-US" altLang="ko-KR" sz="1200" dirty="0">
                <a:solidFill>
                  <a:schemeClr val="tx1">
                    <a:lumMod val="65000"/>
                    <a:lumOff val="35000"/>
                  </a:schemeClr>
                </a:solidFill>
              </a:endParaRPr>
            </a:p>
          </p:txBody>
        </p:sp>
      </p:grpSp>
      <p:grpSp>
        <p:nvGrpSpPr>
          <p:cNvPr id="24" name="Group 67">
            <a:extLst>
              <a:ext uri="{FF2B5EF4-FFF2-40B4-BE49-F238E27FC236}">
                <a16:creationId xmlns:a16="http://schemas.microsoft.com/office/drawing/2014/main" id="{C00FA200-3D18-40E7-882B-826CF821272D}"/>
              </a:ext>
            </a:extLst>
          </p:cNvPr>
          <p:cNvGrpSpPr/>
          <p:nvPr/>
        </p:nvGrpSpPr>
        <p:grpSpPr>
          <a:xfrm>
            <a:off x="6303276" y="4137635"/>
            <a:ext cx="4002645" cy="1422692"/>
            <a:chOff x="910640" y="2975794"/>
            <a:chExt cx="1527408" cy="3558391"/>
          </a:xfrm>
        </p:grpSpPr>
        <p:sp>
          <p:nvSpPr>
            <p:cNvPr id="25" name="TextBox 24">
              <a:extLst>
                <a:ext uri="{FF2B5EF4-FFF2-40B4-BE49-F238E27FC236}">
                  <a16:creationId xmlns:a16="http://schemas.microsoft.com/office/drawing/2014/main" id="{774685DA-4446-4904-9F61-FD9B1C355C08}"/>
                </a:ext>
              </a:extLst>
            </p:cNvPr>
            <p:cNvSpPr txBox="1"/>
            <p:nvPr/>
          </p:nvSpPr>
          <p:spPr>
            <a:xfrm>
              <a:off x="910640" y="2975794"/>
              <a:ext cx="1527408" cy="769801"/>
            </a:xfrm>
            <a:prstGeom prst="rect">
              <a:avLst/>
            </a:prstGeom>
            <a:noFill/>
          </p:spPr>
          <p:txBody>
            <a:bodyPr wrap="square" rtlCol="0" anchor="ctr">
              <a:spAutoFit/>
            </a:bodyPr>
            <a:lstStyle/>
            <a:p>
              <a:r>
                <a:rPr lang="en-US" altLang="ko-KR" sz="1400" b="1" dirty="0">
                  <a:solidFill>
                    <a:schemeClr val="tx1">
                      <a:lumMod val="75000"/>
                      <a:lumOff val="25000"/>
                    </a:schemeClr>
                  </a:solidFill>
                  <a:effectLst>
                    <a:outerShdw blurRad="38100" dist="38100" dir="2700000" algn="tl">
                      <a:srgbClr val="000000">
                        <a:alpha val="43137"/>
                      </a:srgbClr>
                    </a:outerShdw>
                  </a:effectLst>
                  <a:cs typeface="Arial" pitchFamily="34" charset="0"/>
                </a:rPr>
                <a:t>Mobile</a:t>
              </a:r>
              <a:endParaRPr lang="ko-KR" altLang="en-US" sz="1400" b="1"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6" name="TextBox 25">
              <a:extLst>
                <a:ext uri="{FF2B5EF4-FFF2-40B4-BE49-F238E27FC236}">
                  <a16:creationId xmlns:a16="http://schemas.microsoft.com/office/drawing/2014/main" id="{56D1CF6A-1861-4C14-A036-7DF9052295CD}"/>
                </a:ext>
              </a:extLst>
            </p:cNvPr>
            <p:cNvSpPr txBox="1"/>
            <p:nvPr/>
          </p:nvSpPr>
          <p:spPr>
            <a:xfrm>
              <a:off x="910640" y="3531961"/>
              <a:ext cx="1527408" cy="3002224"/>
            </a:xfrm>
            <a:prstGeom prst="rect">
              <a:avLst/>
            </a:prstGeom>
            <a:noFill/>
          </p:spPr>
          <p:txBody>
            <a:bodyPr wrap="square" rtlCol="0">
              <a:spAutoFit/>
            </a:bodyPr>
            <a:lstStyle/>
            <a:p>
              <a:r>
                <a:rPr lang="en-US" sz="1200" u="sng" dirty="0">
                  <a:solidFill>
                    <a:schemeClr val="tx1">
                      <a:lumMod val="65000"/>
                      <a:lumOff val="35000"/>
                    </a:schemeClr>
                  </a:solidFill>
                  <a:effectLst>
                    <a:outerShdw blurRad="38100" dist="38100" dir="2700000" algn="tl">
                      <a:srgbClr val="000000">
                        <a:alpha val="43137"/>
                      </a:srgbClr>
                    </a:outerShdw>
                  </a:effectLst>
                </a:rPr>
                <a:t>Flutter</a:t>
              </a:r>
              <a:r>
                <a:rPr lang="en-US" sz="1200" dirty="0">
                  <a:solidFill>
                    <a:schemeClr val="tx1">
                      <a:lumMod val="65000"/>
                      <a:lumOff val="35000"/>
                    </a:schemeClr>
                  </a:solidFill>
                  <a:effectLst>
                    <a:outerShdw blurRad="38100" dist="38100" dir="2700000" algn="tl">
                      <a:srgbClr val="000000">
                        <a:alpha val="43137"/>
                      </a:srgbClr>
                    </a:outerShdw>
                  </a:effectLst>
                </a:rPr>
                <a:t> </a:t>
              </a:r>
              <a:r>
                <a:rPr lang="en-US" sz="1200" dirty="0">
                  <a:solidFill>
                    <a:schemeClr val="tx1">
                      <a:lumMod val="65000"/>
                      <a:lumOff val="35000"/>
                    </a:schemeClr>
                  </a:solidFill>
                </a:rPr>
                <a:t>is a framework that lets you build apps for multiple platforms (like Android, iOS, web, and desktop) using just one codebase with the Dart programming language. This means you write your app's code once, and it works seamlessly across different devices and operating systems.</a:t>
              </a:r>
              <a:endParaRPr lang="en-US" altLang="ko-KR" sz="1200" dirty="0">
                <a:solidFill>
                  <a:schemeClr val="tx1">
                    <a:lumMod val="65000"/>
                    <a:lumOff val="35000"/>
                  </a:schemeClr>
                </a:solidFill>
                <a:cs typeface="Arial" pitchFamily="34" charset="0"/>
              </a:endParaRPr>
            </a:p>
          </p:txBody>
        </p:sp>
      </p:grpSp>
      <p:grpSp>
        <p:nvGrpSpPr>
          <p:cNvPr id="28" name="Group 71">
            <a:extLst>
              <a:ext uri="{FF2B5EF4-FFF2-40B4-BE49-F238E27FC236}">
                <a16:creationId xmlns:a16="http://schemas.microsoft.com/office/drawing/2014/main" id="{F40FE216-685F-46B6-9C40-82EF608F6782}"/>
              </a:ext>
            </a:extLst>
          </p:cNvPr>
          <p:cNvGrpSpPr/>
          <p:nvPr/>
        </p:nvGrpSpPr>
        <p:grpSpPr>
          <a:xfrm>
            <a:off x="6303276" y="5588552"/>
            <a:ext cx="4002645" cy="214105"/>
            <a:chOff x="910640" y="2975794"/>
            <a:chExt cx="1527408" cy="1248988"/>
          </a:xfrm>
        </p:grpSpPr>
        <p:sp>
          <p:nvSpPr>
            <p:cNvPr id="29" name="TextBox 28">
              <a:extLst>
                <a:ext uri="{FF2B5EF4-FFF2-40B4-BE49-F238E27FC236}">
                  <a16:creationId xmlns:a16="http://schemas.microsoft.com/office/drawing/2014/main" id="{9F062DFB-D4E2-4A57-BD4A-D1132BDE5D8B}"/>
                </a:ext>
              </a:extLst>
            </p:cNvPr>
            <p:cNvSpPr txBox="1"/>
            <p:nvPr/>
          </p:nvSpPr>
          <p:spPr>
            <a:xfrm>
              <a:off x="910640" y="2975794"/>
              <a:ext cx="1527408" cy="769802"/>
            </a:xfrm>
            <a:prstGeom prst="rect">
              <a:avLst/>
            </a:prstGeom>
            <a:noFill/>
          </p:spPr>
          <p:txBody>
            <a:bodyPr wrap="square" rtlCol="0" anchor="ctr">
              <a:spAutoFit/>
            </a:bodyPr>
            <a:lstStyle/>
            <a:p>
              <a:r>
                <a:rPr lang="en-US" altLang="ko-KR" sz="1400" b="1" dirty="0">
                  <a:solidFill>
                    <a:schemeClr val="tx1">
                      <a:lumMod val="75000"/>
                      <a:lumOff val="25000"/>
                    </a:schemeClr>
                  </a:solidFill>
                  <a:effectLst>
                    <a:outerShdw blurRad="38100" dist="38100" dir="2700000" algn="tl">
                      <a:srgbClr val="000000">
                        <a:alpha val="43137"/>
                      </a:srgbClr>
                    </a:outerShdw>
                  </a:effectLst>
                  <a:cs typeface="Arial" pitchFamily="34" charset="0"/>
                </a:rPr>
                <a:t>Backend</a:t>
              </a:r>
              <a:endParaRPr lang="ko-KR" altLang="en-US" sz="1400" b="1"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30" name="TextBox 29">
              <a:extLst>
                <a:ext uri="{FF2B5EF4-FFF2-40B4-BE49-F238E27FC236}">
                  <a16:creationId xmlns:a16="http://schemas.microsoft.com/office/drawing/2014/main" id="{A28D16A3-A0B3-460C-BECF-07FF1DE3D8AF}"/>
                </a:ext>
              </a:extLst>
            </p:cNvPr>
            <p:cNvSpPr txBox="1"/>
            <p:nvPr/>
          </p:nvSpPr>
          <p:spPr>
            <a:xfrm>
              <a:off x="910640" y="3531961"/>
              <a:ext cx="1527408" cy="692821"/>
            </a:xfrm>
            <a:prstGeom prst="rect">
              <a:avLst/>
            </a:prstGeom>
            <a:noFill/>
          </p:spPr>
          <p:txBody>
            <a:bodyPr wrap="square" rtlCol="0">
              <a:spAutoFit/>
            </a:bodyPr>
            <a:lstStyle/>
            <a:p>
              <a:endPar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grpSp>
      <p:sp>
        <p:nvSpPr>
          <p:cNvPr id="32" name="Oval 21">
            <a:extLst>
              <a:ext uri="{FF2B5EF4-FFF2-40B4-BE49-F238E27FC236}">
                <a16:creationId xmlns:a16="http://schemas.microsoft.com/office/drawing/2014/main" id="{7521DC44-1739-4D31-ADAD-89835EDADC2A}"/>
              </a:ext>
            </a:extLst>
          </p:cNvPr>
          <p:cNvSpPr>
            <a:spLocks noChangeAspect="1"/>
          </p:cNvSpPr>
          <p:nvPr/>
        </p:nvSpPr>
        <p:spPr>
          <a:xfrm rot="20700000">
            <a:off x="5665829" y="5557142"/>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effectLst>
                <a:outerShdw blurRad="38100" dist="38100" dir="2700000" algn="tl">
                  <a:srgbClr val="000000">
                    <a:alpha val="43137"/>
                  </a:srgbClr>
                </a:outerShdw>
              </a:effectLst>
            </a:endParaRPr>
          </a:p>
        </p:txBody>
      </p:sp>
      <p:grpSp>
        <p:nvGrpSpPr>
          <p:cNvPr id="49" name="그룹 60">
            <a:extLst>
              <a:ext uri="{FF2B5EF4-FFF2-40B4-BE49-F238E27FC236}">
                <a16:creationId xmlns:a16="http://schemas.microsoft.com/office/drawing/2014/main" id="{BC1DFF9A-8D81-4A44-9B8B-B91CFCB1A996}"/>
              </a:ext>
            </a:extLst>
          </p:cNvPr>
          <p:cNvGrpSpPr/>
          <p:nvPr/>
        </p:nvGrpSpPr>
        <p:grpSpPr>
          <a:xfrm>
            <a:off x="1355614" y="1844642"/>
            <a:ext cx="3093108" cy="3612542"/>
            <a:chOff x="1667773" y="1713364"/>
            <a:chExt cx="3574953" cy="4175305"/>
          </a:xfrm>
        </p:grpSpPr>
        <p:grpSp>
          <p:nvGrpSpPr>
            <p:cNvPr id="50" name="그룹 61">
              <a:extLst>
                <a:ext uri="{FF2B5EF4-FFF2-40B4-BE49-F238E27FC236}">
                  <a16:creationId xmlns:a16="http://schemas.microsoft.com/office/drawing/2014/main" id="{4DC10076-79E9-4520-AD53-F33F73C98B32}"/>
                </a:ext>
              </a:extLst>
            </p:cNvPr>
            <p:cNvGrpSpPr/>
            <p:nvPr/>
          </p:nvGrpSpPr>
          <p:grpSpPr>
            <a:xfrm>
              <a:off x="1667773" y="3435420"/>
              <a:ext cx="1667447" cy="2453249"/>
              <a:chOff x="3617935" y="95613"/>
              <a:chExt cx="3751928" cy="5520060"/>
            </a:xfrm>
          </p:grpSpPr>
          <p:sp>
            <p:nvSpPr>
              <p:cNvPr id="77" name="자유형: 도형 88">
                <a:extLst>
                  <a:ext uri="{FF2B5EF4-FFF2-40B4-BE49-F238E27FC236}">
                    <a16:creationId xmlns:a16="http://schemas.microsoft.com/office/drawing/2014/main" id="{56DFDA5F-7972-49A4-8E88-D1C4A418D577}"/>
                  </a:ext>
                </a:extLst>
              </p:cNvPr>
              <p:cNvSpPr/>
              <p:nvPr/>
            </p:nvSpPr>
            <p:spPr>
              <a:xfrm>
                <a:off x="5803142" y="5607516"/>
                <a:ext cx="121365" cy="8157"/>
              </a:xfrm>
              <a:custGeom>
                <a:avLst/>
                <a:gdLst>
                  <a:gd name="connsiteX0" fmla="*/ 0 w 121365"/>
                  <a:gd name="connsiteY0" fmla="*/ 0 h 8157"/>
                  <a:gd name="connsiteX1" fmla="*/ 121366 w 121365"/>
                  <a:gd name="connsiteY1" fmla="*/ 166 h 8157"/>
                  <a:gd name="connsiteX2" fmla="*/ 0 w 121365"/>
                  <a:gd name="connsiteY2" fmla="*/ 0 h 8157"/>
                </a:gdLst>
                <a:ahLst/>
                <a:cxnLst>
                  <a:cxn ang="0">
                    <a:pos x="connsiteX0" y="connsiteY0"/>
                  </a:cxn>
                  <a:cxn ang="0">
                    <a:pos x="connsiteX1" y="connsiteY1"/>
                  </a:cxn>
                  <a:cxn ang="0">
                    <a:pos x="connsiteX2" y="connsiteY2"/>
                  </a:cxn>
                </a:cxnLst>
                <a:rect l="l" t="t" r="r" b="b"/>
                <a:pathLst>
                  <a:path w="121365" h="8157">
                    <a:moveTo>
                      <a:pt x="0" y="0"/>
                    </a:moveTo>
                    <a:cubicBezTo>
                      <a:pt x="40483" y="83"/>
                      <a:pt x="80883" y="83"/>
                      <a:pt x="121366" y="166"/>
                    </a:cubicBezTo>
                    <a:cubicBezTo>
                      <a:pt x="80883" y="10973"/>
                      <a:pt x="40400" y="10723"/>
                      <a:pt x="0" y="0"/>
                    </a:cubicBezTo>
                    <a:close/>
                  </a:path>
                </a:pathLst>
              </a:custGeom>
              <a:solidFill>
                <a:srgbClr val="26586F"/>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81" name="자유형: 도형 92">
                <a:extLst>
                  <a:ext uri="{FF2B5EF4-FFF2-40B4-BE49-F238E27FC236}">
                    <a16:creationId xmlns:a16="http://schemas.microsoft.com/office/drawing/2014/main" id="{7CC1BC21-3E99-40DB-9D87-F6EE07452391}"/>
                  </a:ext>
                </a:extLst>
              </p:cNvPr>
              <p:cNvSpPr/>
              <p:nvPr/>
            </p:nvSpPr>
            <p:spPr>
              <a:xfrm>
                <a:off x="3617935" y="3588312"/>
                <a:ext cx="152987" cy="131550"/>
              </a:xfrm>
              <a:custGeom>
                <a:avLst/>
                <a:gdLst>
                  <a:gd name="connsiteX0" fmla="*/ 77432 w 152987"/>
                  <a:gd name="connsiteY0" fmla="*/ 131550 h 131550"/>
                  <a:gd name="connsiteX1" fmla="*/ 44430 w 152987"/>
                  <a:gd name="connsiteY1" fmla="*/ 131550 h 131550"/>
                  <a:gd name="connsiteX2" fmla="*/ 3781 w 152987"/>
                  <a:gd name="connsiteY2" fmla="*/ 76021 h 131550"/>
                  <a:gd name="connsiteX3" fmla="*/ 41022 w 152987"/>
                  <a:gd name="connsiteY3" fmla="*/ 63386 h 131550"/>
                  <a:gd name="connsiteX4" fmla="*/ 79011 w 152987"/>
                  <a:gd name="connsiteY4" fmla="*/ 32130 h 131550"/>
                  <a:gd name="connsiteX5" fmla="*/ 140443 w 152987"/>
                  <a:gd name="connsiteY5" fmla="*/ 458 h 131550"/>
                  <a:gd name="connsiteX6" fmla="*/ 151582 w 152987"/>
                  <a:gd name="connsiteY6" fmla="*/ 31548 h 131550"/>
                  <a:gd name="connsiteX7" fmla="*/ 151997 w 152987"/>
                  <a:gd name="connsiteY7" fmla="*/ 56237 h 131550"/>
                  <a:gd name="connsiteX8" fmla="*/ 77432 w 152987"/>
                  <a:gd name="connsiteY8" fmla="*/ 131550 h 13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87" h="131550">
                    <a:moveTo>
                      <a:pt x="77432" y="131550"/>
                    </a:moveTo>
                    <a:cubicBezTo>
                      <a:pt x="66459" y="131550"/>
                      <a:pt x="55403" y="131550"/>
                      <a:pt x="44430" y="131550"/>
                    </a:cubicBezTo>
                    <a:cubicBezTo>
                      <a:pt x="4696" y="131467"/>
                      <a:pt x="-6942" y="115507"/>
                      <a:pt x="3781" y="76021"/>
                    </a:cubicBezTo>
                    <a:cubicBezTo>
                      <a:pt x="9849" y="53660"/>
                      <a:pt x="28221" y="63718"/>
                      <a:pt x="41022" y="63386"/>
                    </a:cubicBezTo>
                    <a:cubicBezTo>
                      <a:pt x="62968" y="62721"/>
                      <a:pt x="78346" y="64716"/>
                      <a:pt x="79011" y="32130"/>
                    </a:cubicBezTo>
                    <a:cubicBezTo>
                      <a:pt x="79759" y="-3864"/>
                      <a:pt x="118497" y="4532"/>
                      <a:pt x="140443" y="458"/>
                    </a:cubicBezTo>
                    <a:cubicBezTo>
                      <a:pt x="161972" y="-3615"/>
                      <a:pt x="148589" y="20492"/>
                      <a:pt x="151582" y="31548"/>
                    </a:cubicBezTo>
                    <a:cubicBezTo>
                      <a:pt x="153743" y="39196"/>
                      <a:pt x="151997" y="47924"/>
                      <a:pt x="151997" y="56237"/>
                    </a:cubicBezTo>
                    <a:cubicBezTo>
                      <a:pt x="151997" y="131550"/>
                      <a:pt x="151997" y="131550"/>
                      <a:pt x="77432" y="131550"/>
                    </a:cubicBezTo>
                    <a:close/>
                  </a:path>
                </a:pathLst>
              </a:custGeom>
              <a:solidFill>
                <a:srgbClr val="FBFCFC"/>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82" name="자유형: 도형 93">
                <a:extLst>
                  <a:ext uri="{FF2B5EF4-FFF2-40B4-BE49-F238E27FC236}">
                    <a16:creationId xmlns:a16="http://schemas.microsoft.com/office/drawing/2014/main" id="{0B8C6182-2096-4ED5-8E9B-831A0DBD639C}"/>
                  </a:ext>
                </a:extLst>
              </p:cNvPr>
              <p:cNvSpPr/>
              <p:nvPr/>
            </p:nvSpPr>
            <p:spPr>
              <a:xfrm>
                <a:off x="6618122" y="95613"/>
                <a:ext cx="751741" cy="592597"/>
              </a:xfrm>
              <a:custGeom>
                <a:avLst/>
                <a:gdLst>
                  <a:gd name="connsiteX0" fmla="*/ 148299 w 751741"/>
                  <a:gd name="connsiteY0" fmla="*/ 592598 h 592597"/>
                  <a:gd name="connsiteX1" fmla="*/ 13798 w 751741"/>
                  <a:gd name="connsiteY1" fmla="*/ 220852 h 592597"/>
                  <a:gd name="connsiteX2" fmla="*/ 612315 w 751741"/>
                  <a:gd name="connsiteY2" fmla="*/ 4722 h 592597"/>
                  <a:gd name="connsiteX3" fmla="*/ 737006 w 751741"/>
                  <a:gd name="connsiteY3" fmla="*/ 195914 h 592597"/>
                  <a:gd name="connsiteX4" fmla="*/ 148299 w 751741"/>
                  <a:gd name="connsiteY4" fmla="*/ 592598 h 59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741" h="592597">
                    <a:moveTo>
                      <a:pt x="148299" y="592598"/>
                    </a:moveTo>
                    <a:cubicBezTo>
                      <a:pt x="108647" y="550286"/>
                      <a:pt x="-46635" y="274386"/>
                      <a:pt x="13798" y="220852"/>
                    </a:cubicBezTo>
                    <a:cubicBezTo>
                      <a:pt x="113551" y="170976"/>
                      <a:pt x="491697" y="44623"/>
                      <a:pt x="612315" y="4722"/>
                    </a:cubicBezTo>
                    <a:cubicBezTo>
                      <a:pt x="761944" y="-28529"/>
                      <a:pt x="767347" y="122180"/>
                      <a:pt x="737006" y="195914"/>
                    </a:cubicBezTo>
                    <a:cubicBezTo>
                      <a:pt x="705251" y="272807"/>
                      <a:pt x="462686" y="478464"/>
                      <a:pt x="148299" y="592598"/>
                    </a:cubicBezTo>
                    <a:close/>
                  </a:path>
                </a:pathLst>
              </a:custGeom>
              <a:solidFill>
                <a:srgbClr val="FECAA6"/>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grpSp>
        <p:grpSp>
          <p:nvGrpSpPr>
            <p:cNvPr id="51" name="그룹 62">
              <a:extLst>
                <a:ext uri="{FF2B5EF4-FFF2-40B4-BE49-F238E27FC236}">
                  <a16:creationId xmlns:a16="http://schemas.microsoft.com/office/drawing/2014/main" id="{AD4300A2-38B4-4BD3-8BD5-9104D79A991D}"/>
                </a:ext>
              </a:extLst>
            </p:cNvPr>
            <p:cNvGrpSpPr/>
            <p:nvPr/>
          </p:nvGrpSpPr>
          <p:grpSpPr>
            <a:xfrm flipH="1">
              <a:off x="2333725" y="1713364"/>
              <a:ext cx="2909001" cy="2764544"/>
              <a:chOff x="6957846" y="390184"/>
              <a:chExt cx="3835060" cy="3644618"/>
            </a:xfrm>
          </p:grpSpPr>
          <p:grpSp>
            <p:nvGrpSpPr>
              <p:cNvPr id="52" name="그룹 63">
                <a:extLst>
                  <a:ext uri="{FF2B5EF4-FFF2-40B4-BE49-F238E27FC236}">
                    <a16:creationId xmlns:a16="http://schemas.microsoft.com/office/drawing/2014/main" id="{597B5BA2-9F47-4681-A0B8-9102EA28CCA0}"/>
                  </a:ext>
                </a:extLst>
              </p:cNvPr>
              <p:cNvGrpSpPr/>
              <p:nvPr/>
            </p:nvGrpSpPr>
            <p:grpSpPr>
              <a:xfrm>
                <a:off x="6957846" y="390184"/>
                <a:ext cx="3835060" cy="3644618"/>
                <a:chOff x="6957846" y="390184"/>
                <a:chExt cx="3835060" cy="3644618"/>
              </a:xfrm>
            </p:grpSpPr>
            <p:sp>
              <p:nvSpPr>
                <p:cNvPr id="59" name="자유형: 도형 70">
                  <a:extLst>
                    <a:ext uri="{FF2B5EF4-FFF2-40B4-BE49-F238E27FC236}">
                      <a16:creationId xmlns:a16="http://schemas.microsoft.com/office/drawing/2014/main" id="{0825129B-DBB5-4200-BCF2-504BDA35BA40}"/>
                    </a:ext>
                  </a:extLst>
                </p:cNvPr>
                <p:cNvSpPr/>
                <p:nvPr/>
              </p:nvSpPr>
              <p:spPr>
                <a:xfrm>
                  <a:off x="9741118" y="1802306"/>
                  <a:ext cx="1051788" cy="1120687"/>
                </a:xfrm>
                <a:custGeom>
                  <a:avLst/>
                  <a:gdLst>
                    <a:gd name="connsiteX0" fmla="*/ 1038197 w 1051788"/>
                    <a:gd name="connsiteY0" fmla="*/ 861877 h 1120687"/>
                    <a:gd name="connsiteX1" fmla="*/ 977598 w 1051788"/>
                    <a:gd name="connsiteY1" fmla="*/ 774938 h 1120687"/>
                    <a:gd name="connsiteX2" fmla="*/ 575884 w 1051788"/>
                    <a:gd name="connsiteY2" fmla="*/ 363798 h 1120687"/>
                    <a:gd name="connsiteX3" fmla="*/ 218630 w 1051788"/>
                    <a:gd name="connsiteY3" fmla="*/ 72976 h 1120687"/>
                    <a:gd name="connsiteX4" fmla="*/ 189871 w 1051788"/>
                    <a:gd name="connsiteY4" fmla="*/ 48325 h 1120687"/>
                    <a:gd name="connsiteX5" fmla="*/ 164303 w 1051788"/>
                    <a:gd name="connsiteY5" fmla="*/ 31268 h 1120687"/>
                    <a:gd name="connsiteX6" fmla="*/ 28980 w 1051788"/>
                    <a:gd name="connsiteY6" fmla="*/ 4783 h 1120687"/>
                    <a:gd name="connsiteX7" fmla="*/ 38 w 1051788"/>
                    <a:gd name="connsiteY7" fmla="*/ 136108 h 1120687"/>
                    <a:gd name="connsiteX8" fmla="*/ 63609 w 1051788"/>
                    <a:gd name="connsiteY8" fmla="*/ 363871 h 1120687"/>
                    <a:gd name="connsiteX9" fmla="*/ 110563 w 1051788"/>
                    <a:gd name="connsiteY9" fmla="*/ 450626 h 1120687"/>
                    <a:gd name="connsiteX10" fmla="*/ 125713 w 1051788"/>
                    <a:gd name="connsiteY10" fmla="*/ 470398 h 1120687"/>
                    <a:gd name="connsiteX11" fmla="*/ 282568 w 1051788"/>
                    <a:gd name="connsiteY11" fmla="*/ 568304 h 1120687"/>
                    <a:gd name="connsiteX12" fmla="*/ 282605 w 1051788"/>
                    <a:gd name="connsiteY12" fmla="*/ 566984 h 1120687"/>
                    <a:gd name="connsiteX13" fmla="*/ 644884 w 1051788"/>
                    <a:gd name="connsiteY13" fmla="*/ 780881 h 1120687"/>
                    <a:gd name="connsiteX14" fmla="*/ 712234 w 1051788"/>
                    <a:gd name="connsiteY14" fmla="*/ 830916 h 1120687"/>
                    <a:gd name="connsiteX15" fmla="*/ 701596 w 1051788"/>
                    <a:gd name="connsiteY15" fmla="*/ 895735 h 1120687"/>
                    <a:gd name="connsiteX16" fmla="*/ 535496 w 1051788"/>
                    <a:gd name="connsiteY16" fmla="*/ 951309 h 1120687"/>
                    <a:gd name="connsiteX17" fmla="*/ 532855 w 1051788"/>
                    <a:gd name="connsiteY17" fmla="*/ 951529 h 1120687"/>
                    <a:gd name="connsiteX18" fmla="*/ 539788 w 1051788"/>
                    <a:gd name="connsiteY18" fmla="*/ 970311 h 1120687"/>
                    <a:gd name="connsiteX19" fmla="*/ 639125 w 1051788"/>
                    <a:gd name="connsiteY19" fmla="*/ 1109706 h 1120687"/>
                    <a:gd name="connsiteX20" fmla="*/ 663960 w 1051788"/>
                    <a:gd name="connsiteY20" fmla="*/ 1119610 h 1120687"/>
                    <a:gd name="connsiteX21" fmla="*/ 767221 w 1051788"/>
                    <a:gd name="connsiteY21" fmla="*/ 1082634 h 1120687"/>
                    <a:gd name="connsiteX22" fmla="*/ 1007861 w 1051788"/>
                    <a:gd name="connsiteY22" fmla="*/ 971705 h 1120687"/>
                    <a:gd name="connsiteX23" fmla="*/ 1038197 w 1051788"/>
                    <a:gd name="connsiteY23" fmla="*/ 861877 h 112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788" h="1120687">
                      <a:moveTo>
                        <a:pt x="1038197" y="861877"/>
                      </a:moveTo>
                      <a:cubicBezTo>
                        <a:pt x="1022240" y="829999"/>
                        <a:pt x="1000377" y="802047"/>
                        <a:pt x="977598" y="774938"/>
                      </a:cubicBezTo>
                      <a:cubicBezTo>
                        <a:pt x="853903" y="627914"/>
                        <a:pt x="718434" y="492444"/>
                        <a:pt x="575884" y="363798"/>
                      </a:cubicBezTo>
                      <a:cubicBezTo>
                        <a:pt x="461727" y="260756"/>
                        <a:pt x="351642" y="152871"/>
                        <a:pt x="218630" y="72976"/>
                      </a:cubicBezTo>
                      <a:cubicBezTo>
                        <a:pt x="207956" y="66557"/>
                        <a:pt x="196841" y="59587"/>
                        <a:pt x="189871" y="48325"/>
                      </a:cubicBezTo>
                      <a:cubicBezTo>
                        <a:pt x="179637" y="45171"/>
                        <a:pt x="172777" y="36991"/>
                        <a:pt x="164303" y="31268"/>
                      </a:cubicBezTo>
                      <a:cubicBezTo>
                        <a:pt x="122925" y="3206"/>
                        <a:pt x="78098" y="-6919"/>
                        <a:pt x="28980" y="4783"/>
                      </a:cubicBezTo>
                      <a:cubicBezTo>
                        <a:pt x="12693" y="47078"/>
                        <a:pt x="698" y="90437"/>
                        <a:pt x="38" y="136108"/>
                      </a:cubicBezTo>
                      <a:cubicBezTo>
                        <a:pt x="-1100" y="218204"/>
                        <a:pt x="23588" y="293220"/>
                        <a:pt x="63609" y="363871"/>
                      </a:cubicBezTo>
                      <a:cubicBezTo>
                        <a:pt x="79823" y="392484"/>
                        <a:pt x="97467" y="420399"/>
                        <a:pt x="110563" y="450626"/>
                      </a:cubicBezTo>
                      <a:cubicBezTo>
                        <a:pt x="114121" y="458843"/>
                        <a:pt x="119073" y="465042"/>
                        <a:pt x="125713" y="470398"/>
                      </a:cubicBezTo>
                      <a:cubicBezTo>
                        <a:pt x="128170" y="473369"/>
                        <a:pt x="194970" y="514454"/>
                        <a:pt x="282568" y="568304"/>
                      </a:cubicBezTo>
                      <a:cubicBezTo>
                        <a:pt x="282605" y="567864"/>
                        <a:pt x="282605" y="567424"/>
                        <a:pt x="282605" y="566984"/>
                      </a:cubicBezTo>
                      <a:cubicBezTo>
                        <a:pt x="402485" y="639799"/>
                        <a:pt x="522768" y="711881"/>
                        <a:pt x="644884" y="780881"/>
                      </a:cubicBezTo>
                      <a:cubicBezTo>
                        <a:pt x="669352" y="794711"/>
                        <a:pt x="692829" y="810227"/>
                        <a:pt x="712234" y="830916"/>
                      </a:cubicBezTo>
                      <a:cubicBezTo>
                        <a:pt x="738059" y="858502"/>
                        <a:pt x="735271" y="878824"/>
                        <a:pt x="701596" y="895735"/>
                      </a:cubicBezTo>
                      <a:cubicBezTo>
                        <a:pt x="657246" y="918038"/>
                        <a:pt x="544190" y="948558"/>
                        <a:pt x="535496" y="951309"/>
                      </a:cubicBezTo>
                      <a:cubicBezTo>
                        <a:pt x="534616" y="951346"/>
                        <a:pt x="533736" y="951456"/>
                        <a:pt x="532855" y="951529"/>
                      </a:cubicBezTo>
                      <a:cubicBezTo>
                        <a:pt x="531534" y="959013"/>
                        <a:pt x="535900" y="964845"/>
                        <a:pt x="539788" y="970311"/>
                      </a:cubicBezTo>
                      <a:cubicBezTo>
                        <a:pt x="572766" y="1016898"/>
                        <a:pt x="606074" y="1063192"/>
                        <a:pt x="639125" y="1109706"/>
                      </a:cubicBezTo>
                      <a:cubicBezTo>
                        <a:pt x="645178" y="1118216"/>
                        <a:pt x="653028" y="1122948"/>
                        <a:pt x="663960" y="1119610"/>
                      </a:cubicBezTo>
                      <a:cubicBezTo>
                        <a:pt x="699175" y="1109559"/>
                        <a:pt x="733253" y="1096133"/>
                        <a:pt x="767221" y="1082634"/>
                      </a:cubicBezTo>
                      <a:cubicBezTo>
                        <a:pt x="849391" y="1049949"/>
                        <a:pt x="932074" y="1018072"/>
                        <a:pt x="1007861" y="971705"/>
                      </a:cubicBezTo>
                      <a:cubicBezTo>
                        <a:pt x="1054741" y="943056"/>
                        <a:pt x="1062812" y="911105"/>
                        <a:pt x="1038197" y="861877"/>
                      </a:cubicBezTo>
                      <a:close/>
                    </a:path>
                  </a:pathLst>
                </a:custGeom>
                <a:solidFill>
                  <a:schemeClr val="accent4">
                    <a:lumMod val="75000"/>
                  </a:schemeClr>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60" name="자유형: 도형 71">
                  <a:extLst>
                    <a:ext uri="{FF2B5EF4-FFF2-40B4-BE49-F238E27FC236}">
                      <a16:creationId xmlns:a16="http://schemas.microsoft.com/office/drawing/2014/main" id="{76C8AD66-19C3-460B-9A87-45524D3E3BCA}"/>
                    </a:ext>
                  </a:extLst>
                </p:cNvPr>
                <p:cNvSpPr/>
                <p:nvPr/>
              </p:nvSpPr>
              <p:spPr>
                <a:xfrm>
                  <a:off x="8762612" y="1805011"/>
                  <a:ext cx="1202235" cy="1454239"/>
                </a:xfrm>
                <a:custGeom>
                  <a:avLst/>
                  <a:gdLst>
                    <a:gd name="connsiteX0" fmla="*/ 1106236 w 1202235"/>
                    <a:gd name="connsiteY0" fmla="*/ 466812 h 1454239"/>
                    <a:gd name="connsiteX1" fmla="*/ 1058365 w 1202235"/>
                    <a:gd name="connsiteY1" fmla="*/ 372501 h 1454239"/>
                    <a:gd name="connsiteX2" fmla="*/ 986833 w 1202235"/>
                    <a:gd name="connsiteY2" fmla="*/ 133659 h 1454239"/>
                    <a:gd name="connsiteX3" fmla="*/ 1006679 w 1202235"/>
                    <a:gd name="connsiteY3" fmla="*/ 29847 h 1454239"/>
                    <a:gd name="connsiteX4" fmla="*/ 1007449 w 1202235"/>
                    <a:gd name="connsiteY4" fmla="*/ 2005 h 1454239"/>
                    <a:gd name="connsiteX5" fmla="*/ 923849 w 1202235"/>
                    <a:gd name="connsiteY5" fmla="*/ 13046 h 1454239"/>
                    <a:gd name="connsiteX6" fmla="*/ 911780 w 1202235"/>
                    <a:gd name="connsiteY6" fmla="*/ 32158 h 1454239"/>
                    <a:gd name="connsiteX7" fmla="*/ 860388 w 1202235"/>
                    <a:gd name="connsiteY7" fmla="*/ 188390 h 1454239"/>
                    <a:gd name="connsiteX8" fmla="*/ 765416 w 1202235"/>
                    <a:gd name="connsiteY8" fmla="*/ 386073 h 1454239"/>
                    <a:gd name="connsiteX9" fmla="*/ 735776 w 1202235"/>
                    <a:gd name="connsiteY9" fmla="*/ 392676 h 1454239"/>
                    <a:gd name="connsiteX10" fmla="*/ 626755 w 1202235"/>
                    <a:gd name="connsiteY10" fmla="*/ 352802 h 1454239"/>
                    <a:gd name="connsiteX11" fmla="*/ 519385 w 1202235"/>
                    <a:gd name="connsiteY11" fmla="*/ 375912 h 1454239"/>
                    <a:gd name="connsiteX12" fmla="*/ 491396 w 1202235"/>
                    <a:gd name="connsiteY12" fmla="*/ 368136 h 1454239"/>
                    <a:gd name="connsiteX13" fmla="*/ 353725 w 1202235"/>
                    <a:gd name="connsiteY13" fmla="*/ 430019 h 1454239"/>
                    <a:gd name="connsiteX14" fmla="*/ 331826 w 1202235"/>
                    <a:gd name="connsiteY14" fmla="*/ 430460 h 1454239"/>
                    <a:gd name="connsiteX15" fmla="*/ 264182 w 1202235"/>
                    <a:gd name="connsiteY15" fmla="*/ 278996 h 1454239"/>
                    <a:gd name="connsiteX16" fmla="*/ 234323 w 1202235"/>
                    <a:gd name="connsiteY16" fmla="*/ 103066 h 1454239"/>
                    <a:gd name="connsiteX17" fmla="*/ 226399 w 1202235"/>
                    <a:gd name="connsiteY17" fmla="*/ 85935 h 1454239"/>
                    <a:gd name="connsiteX18" fmla="*/ 149292 w 1202235"/>
                    <a:gd name="connsiteY18" fmla="*/ 122361 h 1454239"/>
                    <a:gd name="connsiteX19" fmla="*/ 114003 w 1202235"/>
                    <a:gd name="connsiteY19" fmla="*/ 177532 h 1454239"/>
                    <a:gd name="connsiteX20" fmla="*/ 49258 w 1202235"/>
                    <a:gd name="connsiteY20" fmla="*/ 322649 h 1454239"/>
                    <a:gd name="connsiteX21" fmla="*/ 2451 w 1202235"/>
                    <a:gd name="connsiteY21" fmla="*/ 604483 h 1454239"/>
                    <a:gd name="connsiteX22" fmla="*/ 17380 w 1202235"/>
                    <a:gd name="connsiteY22" fmla="*/ 643183 h 1454239"/>
                    <a:gd name="connsiteX23" fmla="*/ 54577 w 1202235"/>
                    <a:gd name="connsiteY23" fmla="*/ 726453 h 1454239"/>
                    <a:gd name="connsiteX24" fmla="*/ 107107 w 1202235"/>
                    <a:gd name="connsiteY24" fmla="*/ 805945 h 1454239"/>
                    <a:gd name="connsiteX25" fmla="*/ 201418 w 1202235"/>
                    <a:gd name="connsiteY25" fmla="*/ 1276879 h 1454239"/>
                    <a:gd name="connsiteX26" fmla="*/ 168147 w 1202235"/>
                    <a:gd name="connsiteY26" fmla="*/ 1402260 h 1454239"/>
                    <a:gd name="connsiteX27" fmla="*/ 604305 w 1202235"/>
                    <a:gd name="connsiteY27" fmla="*/ 1454240 h 1454239"/>
                    <a:gd name="connsiteX28" fmla="*/ 1202235 w 1202235"/>
                    <a:gd name="connsiteY28" fmla="*/ 1347860 h 1454239"/>
                    <a:gd name="connsiteX29" fmla="*/ 1040831 w 1202235"/>
                    <a:gd name="connsiteY29" fmla="*/ 1069070 h 1454239"/>
                    <a:gd name="connsiteX30" fmla="*/ 1055504 w 1202235"/>
                    <a:gd name="connsiteY30" fmla="*/ 760935 h 1454239"/>
                    <a:gd name="connsiteX31" fmla="*/ 1106236 w 1202235"/>
                    <a:gd name="connsiteY31" fmla="*/ 466812 h 145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02235" h="1454239">
                      <a:moveTo>
                        <a:pt x="1106236" y="466812"/>
                      </a:moveTo>
                      <a:cubicBezTo>
                        <a:pt x="1094571" y="433211"/>
                        <a:pt x="1076450" y="402801"/>
                        <a:pt x="1058365" y="372501"/>
                      </a:cubicBezTo>
                      <a:cubicBezTo>
                        <a:pt x="1014419" y="298842"/>
                        <a:pt x="986173" y="220451"/>
                        <a:pt x="986833" y="133659"/>
                      </a:cubicBezTo>
                      <a:cubicBezTo>
                        <a:pt x="987127" y="98077"/>
                        <a:pt x="994867" y="63485"/>
                        <a:pt x="1006679" y="29847"/>
                      </a:cubicBezTo>
                      <a:cubicBezTo>
                        <a:pt x="1009797" y="20896"/>
                        <a:pt x="1014822" y="11469"/>
                        <a:pt x="1007449" y="2005"/>
                      </a:cubicBezTo>
                      <a:cubicBezTo>
                        <a:pt x="978397" y="-3461"/>
                        <a:pt x="950884" y="2922"/>
                        <a:pt x="923849" y="13046"/>
                      </a:cubicBezTo>
                      <a:cubicBezTo>
                        <a:pt x="915082" y="16421"/>
                        <a:pt x="913872" y="24564"/>
                        <a:pt x="911780" y="32158"/>
                      </a:cubicBezTo>
                      <a:cubicBezTo>
                        <a:pt x="897144" y="85054"/>
                        <a:pt x="880453" y="137254"/>
                        <a:pt x="860388" y="188390"/>
                      </a:cubicBezTo>
                      <a:cubicBezTo>
                        <a:pt x="833573" y="256657"/>
                        <a:pt x="801292" y="322245"/>
                        <a:pt x="765416" y="386073"/>
                      </a:cubicBezTo>
                      <a:cubicBezTo>
                        <a:pt x="756135" y="402617"/>
                        <a:pt x="752871" y="407570"/>
                        <a:pt x="735776" y="392676"/>
                      </a:cubicBezTo>
                      <a:cubicBezTo>
                        <a:pt x="704853" y="365714"/>
                        <a:pt x="668427" y="352509"/>
                        <a:pt x="626755" y="352802"/>
                      </a:cubicBezTo>
                      <a:cubicBezTo>
                        <a:pt x="599683" y="352986"/>
                        <a:pt x="530793" y="381085"/>
                        <a:pt x="519385" y="375912"/>
                      </a:cubicBezTo>
                      <a:cubicBezTo>
                        <a:pt x="509444" y="375545"/>
                        <a:pt x="501300" y="368979"/>
                        <a:pt x="491396" y="368136"/>
                      </a:cubicBezTo>
                      <a:cubicBezTo>
                        <a:pt x="433950" y="363183"/>
                        <a:pt x="387327" y="382038"/>
                        <a:pt x="353725" y="430019"/>
                      </a:cubicBezTo>
                      <a:cubicBezTo>
                        <a:pt x="342683" y="445756"/>
                        <a:pt x="341436" y="445976"/>
                        <a:pt x="331826" y="430460"/>
                      </a:cubicBezTo>
                      <a:cubicBezTo>
                        <a:pt x="302406" y="383065"/>
                        <a:pt x="280690" y="332150"/>
                        <a:pt x="264182" y="278996"/>
                      </a:cubicBezTo>
                      <a:cubicBezTo>
                        <a:pt x="246391" y="221698"/>
                        <a:pt x="237367" y="162859"/>
                        <a:pt x="234323" y="103066"/>
                      </a:cubicBezTo>
                      <a:cubicBezTo>
                        <a:pt x="233993" y="96353"/>
                        <a:pt x="233846" y="89420"/>
                        <a:pt x="226399" y="85935"/>
                      </a:cubicBezTo>
                      <a:cubicBezTo>
                        <a:pt x="193165" y="82156"/>
                        <a:pt x="171412" y="102589"/>
                        <a:pt x="149292" y="122361"/>
                      </a:cubicBezTo>
                      <a:cubicBezTo>
                        <a:pt x="136343" y="140005"/>
                        <a:pt x="123834" y="157650"/>
                        <a:pt x="114003" y="177532"/>
                      </a:cubicBezTo>
                      <a:cubicBezTo>
                        <a:pt x="90526" y="225109"/>
                        <a:pt x="67562" y="272797"/>
                        <a:pt x="49258" y="322649"/>
                      </a:cubicBezTo>
                      <a:cubicBezTo>
                        <a:pt x="15803" y="413659"/>
                        <a:pt x="-7894" y="506320"/>
                        <a:pt x="2451" y="604483"/>
                      </a:cubicBezTo>
                      <a:cubicBezTo>
                        <a:pt x="3918" y="618275"/>
                        <a:pt x="1350" y="634599"/>
                        <a:pt x="17380" y="643183"/>
                      </a:cubicBezTo>
                      <a:cubicBezTo>
                        <a:pt x="25964" y="672639"/>
                        <a:pt x="37629" y="700775"/>
                        <a:pt x="54577" y="726453"/>
                      </a:cubicBezTo>
                      <a:cubicBezTo>
                        <a:pt x="72075" y="752975"/>
                        <a:pt x="90783" y="778726"/>
                        <a:pt x="107107" y="805945"/>
                      </a:cubicBezTo>
                      <a:cubicBezTo>
                        <a:pt x="194559" y="951612"/>
                        <a:pt x="228930" y="1107918"/>
                        <a:pt x="201418" y="1276879"/>
                      </a:cubicBezTo>
                      <a:cubicBezTo>
                        <a:pt x="194412" y="1319907"/>
                        <a:pt x="178895" y="1360369"/>
                        <a:pt x="168147" y="1402260"/>
                      </a:cubicBezTo>
                      <a:cubicBezTo>
                        <a:pt x="274600" y="1424160"/>
                        <a:pt x="495467" y="1454313"/>
                        <a:pt x="604305" y="1454240"/>
                      </a:cubicBezTo>
                      <a:cubicBezTo>
                        <a:pt x="671362" y="1454203"/>
                        <a:pt x="1135729" y="1357544"/>
                        <a:pt x="1202235" y="1347860"/>
                      </a:cubicBezTo>
                      <a:cubicBezTo>
                        <a:pt x="1139874" y="1215802"/>
                        <a:pt x="1092187" y="1171782"/>
                        <a:pt x="1040831" y="1069070"/>
                      </a:cubicBezTo>
                      <a:cubicBezTo>
                        <a:pt x="1015153" y="1021383"/>
                        <a:pt x="963797" y="900330"/>
                        <a:pt x="1055504" y="760935"/>
                      </a:cubicBezTo>
                      <a:cubicBezTo>
                        <a:pt x="1189836" y="556795"/>
                        <a:pt x="1104439" y="477230"/>
                        <a:pt x="1106236" y="466812"/>
                      </a:cubicBezTo>
                      <a:close/>
                    </a:path>
                  </a:pathLst>
                </a:custGeom>
                <a:solidFill>
                  <a:schemeClr val="accent4"/>
                </a:solidFill>
                <a:ln w="3666" cap="flat">
                  <a:noFill/>
                  <a:prstDash val="solid"/>
                  <a:miter/>
                </a:ln>
              </p:spPr>
              <p:txBody>
                <a:bodyPr rtlCol="0" anchor="ctr"/>
                <a:lstStyle/>
                <a:p>
                  <a:endParaRPr lang="ko-KR" altLang="en-US" dirty="0">
                    <a:effectLst>
                      <a:outerShdw blurRad="38100" dist="38100" dir="2700000" algn="tl">
                        <a:srgbClr val="000000">
                          <a:alpha val="43137"/>
                        </a:srgbClr>
                      </a:outerShdw>
                    </a:effectLst>
                  </a:endParaRPr>
                </a:p>
              </p:txBody>
            </p:sp>
            <p:sp>
              <p:nvSpPr>
                <p:cNvPr id="61" name="자유형: 도형 72">
                  <a:extLst>
                    <a:ext uri="{FF2B5EF4-FFF2-40B4-BE49-F238E27FC236}">
                      <a16:creationId xmlns:a16="http://schemas.microsoft.com/office/drawing/2014/main" id="{ED0C26F7-EF71-48A8-9BF9-1F1194E2B357}"/>
                    </a:ext>
                  </a:extLst>
                </p:cNvPr>
                <p:cNvSpPr/>
                <p:nvPr/>
              </p:nvSpPr>
              <p:spPr>
                <a:xfrm>
                  <a:off x="8805827" y="3138198"/>
                  <a:ext cx="1734940" cy="896604"/>
                </a:xfrm>
                <a:custGeom>
                  <a:avLst/>
                  <a:gdLst>
                    <a:gd name="connsiteX0" fmla="*/ 283 w 1734940"/>
                    <a:gd name="connsiteY0" fmla="*/ 1167320 h 1170479"/>
                    <a:gd name="connsiteX1" fmla="*/ 27 w 1734940"/>
                    <a:gd name="connsiteY1" fmla="*/ 1079502 h 1170479"/>
                    <a:gd name="connsiteX2" fmla="*/ 35719 w 1734940"/>
                    <a:gd name="connsiteY2" fmla="*/ 535679 h 1170479"/>
                    <a:gd name="connsiteX3" fmla="*/ 124968 w 1734940"/>
                    <a:gd name="connsiteY3" fmla="*/ 69074 h 1170479"/>
                    <a:gd name="connsiteX4" fmla="*/ 646598 w 1734940"/>
                    <a:gd name="connsiteY4" fmla="*/ 87195 h 1170479"/>
                    <a:gd name="connsiteX5" fmla="*/ 1151720 w 1734940"/>
                    <a:gd name="connsiteY5" fmla="*/ 0 h 1170479"/>
                    <a:gd name="connsiteX6" fmla="*/ 1469283 w 1734940"/>
                    <a:gd name="connsiteY6" fmla="*/ 451639 h 1170479"/>
                    <a:gd name="connsiteX7" fmla="*/ 1649506 w 1734940"/>
                    <a:gd name="connsiteY7" fmla="*/ 877966 h 1170479"/>
                    <a:gd name="connsiteX8" fmla="*/ 1734720 w 1734940"/>
                    <a:gd name="connsiteY8" fmla="*/ 1167504 h 1170479"/>
                    <a:gd name="connsiteX9" fmla="*/ 283 w 1734940"/>
                    <a:gd name="connsiteY9" fmla="*/ 1167320 h 11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4940" h="1170479">
                      <a:moveTo>
                        <a:pt x="283" y="1167320"/>
                      </a:moveTo>
                      <a:cubicBezTo>
                        <a:pt x="174" y="1138047"/>
                        <a:pt x="-83" y="1108774"/>
                        <a:pt x="27" y="1079502"/>
                      </a:cubicBezTo>
                      <a:cubicBezTo>
                        <a:pt x="724" y="897481"/>
                        <a:pt x="11912" y="716232"/>
                        <a:pt x="35719" y="535679"/>
                      </a:cubicBezTo>
                      <a:cubicBezTo>
                        <a:pt x="55821" y="383225"/>
                        <a:pt x="123611" y="73769"/>
                        <a:pt x="124968" y="69074"/>
                      </a:cubicBezTo>
                      <a:cubicBezTo>
                        <a:pt x="131975" y="62067"/>
                        <a:pt x="586218" y="88112"/>
                        <a:pt x="646598" y="87195"/>
                      </a:cubicBezTo>
                      <a:cubicBezTo>
                        <a:pt x="655108" y="90020"/>
                        <a:pt x="1101685" y="13719"/>
                        <a:pt x="1151720" y="0"/>
                      </a:cubicBezTo>
                      <a:cubicBezTo>
                        <a:pt x="1313124" y="179746"/>
                        <a:pt x="1430179" y="370863"/>
                        <a:pt x="1469283" y="451639"/>
                      </a:cubicBezTo>
                      <a:cubicBezTo>
                        <a:pt x="1536559" y="590667"/>
                        <a:pt x="1597343" y="732519"/>
                        <a:pt x="1649506" y="877966"/>
                      </a:cubicBezTo>
                      <a:cubicBezTo>
                        <a:pt x="1680649" y="964721"/>
                        <a:pt x="1738975" y="1158626"/>
                        <a:pt x="1734720" y="1167504"/>
                      </a:cubicBezTo>
                      <a:cubicBezTo>
                        <a:pt x="1728557" y="1171465"/>
                        <a:pt x="6410" y="1171539"/>
                        <a:pt x="283" y="1167320"/>
                      </a:cubicBezTo>
                      <a:close/>
                    </a:path>
                  </a:pathLst>
                </a:custGeom>
                <a:solidFill>
                  <a:schemeClr val="accent1"/>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62" name="자유형: 도형 73">
                  <a:extLst>
                    <a:ext uri="{FF2B5EF4-FFF2-40B4-BE49-F238E27FC236}">
                      <a16:creationId xmlns:a16="http://schemas.microsoft.com/office/drawing/2014/main" id="{42911792-AD1F-4AD1-A295-26E7A15502ED}"/>
                    </a:ext>
                  </a:extLst>
                </p:cNvPr>
                <p:cNvSpPr/>
                <p:nvPr/>
              </p:nvSpPr>
              <p:spPr>
                <a:xfrm>
                  <a:off x="8339708" y="390184"/>
                  <a:ext cx="1625541" cy="1373519"/>
                </a:xfrm>
                <a:custGeom>
                  <a:avLst/>
                  <a:gdLst>
                    <a:gd name="connsiteX0" fmla="*/ 159808 w 1625541"/>
                    <a:gd name="connsiteY0" fmla="*/ 1084449 h 1373519"/>
                    <a:gd name="connsiteX1" fmla="*/ 242822 w 1625541"/>
                    <a:gd name="connsiteY1" fmla="*/ 1197469 h 1373519"/>
                    <a:gd name="connsiteX2" fmla="*/ 159808 w 1625541"/>
                    <a:gd name="connsiteY2" fmla="*/ 1084449 h 1373519"/>
                    <a:gd name="connsiteX3" fmla="*/ 1457389 w 1625541"/>
                    <a:gd name="connsiteY3" fmla="*/ 985808 h 1373519"/>
                    <a:gd name="connsiteX4" fmla="*/ 1398843 w 1625541"/>
                    <a:gd name="connsiteY4" fmla="*/ 1056790 h 1373519"/>
                    <a:gd name="connsiteX5" fmla="*/ 1375659 w 1625541"/>
                    <a:gd name="connsiteY5" fmla="*/ 1140573 h 1373519"/>
                    <a:gd name="connsiteX6" fmla="*/ 1457902 w 1625541"/>
                    <a:gd name="connsiteY6" fmla="*/ 1070619 h 1373519"/>
                    <a:gd name="connsiteX7" fmla="*/ 1457205 w 1625541"/>
                    <a:gd name="connsiteY7" fmla="*/ 1067024 h 1373519"/>
                    <a:gd name="connsiteX8" fmla="*/ 1453684 w 1625541"/>
                    <a:gd name="connsiteY8" fmla="*/ 1034340 h 1373519"/>
                    <a:gd name="connsiteX9" fmla="*/ 1480499 w 1625541"/>
                    <a:gd name="connsiteY9" fmla="*/ 997767 h 1373519"/>
                    <a:gd name="connsiteX10" fmla="*/ 1502435 w 1625541"/>
                    <a:gd name="connsiteY10" fmla="*/ 992008 h 1373519"/>
                    <a:gd name="connsiteX11" fmla="*/ 1457389 w 1625541"/>
                    <a:gd name="connsiteY11" fmla="*/ 985808 h 1373519"/>
                    <a:gd name="connsiteX12" fmla="*/ 79457 w 1625541"/>
                    <a:gd name="connsiteY12" fmla="*/ 882109 h 1373519"/>
                    <a:gd name="connsiteX13" fmla="*/ 66180 w 1625541"/>
                    <a:gd name="connsiteY13" fmla="*/ 891190 h 1373519"/>
                    <a:gd name="connsiteX14" fmla="*/ 52145 w 1625541"/>
                    <a:gd name="connsiteY14" fmla="*/ 902759 h 1373519"/>
                    <a:gd name="connsiteX15" fmla="*/ 43231 w 1625541"/>
                    <a:gd name="connsiteY15" fmla="*/ 985955 h 1373519"/>
                    <a:gd name="connsiteX16" fmla="*/ 28521 w 1625541"/>
                    <a:gd name="connsiteY16" fmla="*/ 928363 h 1373519"/>
                    <a:gd name="connsiteX17" fmla="*/ 47738 w 1625541"/>
                    <a:gd name="connsiteY17" fmla="*/ 896954 h 1373519"/>
                    <a:gd name="connsiteX18" fmla="*/ 216484 w 1625541"/>
                    <a:gd name="connsiteY18" fmla="*/ 273429 h 1373519"/>
                    <a:gd name="connsiteX19" fmla="*/ 185519 w 1625541"/>
                    <a:gd name="connsiteY19" fmla="*/ 306943 h 1373519"/>
                    <a:gd name="connsiteX20" fmla="*/ 169050 w 1625541"/>
                    <a:gd name="connsiteY20" fmla="*/ 348907 h 1373519"/>
                    <a:gd name="connsiteX21" fmla="*/ 161386 w 1625541"/>
                    <a:gd name="connsiteY21" fmla="*/ 353769 h 1373519"/>
                    <a:gd name="connsiteX22" fmla="*/ 158745 w 1625541"/>
                    <a:gd name="connsiteY22" fmla="*/ 345107 h 1373519"/>
                    <a:gd name="connsiteX23" fmla="*/ 188054 w 1625541"/>
                    <a:gd name="connsiteY23" fmla="*/ 285461 h 1373519"/>
                    <a:gd name="connsiteX24" fmla="*/ 216484 w 1625541"/>
                    <a:gd name="connsiteY24" fmla="*/ 273429 h 1373519"/>
                    <a:gd name="connsiteX25" fmla="*/ 1080854 w 1625541"/>
                    <a:gd name="connsiteY25" fmla="*/ 12696 h 1373519"/>
                    <a:gd name="connsiteX26" fmla="*/ 1045294 w 1625541"/>
                    <a:gd name="connsiteY26" fmla="*/ 24425 h 1373519"/>
                    <a:gd name="connsiteX27" fmla="*/ 1080106 w 1625541"/>
                    <a:gd name="connsiteY27" fmla="*/ 62466 h 1373519"/>
                    <a:gd name="connsiteX28" fmla="*/ 1124529 w 1625541"/>
                    <a:gd name="connsiteY28" fmla="*/ 67234 h 1373519"/>
                    <a:gd name="connsiteX29" fmla="*/ 1121044 w 1625541"/>
                    <a:gd name="connsiteY29" fmla="*/ 29158 h 1373519"/>
                    <a:gd name="connsiteX30" fmla="*/ 1115175 w 1625541"/>
                    <a:gd name="connsiteY30" fmla="*/ 22811 h 1373519"/>
                    <a:gd name="connsiteX31" fmla="*/ 1115285 w 1625541"/>
                    <a:gd name="connsiteY31" fmla="*/ 22848 h 1373519"/>
                    <a:gd name="connsiteX32" fmla="*/ 1114955 w 1625541"/>
                    <a:gd name="connsiteY32" fmla="*/ 22555 h 1373519"/>
                    <a:gd name="connsiteX33" fmla="*/ 1115175 w 1625541"/>
                    <a:gd name="connsiteY33" fmla="*/ 22811 h 1373519"/>
                    <a:gd name="connsiteX34" fmla="*/ 1080854 w 1625541"/>
                    <a:gd name="connsiteY34" fmla="*/ 12696 h 1373519"/>
                    <a:gd name="connsiteX35" fmla="*/ 1076438 w 1625541"/>
                    <a:gd name="connsiteY35" fmla="*/ 518 h 1373519"/>
                    <a:gd name="connsiteX36" fmla="*/ 1114991 w 1625541"/>
                    <a:gd name="connsiteY36" fmla="*/ 22518 h 1373519"/>
                    <a:gd name="connsiteX37" fmla="*/ 1226434 w 1625541"/>
                    <a:gd name="connsiteY37" fmla="*/ 47205 h 1373519"/>
                    <a:gd name="connsiteX38" fmla="*/ 1293197 w 1625541"/>
                    <a:gd name="connsiteY38" fmla="*/ 100102 h 1373519"/>
                    <a:gd name="connsiteX39" fmla="*/ 1325661 w 1625541"/>
                    <a:gd name="connsiteY39" fmla="*/ 185316 h 1373519"/>
                    <a:gd name="connsiteX40" fmla="*/ 1405849 w 1625541"/>
                    <a:gd name="connsiteY40" fmla="*/ 235572 h 1373519"/>
                    <a:gd name="connsiteX41" fmla="*/ 1490403 w 1625541"/>
                    <a:gd name="connsiteY41" fmla="*/ 257361 h 1373519"/>
                    <a:gd name="connsiteX42" fmla="*/ 1511496 w 1625541"/>
                    <a:gd name="connsiteY42" fmla="*/ 313009 h 1373519"/>
                    <a:gd name="connsiteX43" fmla="*/ 1511679 w 1625541"/>
                    <a:gd name="connsiteY43" fmla="*/ 369427 h 1373519"/>
                    <a:gd name="connsiteX44" fmla="*/ 1498400 w 1625541"/>
                    <a:gd name="connsiteY44" fmla="*/ 370821 h 1373519"/>
                    <a:gd name="connsiteX45" fmla="*/ 1477711 w 1625541"/>
                    <a:gd name="connsiteY45" fmla="*/ 394078 h 1373519"/>
                    <a:gd name="connsiteX46" fmla="*/ 1487982 w 1625541"/>
                    <a:gd name="connsiteY46" fmla="*/ 412566 h 1373519"/>
                    <a:gd name="connsiteX47" fmla="*/ 1564832 w 1625541"/>
                    <a:gd name="connsiteY47" fmla="*/ 495433 h 1373519"/>
                    <a:gd name="connsiteX48" fmla="*/ 1516815 w 1625541"/>
                    <a:gd name="connsiteY48" fmla="*/ 376837 h 1373519"/>
                    <a:gd name="connsiteX49" fmla="*/ 1569455 w 1625541"/>
                    <a:gd name="connsiteY49" fmla="*/ 509812 h 1373519"/>
                    <a:gd name="connsiteX50" fmla="*/ 1558853 w 1625541"/>
                    <a:gd name="connsiteY50" fmla="*/ 571733 h 1373519"/>
                    <a:gd name="connsiteX51" fmla="*/ 1552104 w 1625541"/>
                    <a:gd name="connsiteY51" fmla="*/ 584755 h 1373519"/>
                    <a:gd name="connsiteX52" fmla="*/ 1544951 w 1625541"/>
                    <a:gd name="connsiteY52" fmla="*/ 612231 h 1373519"/>
                    <a:gd name="connsiteX53" fmla="*/ 1567950 w 1625541"/>
                    <a:gd name="connsiteY53" fmla="*/ 635928 h 1373519"/>
                    <a:gd name="connsiteX54" fmla="*/ 1590621 w 1625541"/>
                    <a:gd name="connsiteY54" fmla="*/ 661973 h 1373519"/>
                    <a:gd name="connsiteX55" fmla="*/ 1572463 w 1625541"/>
                    <a:gd name="connsiteY55" fmla="*/ 595650 h 1373519"/>
                    <a:gd name="connsiteX56" fmla="*/ 1596233 w 1625541"/>
                    <a:gd name="connsiteY56" fmla="*/ 652655 h 1373519"/>
                    <a:gd name="connsiteX57" fmla="*/ 1602653 w 1625541"/>
                    <a:gd name="connsiteY57" fmla="*/ 681304 h 1373519"/>
                    <a:gd name="connsiteX58" fmla="*/ 1591244 w 1625541"/>
                    <a:gd name="connsiteY58" fmla="*/ 824404 h 1373519"/>
                    <a:gd name="connsiteX59" fmla="*/ 1586989 w 1625541"/>
                    <a:gd name="connsiteY59" fmla="*/ 840728 h 1373519"/>
                    <a:gd name="connsiteX60" fmla="*/ 1592015 w 1625541"/>
                    <a:gd name="connsiteY60" fmla="*/ 920953 h 1373519"/>
                    <a:gd name="connsiteX61" fmla="*/ 1536550 w 1625541"/>
                    <a:gd name="connsiteY61" fmla="*/ 987312 h 1373519"/>
                    <a:gd name="connsiteX62" fmla="*/ 1486882 w 1625541"/>
                    <a:gd name="connsiteY62" fmla="*/ 1005507 h 1373519"/>
                    <a:gd name="connsiteX63" fmla="*/ 1473052 w 1625541"/>
                    <a:gd name="connsiteY63" fmla="*/ 1031222 h 1373519"/>
                    <a:gd name="connsiteX64" fmla="*/ 1471768 w 1625541"/>
                    <a:gd name="connsiteY64" fmla="*/ 1118893 h 1373519"/>
                    <a:gd name="connsiteX65" fmla="*/ 1424227 w 1625541"/>
                    <a:gd name="connsiteY65" fmla="*/ 1159465 h 1373519"/>
                    <a:gd name="connsiteX66" fmla="*/ 1367773 w 1625541"/>
                    <a:gd name="connsiteY66" fmla="*/ 1143398 h 1373519"/>
                    <a:gd name="connsiteX67" fmla="*/ 1362014 w 1625541"/>
                    <a:gd name="connsiteY67" fmla="*/ 1141417 h 1373519"/>
                    <a:gd name="connsiteX68" fmla="*/ 1313482 w 1625541"/>
                    <a:gd name="connsiteY68" fmla="*/ 1154843 h 1373519"/>
                    <a:gd name="connsiteX69" fmla="*/ 1240007 w 1625541"/>
                    <a:gd name="connsiteY69" fmla="*/ 1211077 h 1373519"/>
                    <a:gd name="connsiteX70" fmla="*/ 1159231 w 1625541"/>
                    <a:gd name="connsiteY70" fmla="*/ 1302014 h 1373519"/>
                    <a:gd name="connsiteX71" fmla="*/ 1151381 w 1625541"/>
                    <a:gd name="connsiteY71" fmla="*/ 1313496 h 1373519"/>
                    <a:gd name="connsiteX72" fmla="*/ 1075484 w 1625541"/>
                    <a:gd name="connsiteY72" fmla="*/ 1334992 h 1373519"/>
                    <a:gd name="connsiteX73" fmla="*/ 1057986 w 1625541"/>
                    <a:gd name="connsiteY73" fmla="*/ 1318485 h 1373519"/>
                    <a:gd name="connsiteX74" fmla="*/ 863971 w 1625541"/>
                    <a:gd name="connsiteY74" fmla="*/ 1357662 h 1373519"/>
                    <a:gd name="connsiteX75" fmla="*/ 832240 w 1625541"/>
                    <a:gd name="connsiteY75" fmla="*/ 1356635 h 1373519"/>
                    <a:gd name="connsiteX76" fmla="*/ 825051 w 1625541"/>
                    <a:gd name="connsiteY76" fmla="*/ 1363054 h 1373519"/>
                    <a:gd name="connsiteX77" fmla="*/ 748347 w 1625541"/>
                    <a:gd name="connsiteY77" fmla="*/ 1368740 h 1373519"/>
                    <a:gd name="connsiteX78" fmla="*/ 554662 w 1625541"/>
                    <a:gd name="connsiteY78" fmla="*/ 1310855 h 1373519"/>
                    <a:gd name="connsiteX79" fmla="*/ 504113 w 1625541"/>
                    <a:gd name="connsiteY79" fmla="*/ 1251428 h 1373519"/>
                    <a:gd name="connsiteX80" fmla="*/ 477444 w 1625541"/>
                    <a:gd name="connsiteY80" fmla="*/ 1241047 h 1373519"/>
                    <a:gd name="connsiteX81" fmla="*/ 399016 w 1625541"/>
                    <a:gd name="connsiteY81" fmla="*/ 1257738 h 1373519"/>
                    <a:gd name="connsiteX82" fmla="*/ 300377 w 1625541"/>
                    <a:gd name="connsiteY82" fmla="*/ 1210784 h 1373519"/>
                    <a:gd name="connsiteX83" fmla="*/ 268096 w 1625541"/>
                    <a:gd name="connsiteY83" fmla="*/ 1180117 h 1373519"/>
                    <a:gd name="connsiteX84" fmla="*/ 214759 w 1625541"/>
                    <a:gd name="connsiteY84" fmla="*/ 1133750 h 1373519"/>
                    <a:gd name="connsiteX85" fmla="*/ 197371 w 1625541"/>
                    <a:gd name="connsiteY85" fmla="*/ 1085659 h 1373519"/>
                    <a:gd name="connsiteX86" fmla="*/ 125473 w 1625541"/>
                    <a:gd name="connsiteY86" fmla="*/ 1036651 h 1373519"/>
                    <a:gd name="connsiteX87" fmla="*/ 55922 w 1625541"/>
                    <a:gd name="connsiteY87" fmla="*/ 1000115 h 1373519"/>
                    <a:gd name="connsiteX88" fmla="*/ 106104 w 1625541"/>
                    <a:gd name="connsiteY88" fmla="*/ 1018456 h 1373519"/>
                    <a:gd name="connsiteX89" fmla="*/ 159551 w 1625541"/>
                    <a:gd name="connsiteY89" fmla="*/ 1004406 h 1373519"/>
                    <a:gd name="connsiteX90" fmla="*/ 167071 w 1625541"/>
                    <a:gd name="connsiteY90" fmla="*/ 992595 h 1373519"/>
                    <a:gd name="connsiteX91" fmla="*/ 155333 w 1625541"/>
                    <a:gd name="connsiteY91" fmla="*/ 985662 h 1373519"/>
                    <a:gd name="connsiteX92" fmla="*/ 124556 w 1625541"/>
                    <a:gd name="connsiteY92" fmla="*/ 981296 h 1373519"/>
                    <a:gd name="connsiteX93" fmla="*/ 78372 w 1625541"/>
                    <a:gd name="connsiteY93" fmla="*/ 911709 h 1373519"/>
                    <a:gd name="connsiteX94" fmla="*/ 83604 w 1625541"/>
                    <a:gd name="connsiteY94" fmla="*/ 896738 h 1373519"/>
                    <a:gd name="connsiteX95" fmla="*/ 81210 w 1625541"/>
                    <a:gd name="connsiteY95" fmla="*/ 881289 h 1373519"/>
                    <a:gd name="connsiteX96" fmla="*/ 79457 w 1625541"/>
                    <a:gd name="connsiteY96" fmla="*/ 882109 h 1373519"/>
                    <a:gd name="connsiteX97" fmla="*/ 81124 w 1625541"/>
                    <a:gd name="connsiteY97" fmla="*/ 880969 h 1373519"/>
                    <a:gd name="connsiteX98" fmla="*/ 81168 w 1625541"/>
                    <a:gd name="connsiteY98" fmla="*/ 881020 h 1373519"/>
                    <a:gd name="connsiteX99" fmla="*/ 81160 w 1625541"/>
                    <a:gd name="connsiteY99" fmla="*/ 880969 h 1373519"/>
                    <a:gd name="connsiteX100" fmla="*/ 81417 w 1625541"/>
                    <a:gd name="connsiteY100" fmla="*/ 881262 h 1373519"/>
                    <a:gd name="connsiteX101" fmla="*/ 98254 w 1625541"/>
                    <a:gd name="connsiteY101" fmla="*/ 849825 h 1373519"/>
                    <a:gd name="connsiteX102" fmla="*/ 88240 w 1625541"/>
                    <a:gd name="connsiteY102" fmla="*/ 837060 h 1373519"/>
                    <a:gd name="connsiteX103" fmla="*/ 38792 w 1625541"/>
                    <a:gd name="connsiteY103" fmla="*/ 779761 h 1373519"/>
                    <a:gd name="connsiteX104" fmla="*/ 46128 w 1625541"/>
                    <a:gd name="connsiteY104" fmla="*/ 698325 h 1373519"/>
                    <a:gd name="connsiteX105" fmla="*/ 41579 w 1625541"/>
                    <a:gd name="connsiteY105" fmla="*/ 662303 h 1373519"/>
                    <a:gd name="connsiteX106" fmla="*/ 2585 w 1625541"/>
                    <a:gd name="connsiteY106" fmla="*/ 594843 h 1373519"/>
                    <a:gd name="connsiteX107" fmla="*/ 6767 w 1625541"/>
                    <a:gd name="connsiteY107" fmla="*/ 551264 h 1373519"/>
                    <a:gd name="connsiteX108" fmla="*/ 58160 w 1625541"/>
                    <a:gd name="connsiteY108" fmla="*/ 669382 h 1373519"/>
                    <a:gd name="connsiteX109" fmla="*/ 64543 w 1625541"/>
                    <a:gd name="connsiteY109" fmla="*/ 644585 h 1373519"/>
                    <a:gd name="connsiteX110" fmla="*/ 68651 w 1625541"/>
                    <a:gd name="connsiteY110" fmla="*/ 544808 h 1373519"/>
                    <a:gd name="connsiteX111" fmla="*/ 57463 w 1625541"/>
                    <a:gd name="connsiteY111" fmla="*/ 523055 h 1373519"/>
                    <a:gd name="connsiteX112" fmla="*/ 105114 w 1625541"/>
                    <a:gd name="connsiteY112" fmla="*/ 509299 h 1373519"/>
                    <a:gd name="connsiteX113" fmla="*/ 164943 w 1625541"/>
                    <a:gd name="connsiteY113" fmla="*/ 421407 h 1373519"/>
                    <a:gd name="connsiteX114" fmla="*/ 169236 w 1625541"/>
                    <a:gd name="connsiteY114" fmla="*/ 348775 h 1373519"/>
                    <a:gd name="connsiteX115" fmla="*/ 169185 w 1625541"/>
                    <a:gd name="connsiteY115" fmla="*/ 348833 h 1373519"/>
                    <a:gd name="connsiteX116" fmla="*/ 168943 w 1625541"/>
                    <a:gd name="connsiteY116" fmla="*/ 349179 h 1373519"/>
                    <a:gd name="connsiteX117" fmla="*/ 168996 w 1625541"/>
                    <a:gd name="connsiteY117" fmla="*/ 349045 h 1373519"/>
                    <a:gd name="connsiteX118" fmla="*/ 168942 w 1625541"/>
                    <a:gd name="connsiteY118" fmla="*/ 349105 h 1373519"/>
                    <a:gd name="connsiteX119" fmla="*/ 169011 w 1625541"/>
                    <a:gd name="connsiteY119" fmla="*/ 349005 h 1373519"/>
                    <a:gd name="connsiteX120" fmla="*/ 169050 w 1625541"/>
                    <a:gd name="connsiteY120" fmla="*/ 348907 h 1373519"/>
                    <a:gd name="connsiteX121" fmla="*/ 169103 w 1625541"/>
                    <a:gd name="connsiteY121" fmla="*/ 348873 h 1373519"/>
                    <a:gd name="connsiteX122" fmla="*/ 194890 w 1625541"/>
                    <a:gd name="connsiteY122" fmla="*/ 311725 h 1373519"/>
                    <a:gd name="connsiteX123" fmla="*/ 229946 w 1625541"/>
                    <a:gd name="connsiteY123" fmla="*/ 282599 h 1373519"/>
                    <a:gd name="connsiteX124" fmla="*/ 233137 w 1625541"/>
                    <a:gd name="connsiteY124" fmla="*/ 270053 h 1373519"/>
                    <a:gd name="connsiteX125" fmla="*/ 240914 w 1625541"/>
                    <a:gd name="connsiteY125" fmla="*/ 265505 h 1373519"/>
                    <a:gd name="connsiteX126" fmla="*/ 297075 w 1625541"/>
                    <a:gd name="connsiteY126" fmla="*/ 257398 h 1373519"/>
                    <a:gd name="connsiteX127" fmla="*/ 353310 w 1625541"/>
                    <a:gd name="connsiteY127" fmla="*/ 151091 h 1373519"/>
                    <a:gd name="connsiteX128" fmla="*/ 349531 w 1625541"/>
                    <a:gd name="connsiteY128" fmla="*/ 145552 h 1373519"/>
                    <a:gd name="connsiteX129" fmla="*/ 341425 w 1625541"/>
                    <a:gd name="connsiteY129" fmla="*/ 151385 h 1373519"/>
                    <a:gd name="connsiteX130" fmla="*/ 316223 w 1625541"/>
                    <a:gd name="connsiteY130" fmla="*/ 206225 h 1373519"/>
                    <a:gd name="connsiteX131" fmla="*/ 302247 w 1625541"/>
                    <a:gd name="connsiteY131" fmla="*/ 232527 h 1373519"/>
                    <a:gd name="connsiteX132" fmla="*/ 365415 w 1625541"/>
                    <a:gd name="connsiteY132" fmla="*/ 114849 h 1373519"/>
                    <a:gd name="connsiteX133" fmla="*/ 441458 w 1625541"/>
                    <a:gd name="connsiteY133" fmla="*/ 108869 h 1373519"/>
                    <a:gd name="connsiteX134" fmla="*/ 518566 w 1625541"/>
                    <a:gd name="connsiteY134" fmla="*/ 129008 h 1373519"/>
                    <a:gd name="connsiteX135" fmla="*/ 640610 w 1625541"/>
                    <a:gd name="connsiteY135" fmla="*/ 50177 h 1373519"/>
                    <a:gd name="connsiteX136" fmla="*/ 519996 w 1625541"/>
                    <a:gd name="connsiteY136" fmla="*/ 109493 h 1373519"/>
                    <a:gd name="connsiteX137" fmla="*/ 525242 w 1625541"/>
                    <a:gd name="connsiteY137" fmla="*/ 99002 h 1373519"/>
                    <a:gd name="connsiteX138" fmla="*/ 600479 w 1625541"/>
                    <a:gd name="connsiteY138" fmla="*/ 51351 h 1373519"/>
                    <a:gd name="connsiteX139" fmla="*/ 705721 w 1625541"/>
                    <a:gd name="connsiteY139" fmla="*/ 72847 h 1373519"/>
                    <a:gd name="connsiteX140" fmla="*/ 796585 w 1625541"/>
                    <a:gd name="connsiteY140" fmla="*/ 59934 h 1373519"/>
                    <a:gd name="connsiteX141" fmla="*/ 909935 w 1625541"/>
                    <a:gd name="connsiteY141" fmla="*/ 16759 h 1373519"/>
                    <a:gd name="connsiteX142" fmla="*/ 979412 w 1625541"/>
                    <a:gd name="connsiteY142" fmla="*/ 49296 h 1373519"/>
                    <a:gd name="connsiteX143" fmla="*/ 999734 w 1625541"/>
                    <a:gd name="connsiteY143" fmla="*/ 47976 h 1373519"/>
                    <a:gd name="connsiteX144" fmla="*/ 1043056 w 1625541"/>
                    <a:gd name="connsiteY144" fmla="*/ 12027 h 1373519"/>
                    <a:gd name="connsiteX145" fmla="*/ 1076438 w 1625541"/>
                    <a:gd name="connsiteY145" fmla="*/ 518 h 137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625541" h="1373519">
                      <a:moveTo>
                        <a:pt x="159808" y="1084449"/>
                      </a:moveTo>
                      <a:cubicBezTo>
                        <a:pt x="171547" y="1136135"/>
                        <a:pt x="195684" y="1174615"/>
                        <a:pt x="242822" y="1197469"/>
                      </a:cubicBezTo>
                      <a:cubicBezTo>
                        <a:pt x="185156" y="1193030"/>
                        <a:pt x="146456" y="1141417"/>
                        <a:pt x="159808" y="1084449"/>
                      </a:cubicBezTo>
                      <a:close/>
                      <a:moveTo>
                        <a:pt x="1457389" y="985808"/>
                      </a:moveTo>
                      <a:cubicBezTo>
                        <a:pt x="1409077" y="985221"/>
                        <a:pt x="1388278" y="1009542"/>
                        <a:pt x="1398843" y="1056790"/>
                      </a:cubicBezTo>
                      <a:cubicBezTo>
                        <a:pt x="1406033" y="1088850"/>
                        <a:pt x="1399686" y="1115629"/>
                        <a:pt x="1375659" y="1140573"/>
                      </a:cubicBezTo>
                      <a:cubicBezTo>
                        <a:pt x="1445687" y="1153632"/>
                        <a:pt x="1464579" y="1146589"/>
                        <a:pt x="1457902" y="1070619"/>
                      </a:cubicBezTo>
                      <a:cubicBezTo>
                        <a:pt x="1457792" y="1069408"/>
                        <a:pt x="1457352" y="1068235"/>
                        <a:pt x="1457205" y="1067024"/>
                      </a:cubicBezTo>
                      <a:cubicBezTo>
                        <a:pt x="1455958" y="1056129"/>
                        <a:pt x="1454051" y="1045271"/>
                        <a:pt x="1453684" y="1034340"/>
                      </a:cubicBezTo>
                      <a:cubicBezTo>
                        <a:pt x="1453023" y="1015448"/>
                        <a:pt x="1462451" y="1003233"/>
                        <a:pt x="1480499" y="997767"/>
                      </a:cubicBezTo>
                      <a:cubicBezTo>
                        <a:pt x="1486771" y="995896"/>
                        <a:pt x="1493191" y="994429"/>
                        <a:pt x="1502435" y="992008"/>
                      </a:cubicBezTo>
                      <a:cubicBezTo>
                        <a:pt x="1486148" y="985368"/>
                        <a:pt x="1471512" y="985992"/>
                        <a:pt x="1457389" y="985808"/>
                      </a:cubicBezTo>
                      <a:close/>
                      <a:moveTo>
                        <a:pt x="79457" y="882109"/>
                      </a:moveTo>
                      <a:lnTo>
                        <a:pt x="66180" y="891190"/>
                      </a:lnTo>
                      <a:cubicBezTo>
                        <a:pt x="61105" y="894468"/>
                        <a:pt x="56180" y="897972"/>
                        <a:pt x="52145" y="902759"/>
                      </a:cubicBezTo>
                      <a:cubicBezTo>
                        <a:pt x="30539" y="928437"/>
                        <a:pt x="27934" y="956022"/>
                        <a:pt x="43231" y="985955"/>
                      </a:cubicBezTo>
                      <a:cubicBezTo>
                        <a:pt x="26650" y="969448"/>
                        <a:pt x="21258" y="949969"/>
                        <a:pt x="28521" y="928363"/>
                      </a:cubicBezTo>
                      <a:cubicBezTo>
                        <a:pt x="32795" y="915726"/>
                        <a:pt x="39068" y="905033"/>
                        <a:pt x="47738" y="896954"/>
                      </a:cubicBezTo>
                      <a:close/>
                      <a:moveTo>
                        <a:pt x="216484" y="273429"/>
                      </a:moveTo>
                      <a:cubicBezTo>
                        <a:pt x="204214" y="283461"/>
                        <a:pt x="193667" y="294475"/>
                        <a:pt x="185519" y="306943"/>
                      </a:cubicBezTo>
                      <a:lnTo>
                        <a:pt x="169050" y="348907"/>
                      </a:lnTo>
                      <a:lnTo>
                        <a:pt x="161386" y="353769"/>
                      </a:lnTo>
                      <a:cubicBezTo>
                        <a:pt x="159653" y="352975"/>
                        <a:pt x="158782" y="349912"/>
                        <a:pt x="158745" y="345107"/>
                      </a:cubicBezTo>
                      <a:cubicBezTo>
                        <a:pt x="158598" y="320456"/>
                        <a:pt x="167769" y="300134"/>
                        <a:pt x="188054" y="285461"/>
                      </a:cubicBezTo>
                      <a:cubicBezTo>
                        <a:pt x="196418" y="279408"/>
                        <a:pt x="205846" y="275483"/>
                        <a:pt x="216484" y="273429"/>
                      </a:cubicBezTo>
                      <a:close/>
                      <a:moveTo>
                        <a:pt x="1080854" y="12696"/>
                      </a:moveTo>
                      <a:cubicBezTo>
                        <a:pt x="1069285" y="12256"/>
                        <a:pt x="1057510" y="15457"/>
                        <a:pt x="1045294" y="24425"/>
                      </a:cubicBezTo>
                      <a:cubicBezTo>
                        <a:pt x="1065726" y="30221"/>
                        <a:pt x="1070165" y="48599"/>
                        <a:pt x="1080106" y="62466"/>
                      </a:cubicBezTo>
                      <a:cubicBezTo>
                        <a:pt x="1091074" y="77799"/>
                        <a:pt x="1109893" y="79560"/>
                        <a:pt x="1124529" y="67234"/>
                      </a:cubicBezTo>
                      <a:cubicBezTo>
                        <a:pt x="1137955" y="55936"/>
                        <a:pt x="1136928" y="44711"/>
                        <a:pt x="1121044" y="29158"/>
                      </a:cubicBezTo>
                      <a:cubicBezTo>
                        <a:pt x="1118990" y="27140"/>
                        <a:pt x="1117119" y="24939"/>
                        <a:pt x="1115175" y="22811"/>
                      </a:cubicBezTo>
                      <a:cubicBezTo>
                        <a:pt x="1115212" y="22848"/>
                        <a:pt x="1115248" y="22848"/>
                        <a:pt x="1115285" y="22848"/>
                      </a:cubicBezTo>
                      <a:cubicBezTo>
                        <a:pt x="1115285" y="22848"/>
                        <a:pt x="1114955" y="22555"/>
                        <a:pt x="1114955" y="22555"/>
                      </a:cubicBezTo>
                      <a:cubicBezTo>
                        <a:pt x="1115028" y="22665"/>
                        <a:pt x="1115101" y="22738"/>
                        <a:pt x="1115175" y="22811"/>
                      </a:cubicBezTo>
                      <a:cubicBezTo>
                        <a:pt x="1103785" y="17217"/>
                        <a:pt x="1092422" y="13136"/>
                        <a:pt x="1080854" y="12696"/>
                      </a:cubicBezTo>
                      <a:close/>
                      <a:moveTo>
                        <a:pt x="1076438" y="518"/>
                      </a:moveTo>
                      <a:cubicBezTo>
                        <a:pt x="1088800" y="2489"/>
                        <a:pt x="1102024" y="10046"/>
                        <a:pt x="1114991" y="22518"/>
                      </a:cubicBezTo>
                      <a:cubicBezTo>
                        <a:pt x="1149033" y="44821"/>
                        <a:pt x="1185569" y="51901"/>
                        <a:pt x="1226434" y="47205"/>
                      </a:cubicBezTo>
                      <a:cubicBezTo>
                        <a:pt x="1255266" y="43867"/>
                        <a:pt x="1286080" y="71306"/>
                        <a:pt x="1293197" y="100102"/>
                      </a:cubicBezTo>
                      <a:cubicBezTo>
                        <a:pt x="1300570" y="129852"/>
                        <a:pt x="1309557" y="158941"/>
                        <a:pt x="1325661" y="185316"/>
                      </a:cubicBezTo>
                      <a:cubicBezTo>
                        <a:pt x="1344002" y="215359"/>
                        <a:pt x="1369423" y="233334"/>
                        <a:pt x="1405849" y="235572"/>
                      </a:cubicBezTo>
                      <a:cubicBezTo>
                        <a:pt x="1435159" y="237406"/>
                        <a:pt x="1464065" y="243348"/>
                        <a:pt x="1490403" y="257361"/>
                      </a:cubicBezTo>
                      <a:cubicBezTo>
                        <a:pt x="1516008" y="270971"/>
                        <a:pt x="1521730" y="285754"/>
                        <a:pt x="1511496" y="313009"/>
                      </a:cubicBezTo>
                      <a:cubicBezTo>
                        <a:pt x="1504489" y="331681"/>
                        <a:pt x="1505773" y="349985"/>
                        <a:pt x="1511679" y="369427"/>
                      </a:cubicBezTo>
                      <a:cubicBezTo>
                        <a:pt x="1506654" y="369941"/>
                        <a:pt x="1502472" y="370087"/>
                        <a:pt x="1498400" y="370821"/>
                      </a:cubicBezTo>
                      <a:cubicBezTo>
                        <a:pt x="1485451" y="373132"/>
                        <a:pt x="1481966" y="383770"/>
                        <a:pt x="1477711" y="394078"/>
                      </a:cubicBezTo>
                      <a:cubicBezTo>
                        <a:pt x="1473236" y="405009"/>
                        <a:pt x="1482186" y="407907"/>
                        <a:pt x="1487982" y="412566"/>
                      </a:cubicBezTo>
                      <a:cubicBezTo>
                        <a:pt x="1516962" y="435823"/>
                        <a:pt x="1544657" y="460290"/>
                        <a:pt x="1564832" y="495433"/>
                      </a:cubicBezTo>
                      <a:cubicBezTo>
                        <a:pt x="1573526" y="443893"/>
                        <a:pt x="1547592" y="409411"/>
                        <a:pt x="1516815" y="376837"/>
                      </a:cubicBezTo>
                      <a:cubicBezTo>
                        <a:pt x="1568574" y="394445"/>
                        <a:pt x="1590180" y="459740"/>
                        <a:pt x="1569455" y="509812"/>
                      </a:cubicBezTo>
                      <a:cubicBezTo>
                        <a:pt x="1562228" y="527200"/>
                        <a:pt x="1552654" y="549540"/>
                        <a:pt x="1558853" y="571733"/>
                      </a:cubicBezTo>
                      <a:cubicBezTo>
                        <a:pt x="1560614" y="578079"/>
                        <a:pt x="1563805" y="582811"/>
                        <a:pt x="1552104" y="584755"/>
                      </a:cubicBezTo>
                      <a:cubicBezTo>
                        <a:pt x="1535707" y="587470"/>
                        <a:pt x="1533285" y="600199"/>
                        <a:pt x="1544951" y="612231"/>
                      </a:cubicBezTo>
                      <a:cubicBezTo>
                        <a:pt x="1552617" y="620154"/>
                        <a:pt x="1560504" y="627858"/>
                        <a:pt x="1567950" y="635928"/>
                      </a:cubicBezTo>
                      <a:cubicBezTo>
                        <a:pt x="1574884" y="643411"/>
                        <a:pt x="1581376" y="651298"/>
                        <a:pt x="1590621" y="661973"/>
                      </a:cubicBezTo>
                      <a:cubicBezTo>
                        <a:pt x="1592161" y="635854"/>
                        <a:pt x="1584605" y="616119"/>
                        <a:pt x="1572463" y="595650"/>
                      </a:cubicBezTo>
                      <a:cubicBezTo>
                        <a:pt x="1592345" y="607609"/>
                        <a:pt x="1600488" y="626390"/>
                        <a:pt x="1596233" y="652655"/>
                      </a:cubicBezTo>
                      <a:cubicBezTo>
                        <a:pt x="1594436" y="663843"/>
                        <a:pt x="1596820" y="672024"/>
                        <a:pt x="1602653" y="681304"/>
                      </a:cubicBezTo>
                      <a:cubicBezTo>
                        <a:pt x="1634090" y="731486"/>
                        <a:pt x="1635741" y="780165"/>
                        <a:pt x="1591244" y="824404"/>
                      </a:cubicBezTo>
                      <a:cubicBezTo>
                        <a:pt x="1586219" y="829393"/>
                        <a:pt x="1585742" y="834125"/>
                        <a:pt x="1586989" y="840728"/>
                      </a:cubicBezTo>
                      <a:cubicBezTo>
                        <a:pt x="1592381" y="867213"/>
                        <a:pt x="1594472" y="893991"/>
                        <a:pt x="1592015" y="920953"/>
                      </a:cubicBezTo>
                      <a:cubicBezTo>
                        <a:pt x="1588640" y="957783"/>
                        <a:pt x="1571986" y="976968"/>
                        <a:pt x="1536550" y="987312"/>
                      </a:cubicBezTo>
                      <a:cubicBezTo>
                        <a:pt x="1519639" y="992228"/>
                        <a:pt x="1503206" y="998831"/>
                        <a:pt x="1486882" y="1005507"/>
                      </a:cubicBezTo>
                      <a:cubicBezTo>
                        <a:pt x="1475767" y="1010056"/>
                        <a:pt x="1471218" y="1017062"/>
                        <a:pt x="1473052" y="1031222"/>
                      </a:cubicBezTo>
                      <a:cubicBezTo>
                        <a:pt x="1476867" y="1060238"/>
                        <a:pt x="1472062" y="1089621"/>
                        <a:pt x="1471768" y="1118893"/>
                      </a:cubicBezTo>
                      <a:cubicBezTo>
                        <a:pt x="1471548" y="1140903"/>
                        <a:pt x="1447888" y="1158804"/>
                        <a:pt x="1424227" y="1159465"/>
                      </a:cubicBezTo>
                      <a:cubicBezTo>
                        <a:pt x="1404015" y="1160015"/>
                        <a:pt x="1384243" y="1156934"/>
                        <a:pt x="1367773" y="1143398"/>
                      </a:cubicBezTo>
                      <a:cubicBezTo>
                        <a:pt x="1366012" y="1141930"/>
                        <a:pt x="1363921" y="1139106"/>
                        <a:pt x="1362014" y="1141417"/>
                      </a:cubicBezTo>
                      <a:cubicBezTo>
                        <a:pt x="1348991" y="1157374"/>
                        <a:pt x="1329769" y="1151981"/>
                        <a:pt x="1313482" y="1154843"/>
                      </a:cubicBezTo>
                      <a:cubicBezTo>
                        <a:pt x="1278560" y="1161005"/>
                        <a:pt x="1254203" y="1178906"/>
                        <a:pt x="1240007" y="1211077"/>
                      </a:cubicBezTo>
                      <a:cubicBezTo>
                        <a:pt x="1222729" y="1249961"/>
                        <a:pt x="1196611" y="1280995"/>
                        <a:pt x="1159231" y="1302014"/>
                      </a:cubicBezTo>
                      <a:cubicBezTo>
                        <a:pt x="1158717" y="1307260"/>
                        <a:pt x="1156003" y="1311258"/>
                        <a:pt x="1151381" y="1313496"/>
                      </a:cubicBezTo>
                      <a:cubicBezTo>
                        <a:pt x="1127354" y="1325124"/>
                        <a:pt x="1103106" y="1336019"/>
                        <a:pt x="1075484" y="1334992"/>
                      </a:cubicBezTo>
                      <a:cubicBezTo>
                        <a:pt x="1065616" y="1332718"/>
                        <a:pt x="1060517" y="1326665"/>
                        <a:pt x="1057986" y="1318485"/>
                      </a:cubicBezTo>
                      <a:cubicBezTo>
                        <a:pt x="997900" y="1343759"/>
                        <a:pt x="932458" y="1357662"/>
                        <a:pt x="863971" y="1357662"/>
                      </a:cubicBezTo>
                      <a:cubicBezTo>
                        <a:pt x="853333" y="1357662"/>
                        <a:pt x="842732" y="1357295"/>
                        <a:pt x="832240" y="1356635"/>
                      </a:cubicBezTo>
                      <a:cubicBezTo>
                        <a:pt x="830479" y="1359092"/>
                        <a:pt x="828205" y="1361293"/>
                        <a:pt x="825051" y="1363054"/>
                      </a:cubicBezTo>
                      <a:cubicBezTo>
                        <a:pt x="799923" y="1371088"/>
                        <a:pt x="774795" y="1378791"/>
                        <a:pt x="748347" y="1368740"/>
                      </a:cubicBezTo>
                      <a:cubicBezTo>
                        <a:pt x="678173" y="1368263"/>
                        <a:pt x="611190" y="1357478"/>
                        <a:pt x="554662" y="1310855"/>
                      </a:cubicBezTo>
                      <a:cubicBezTo>
                        <a:pt x="534156" y="1293944"/>
                        <a:pt x="516952" y="1274465"/>
                        <a:pt x="504113" y="1251428"/>
                      </a:cubicBezTo>
                      <a:cubicBezTo>
                        <a:pt x="497620" y="1239763"/>
                        <a:pt x="489953" y="1236352"/>
                        <a:pt x="477444" y="1241047"/>
                      </a:cubicBezTo>
                      <a:cubicBezTo>
                        <a:pt x="452206" y="1250475"/>
                        <a:pt x="425611" y="1254913"/>
                        <a:pt x="399016" y="1257738"/>
                      </a:cubicBezTo>
                      <a:cubicBezTo>
                        <a:pt x="356134" y="1262250"/>
                        <a:pt x="314059" y="1251355"/>
                        <a:pt x="300377" y="1210784"/>
                      </a:cubicBezTo>
                      <a:cubicBezTo>
                        <a:pt x="300120" y="1189398"/>
                        <a:pt x="289702" y="1182171"/>
                        <a:pt x="268096" y="1180117"/>
                      </a:cubicBezTo>
                      <a:cubicBezTo>
                        <a:pt x="241500" y="1177623"/>
                        <a:pt x="222829" y="1160785"/>
                        <a:pt x="214759" y="1133750"/>
                      </a:cubicBezTo>
                      <a:cubicBezTo>
                        <a:pt x="209880" y="1117389"/>
                        <a:pt x="205258" y="1100589"/>
                        <a:pt x="197371" y="1085659"/>
                      </a:cubicBezTo>
                      <a:cubicBezTo>
                        <a:pt x="182368" y="1057230"/>
                        <a:pt x="161385" y="1036761"/>
                        <a:pt x="125473" y="1036651"/>
                      </a:cubicBezTo>
                      <a:cubicBezTo>
                        <a:pt x="96970" y="1036541"/>
                        <a:pt x="75658" y="1019190"/>
                        <a:pt x="55922" y="1000115"/>
                      </a:cubicBezTo>
                      <a:cubicBezTo>
                        <a:pt x="72319" y="1007304"/>
                        <a:pt x="88056" y="1015888"/>
                        <a:pt x="106104" y="1018456"/>
                      </a:cubicBezTo>
                      <a:cubicBezTo>
                        <a:pt x="126023" y="1021281"/>
                        <a:pt x="143521" y="1015741"/>
                        <a:pt x="159551" y="1004406"/>
                      </a:cubicBezTo>
                      <a:cubicBezTo>
                        <a:pt x="163513" y="1001582"/>
                        <a:pt x="167952" y="997803"/>
                        <a:pt x="167071" y="992595"/>
                      </a:cubicBezTo>
                      <a:cubicBezTo>
                        <a:pt x="166117" y="986835"/>
                        <a:pt x="159991" y="986469"/>
                        <a:pt x="155333" y="985662"/>
                      </a:cubicBezTo>
                      <a:cubicBezTo>
                        <a:pt x="145135" y="983937"/>
                        <a:pt x="134717" y="983240"/>
                        <a:pt x="124556" y="981296"/>
                      </a:cubicBezTo>
                      <a:cubicBezTo>
                        <a:pt x="83801" y="973520"/>
                        <a:pt x="70779" y="952941"/>
                        <a:pt x="78372" y="911709"/>
                      </a:cubicBezTo>
                      <a:cubicBezTo>
                        <a:pt x="79289" y="906739"/>
                        <a:pt x="82086" y="901805"/>
                        <a:pt x="83604" y="896738"/>
                      </a:cubicBezTo>
                      <a:lnTo>
                        <a:pt x="81210" y="881289"/>
                      </a:lnTo>
                      <a:lnTo>
                        <a:pt x="79457" y="882109"/>
                      </a:lnTo>
                      <a:lnTo>
                        <a:pt x="81124" y="880969"/>
                      </a:lnTo>
                      <a:lnTo>
                        <a:pt x="81168" y="881020"/>
                      </a:lnTo>
                      <a:lnTo>
                        <a:pt x="81160" y="880969"/>
                      </a:lnTo>
                      <a:lnTo>
                        <a:pt x="81417" y="881262"/>
                      </a:lnTo>
                      <a:cubicBezTo>
                        <a:pt x="93155" y="874146"/>
                        <a:pt x="93339" y="860573"/>
                        <a:pt x="98254" y="849825"/>
                      </a:cubicBezTo>
                      <a:cubicBezTo>
                        <a:pt x="101886" y="841938"/>
                        <a:pt x="92679" y="840214"/>
                        <a:pt x="88240" y="837060"/>
                      </a:cubicBezTo>
                      <a:cubicBezTo>
                        <a:pt x="67111" y="821909"/>
                        <a:pt x="48366" y="804852"/>
                        <a:pt x="38792" y="779761"/>
                      </a:cubicBezTo>
                      <a:cubicBezTo>
                        <a:pt x="27970" y="751405"/>
                        <a:pt x="33619" y="724113"/>
                        <a:pt x="46128" y="698325"/>
                      </a:cubicBezTo>
                      <a:cubicBezTo>
                        <a:pt x="53024" y="684056"/>
                        <a:pt x="53868" y="674848"/>
                        <a:pt x="41579" y="662303"/>
                      </a:cubicBezTo>
                      <a:cubicBezTo>
                        <a:pt x="23201" y="643558"/>
                        <a:pt x="9482" y="620851"/>
                        <a:pt x="2585" y="594843"/>
                      </a:cubicBezTo>
                      <a:cubicBezTo>
                        <a:pt x="-1083" y="580977"/>
                        <a:pt x="-1780" y="567294"/>
                        <a:pt x="6767" y="551264"/>
                      </a:cubicBezTo>
                      <a:cubicBezTo>
                        <a:pt x="12600" y="597264"/>
                        <a:pt x="35600" y="632626"/>
                        <a:pt x="58160" y="669382"/>
                      </a:cubicBezTo>
                      <a:cubicBezTo>
                        <a:pt x="67001" y="661202"/>
                        <a:pt x="70449" y="655003"/>
                        <a:pt x="64543" y="644585"/>
                      </a:cubicBezTo>
                      <a:cubicBezTo>
                        <a:pt x="45358" y="610800"/>
                        <a:pt x="40075" y="577235"/>
                        <a:pt x="68651" y="544808"/>
                      </a:cubicBezTo>
                      <a:cubicBezTo>
                        <a:pt x="79766" y="532189"/>
                        <a:pt x="65276" y="529254"/>
                        <a:pt x="57463" y="523055"/>
                      </a:cubicBezTo>
                      <a:cubicBezTo>
                        <a:pt x="74154" y="518286"/>
                        <a:pt x="89927" y="514654"/>
                        <a:pt x="105114" y="509299"/>
                      </a:cubicBezTo>
                      <a:cubicBezTo>
                        <a:pt x="146749" y="494626"/>
                        <a:pt x="166778" y="465573"/>
                        <a:pt x="164943" y="421407"/>
                      </a:cubicBezTo>
                      <a:cubicBezTo>
                        <a:pt x="163953" y="396939"/>
                        <a:pt x="162486" y="372692"/>
                        <a:pt x="169236" y="348775"/>
                      </a:cubicBezTo>
                      <a:lnTo>
                        <a:pt x="169185" y="348833"/>
                      </a:lnTo>
                      <a:lnTo>
                        <a:pt x="168943" y="349179"/>
                      </a:lnTo>
                      <a:lnTo>
                        <a:pt x="168996" y="349045"/>
                      </a:lnTo>
                      <a:lnTo>
                        <a:pt x="168942" y="349105"/>
                      </a:lnTo>
                      <a:lnTo>
                        <a:pt x="169011" y="349005"/>
                      </a:lnTo>
                      <a:lnTo>
                        <a:pt x="169050" y="348907"/>
                      </a:lnTo>
                      <a:lnTo>
                        <a:pt x="169103" y="348873"/>
                      </a:lnTo>
                      <a:lnTo>
                        <a:pt x="194890" y="311725"/>
                      </a:lnTo>
                      <a:cubicBezTo>
                        <a:pt x="205020" y="300619"/>
                        <a:pt x="216667" y="290889"/>
                        <a:pt x="229946" y="282599"/>
                      </a:cubicBezTo>
                      <a:cubicBezTo>
                        <a:pt x="233504" y="280361"/>
                        <a:pt x="243738" y="277867"/>
                        <a:pt x="233137" y="270053"/>
                      </a:cubicBezTo>
                      <a:cubicBezTo>
                        <a:pt x="231303" y="268733"/>
                        <a:pt x="237869" y="265982"/>
                        <a:pt x="240914" y="265505"/>
                      </a:cubicBezTo>
                      <a:cubicBezTo>
                        <a:pt x="259622" y="262644"/>
                        <a:pt x="278550" y="261030"/>
                        <a:pt x="297075" y="257398"/>
                      </a:cubicBezTo>
                      <a:cubicBezTo>
                        <a:pt x="337866" y="249401"/>
                        <a:pt x="369377" y="189278"/>
                        <a:pt x="353310" y="151091"/>
                      </a:cubicBezTo>
                      <a:cubicBezTo>
                        <a:pt x="352429" y="149000"/>
                        <a:pt x="351182" y="146029"/>
                        <a:pt x="349531" y="145552"/>
                      </a:cubicBezTo>
                      <a:cubicBezTo>
                        <a:pt x="345093" y="144305"/>
                        <a:pt x="343295" y="148413"/>
                        <a:pt x="341425" y="151385"/>
                      </a:cubicBezTo>
                      <a:cubicBezTo>
                        <a:pt x="330603" y="168515"/>
                        <a:pt x="324000" y="187664"/>
                        <a:pt x="316223" y="206225"/>
                      </a:cubicBezTo>
                      <a:cubicBezTo>
                        <a:pt x="313069" y="213782"/>
                        <a:pt x="312188" y="222476"/>
                        <a:pt x="302247" y="232527"/>
                      </a:cubicBezTo>
                      <a:cubicBezTo>
                        <a:pt x="315306" y="185169"/>
                        <a:pt x="328916" y="143718"/>
                        <a:pt x="365415" y="114849"/>
                      </a:cubicBezTo>
                      <a:cubicBezTo>
                        <a:pt x="388965" y="96214"/>
                        <a:pt x="414863" y="96984"/>
                        <a:pt x="441458" y="108869"/>
                      </a:cubicBezTo>
                      <a:cubicBezTo>
                        <a:pt x="465999" y="119837"/>
                        <a:pt x="490613" y="131392"/>
                        <a:pt x="518566" y="129008"/>
                      </a:cubicBezTo>
                      <a:cubicBezTo>
                        <a:pt x="572966" y="124349"/>
                        <a:pt x="612400" y="96104"/>
                        <a:pt x="640610" y="50177"/>
                      </a:cubicBezTo>
                      <a:cubicBezTo>
                        <a:pt x="596847" y="62245"/>
                        <a:pt x="560788" y="89868"/>
                        <a:pt x="519996" y="109493"/>
                      </a:cubicBezTo>
                      <a:cubicBezTo>
                        <a:pt x="518015" y="103550"/>
                        <a:pt x="522638" y="101496"/>
                        <a:pt x="525242" y="99002"/>
                      </a:cubicBezTo>
                      <a:cubicBezTo>
                        <a:pt x="547068" y="77982"/>
                        <a:pt x="571646" y="61402"/>
                        <a:pt x="600479" y="51351"/>
                      </a:cubicBezTo>
                      <a:cubicBezTo>
                        <a:pt x="639949" y="37558"/>
                        <a:pt x="674651" y="44711"/>
                        <a:pt x="705721" y="72847"/>
                      </a:cubicBezTo>
                      <a:cubicBezTo>
                        <a:pt x="749484" y="112464"/>
                        <a:pt x="765881" y="109860"/>
                        <a:pt x="796585" y="59934"/>
                      </a:cubicBezTo>
                      <a:cubicBezTo>
                        <a:pt x="825381" y="13127"/>
                        <a:pt x="857405" y="875"/>
                        <a:pt x="909935" y="16759"/>
                      </a:cubicBezTo>
                      <a:cubicBezTo>
                        <a:pt x="934659" y="24242"/>
                        <a:pt x="957696" y="35504"/>
                        <a:pt x="979412" y="49296"/>
                      </a:cubicBezTo>
                      <a:cubicBezTo>
                        <a:pt x="987189" y="54249"/>
                        <a:pt x="992581" y="55386"/>
                        <a:pt x="999734" y="47976"/>
                      </a:cubicBezTo>
                      <a:cubicBezTo>
                        <a:pt x="1012793" y="34513"/>
                        <a:pt x="1029704" y="25856"/>
                        <a:pt x="1043056" y="12027"/>
                      </a:cubicBezTo>
                      <a:cubicBezTo>
                        <a:pt x="1052575" y="2159"/>
                        <a:pt x="1064076" y="-1454"/>
                        <a:pt x="1076438" y="518"/>
                      </a:cubicBezTo>
                      <a:close/>
                    </a:path>
                  </a:pathLst>
                </a:custGeom>
                <a:solidFill>
                  <a:srgbClr val="693723"/>
                </a:solidFill>
                <a:ln w="3666" cap="flat">
                  <a:noFill/>
                  <a:prstDash val="solid"/>
                  <a:miter/>
                </a:ln>
              </p:spPr>
              <p:txBody>
                <a:bodyPr rtlCol="0" anchor="ctr"/>
                <a:lstStyle/>
                <a:p>
                  <a:endParaRPr lang="ko-KR" altLang="en-US" dirty="0">
                    <a:effectLst>
                      <a:outerShdw blurRad="38100" dist="38100" dir="2700000" algn="tl">
                        <a:srgbClr val="000000">
                          <a:alpha val="43137"/>
                        </a:srgbClr>
                      </a:outerShdw>
                    </a:effectLst>
                  </a:endParaRPr>
                </a:p>
              </p:txBody>
            </p:sp>
            <p:sp>
              <p:nvSpPr>
                <p:cNvPr id="63" name="자유형: 도형 74">
                  <a:extLst>
                    <a:ext uri="{FF2B5EF4-FFF2-40B4-BE49-F238E27FC236}">
                      <a16:creationId xmlns:a16="http://schemas.microsoft.com/office/drawing/2014/main" id="{67DD9F56-FFF1-43EE-9775-812D3415D928}"/>
                    </a:ext>
                  </a:extLst>
                </p:cNvPr>
                <p:cNvSpPr/>
                <p:nvPr/>
              </p:nvSpPr>
              <p:spPr>
                <a:xfrm>
                  <a:off x="7940651" y="1937869"/>
                  <a:ext cx="969670" cy="1131758"/>
                </a:xfrm>
                <a:custGeom>
                  <a:avLst/>
                  <a:gdLst>
                    <a:gd name="connsiteX0" fmla="*/ 967768 w 969670"/>
                    <a:gd name="connsiteY0" fmla="*/ 764 h 1131758"/>
                    <a:gd name="connsiteX1" fmla="*/ 967842 w 969670"/>
                    <a:gd name="connsiteY1" fmla="*/ 874 h 1131758"/>
                    <a:gd name="connsiteX2" fmla="*/ 845285 w 969670"/>
                    <a:gd name="connsiteY2" fmla="*/ 303984 h 1131758"/>
                    <a:gd name="connsiteX3" fmla="*/ 839379 w 969670"/>
                    <a:gd name="connsiteY3" fmla="*/ 510288 h 1131758"/>
                    <a:gd name="connsiteX4" fmla="*/ 693748 w 969670"/>
                    <a:gd name="connsiteY4" fmla="*/ 693482 h 1131758"/>
                    <a:gd name="connsiteX5" fmla="*/ 445736 w 969670"/>
                    <a:gd name="connsiteY5" fmla="*/ 1017648 h 1131758"/>
                    <a:gd name="connsiteX6" fmla="*/ 380917 w 969670"/>
                    <a:gd name="connsiteY6" fmla="*/ 1087199 h 1131758"/>
                    <a:gd name="connsiteX7" fmla="*/ 205537 w 969670"/>
                    <a:gd name="connsiteY7" fmla="*/ 1118342 h 1131758"/>
                    <a:gd name="connsiteX8" fmla="*/ 2901 w 969670"/>
                    <a:gd name="connsiteY8" fmla="*/ 969410 h 1131758"/>
                    <a:gd name="connsiteX9" fmla="*/ 11888 w 969670"/>
                    <a:gd name="connsiteY9" fmla="*/ 940724 h 1131758"/>
                    <a:gd name="connsiteX10" fmla="*/ 68636 w 969670"/>
                    <a:gd name="connsiteY10" fmla="*/ 869083 h 1131758"/>
                    <a:gd name="connsiteX11" fmla="*/ 105906 w 969670"/>
                    <a:gd name="connsiteY11" fmla="*/ 814792 h 1131758"/>
                    <a:gd name="connsiteX12" fmla="*/ 124394 w 969670"/>
                    <a:gd name="connsiteY12" fmla="*/ 803934 h 1131758"/>
                    <a:gd name="connsiteX13" fmla="*/ 204803 w 969670"/>
                    <a:gd name="connsiteY13" fmla="*/ 858151 h 1131758"/>
                    <a:gd name="connsiteX14" fmla="*/ 279783 w 969670"/>
                    <a:gd name="connsiteY14" fmla="*/ 848320 h 1131758"/>
                    <a:gd name="connsiteX15" fmla="*/ 398635 w 969670"/>
                    <a:gd name="connsiteY15" fmla="*/ 688457 h 1131758"/>
                    <a:gd name="connsiteX16" fmla="*/ 853979 w 969670"/>
                    <a:gd name="connsiteY16" fmla="*/ 91591 h 1131758"/>
                    <a:gd name="connsiteX17" fmla="*/ 967768 w 969670"/>
                    <a:gd name="connsiteY17" fmla="*/ 764 h 113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69670" h="1131758">
                      <a:moveTo>
                        <a:pt x="967768" y="764"/>
                      </a:moveTo>
                      <a:cubicBezTo>
                        <a:pt x="970850" y="5790"/>
                        <a:pt x="969676" y="-2611"/>
                        <a:pt x="967842" y="874"/>
                      </a:cubicBezTo>
                      <a:cubicBezTo>
                        <a:pt x="917366" y="98010"/>
                        <a:pt x="869862" y="196357"/>
                        <a:pt x="845285" y="303984"/>
                      </a:cubicBezTo>
                      <a:cubicBezTo>
                        <a:pt x="829658" y="372361"/>
                        <a:pt x="823532" y="441031"/>
                        <a:pt x="839379" y="510288"/>
                      </a:cubicBezTo>
                      <a:cubicBezTo>
                        <a:pt x="788536" y="569531"/>
                        <a:pt x="741436" y="631745"/>
                        <a:pt x="693748" y="693482"/>
                      </a:cubicBezTo>
                      <a:cubicBezTo>
                        <a:pt x="610588" y="801146"/>
                        <a:pt x="528565" y="909727"/>
                        <a:pt x="445736" y="1017648"/>
                      </a:cubicBezTo>
                      <a:cubicBezTo>
                        <a:pt x="426404" y="1042849"/>
                        <a:pt x="404798" y="1066069"/>
                        <a:pt x="380917" y="1087199"/>
                      </a:cubicBezTo>
                      <a:cubicBezTo>
                        <a:pt x="328718" y="1133419"/>
                        <a:pt x="269768" y="1143470"/>
                        <a:pt x="205537" y="1118342"/>
                      </a:cubicBezTo>
                      <a:cubicBezTo>
                        <a:pt x="124944" y="1086832"/>
                        <a:pt x="57815" y="1036246"/>
                        <a:pt x="2901" y="969410"/>
                      </a:cubicBezTo>
                      <a:cubicBezTo>
                        <a:pt x="-5059" y="956498"/>
                        <a:pt x="5175" y="948171"/>
                        <a:pt x="11888" y="940724"/>
                      </a:cubicBezTo>
                      <a:cubicBezTo>
                        <a:pt x="32357" y="918018"/>
                        <a:pt x="50075" y="893257"/>
                        <a:pt x="68636" y="869083"/>
                      </a:cubicBezTo>
                      <a:cubicBezTo>
                        <a:pt x="82026" y="851622"/>
                        <a:pt x="93251" y="832730"/>
                        <a:pt x="105906" y="814792"/>
                      </a:cubicBezTo>
                      <a:cubicBezTo>
                        <a:pt x="110418" y="808409"/>
                        <a:pt x="114160" y="800596"/>
                        <a:pt x="124394" y="803934"/>
                      </a:cubicBezTo>
                      <a:cubicBezTo>
                        <a:pt x="151173" y="822055"/>
                        <a:pt x="177731" y="840507"/>
                        <a:pt x="204803" y="858151"/>
                      </a:cubicBezTo>
                      <a:cubicBezTo>
                        <a:pt x="236680" y="878950"/>
                        <a:pt x="256196" y="877410"/>
                        <a:pt x="279783" y="848320"/>
                      </a:cubicBezTo>
                      <a:cubicBezTo>
                        <a:pt x="321601" y="796744"/>
                        <a:pt x="363529" y="745535"/>
                        <a:pt x="398635" y="688457"/>
                      </a:cubicBezTo>
                      <a:cubicBezTo>
                        <a:pt x="530326" y="474339"/>
                        <a:pt x="675150" y="269833"/>
                        <a:pt x="853979" y="91591"/>
                      </a:cubicBezTo>
                      <a:cubicBezTo>
                        <a:pt x="890735" y="54981"/>
                        <a:pt x="926464" y="32238"/>
                        <a:pt x="967768" y="764"/>
                      </a:cubicBezTo>
                      <a:close/>
                    </a:path>
                  </a:pathLst>
                </a:custGeom>
                <a:solidFill>
                  <a:schemeClr val="accent4">
                    <a:lumMod val="75000"/>
                  </a:schemeClr>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64" name="자유형: 도형 75">
                  <a:extLst>
                    <a:ext uri="{FF2B5EF4-FFF2-40B4-BE49-F238E27FC236}">
                      <a16:creationId xmlns:a16="http://schemas.microsoft.com/office/drawing/2014/main" id="{C701B1E1-2BE9-4511-8FB9-261CF55234D0}"/>
                    </a:ext>
                  </a:extLst>
                </p:cNvPr>
                <p:cNvSpPr/>
                <p:nvPr/>
              </p:nvSpPr>
              <p:spPr>
                <a:xfrm>
                  <a:off x="6957846" y="2094246"/>
                  <a:ext cx="962414" cy="681932"/>
                </a:xfrm>
                <a:custGeom>
                  <a:avLst/>
                  <a:gdLst>
                    <a:gd name="connsiteX0" fmla="*/ 846568 w 962414"/>
                    <a:gd name="connsiteY0" fmla="*/ 681086 h 681932"/>
                    <a:gd name="connsiteX1" fmla="*/ 552225 w 962414"/>
                    <a:gd name="connsiteY1" fmla="*/ 450938 h 681932"/>
                    <a:gd name="connsiteX2" fmla="*/ 517780 w 962414"/>
                    <a:gd name="connsiteY2" fmla="*/ 435054 h 681932"/>
                    <a:gd name="connsiteX3" fmla="*/ 176814 w 962414"/>
                    <a:gd name="connsiteY3" fmla="*/ 398408 h 681932"/>
                    <a:gd name="connsiteX4" fmla="*/ 100110 w 962414"/>
                    <a:gd name="connsiteY4" fmla="*/ 395767 h 681932"/>
                    <a:gd name="connsiteX5" fmla="*/ 77770 w 962414"/>
                    <a:gd name="connsiteY5" fmla="*/ 337001 h 681932"/>
                    <a:gd name="connsiteX6" fmla="*/ 87711 w 962414"/>
                    <a:gd name="connsiteY6" fmla="*/ 323832 h 681932"/>
                    <a:gd name="connsiteX7" fmla="*/ 67426 w 962414"/>
                    <a:gd name="connsiteY7" fmla="*/ 322145 h 681932"/>
                    <a:gd name="connsiteX8" fmla="*/ 33384 w 962414"/>
                    <a:gd name="connsiteY8" fmla="*/ 316239 h 681932"/>
                    <a:gd name="connsiteX9" fmla="*/ 14822 w 962414"/>
                    <a:gd name="connsiteY9" fmla="*/ 260004 h 681932"/>
                    <a:gd name="connsiteX10" fmla="*/ 14346 w 962414"/>
                    <a:gd name="connsiteY10" fmla="*/ 239645 h 681932"/>
                    <a:gd name="connsiteX11" fmla="*/ 39547 w 962414"/>
                    <a:gd name="connsiteY11" fmla="*/ 164152 h 681932"/>
                    <a:gd name="connsiteX12" fmla="*/ 47507 w 962414"/>
                    <a:gd name="connsiteY12" fmla="*/ 148268 h 681932"/>
                    <a:gd name="connsiteX13" fmla="*/ 65848 w 962414"/>
                    <a:gd name="connsiteY13" fmla="*/ 98820 h 681932"/>
                    <a:gd name="connsiteX14" fmla="*/ 115517 w 962414"/>
                    <a:gd name="connsiteY14" fmla="*/ 87081 h 681932"/>
                    <a:gd name="connsiteX15" fmla="*/ 287412 w 962414"/>
                    <a:gd name="connsiteY15" fmla="*/ 92327 h 681932"/>
                    <a:gd name="connsiteX16" fmla="*/ 377872 w 962414"/>
                    <a:gd name="connsiteY16" fmla="*/ 102781 h 681932"/>
                    <a:gd name="connsiteX17" fmla="*/ 355202 w 962414"/>
                    <a:gd name="connsiteY17" fmla="*/ 84733 h 681932"/>
                    <a:gd name="connsiteX18" fmla="*/ 349883 w 962414"/>
                    <a:gd name="connsiteY18" fmla="*/ 19842 h 681932"/>
                    <a:gd name="connsiteX19" fmla="*/ 422882 w 962414"/>
                    <a:gd name="connsiteY19" fmla="*/ 13312 h 681932"/>
                    <a:gd name="connsiteX20" fmla="*/ 458868 w 962414"/>
                    <a:gd name="connsiteY20" fmla="*/ 49848 h 681932"/>
                    <a:gd name="connsiteX21" fmla="*/ 592723 w 962414"/>
                    <a:gd name="connsiteY21" fmla="*/ 165839 h 681932"/>
                    <a:gd name="connsiteX22" fmla="*/ 673792 w 962414"/>
                    <a:gd name="connsiteY22" fmla="*/ 314551 h 681932"/>
                    <a:gd name="connsiteX23" fmla="*/ 685604 w 962414"/>
                    <a:gd name="connsiteY23" fmla="*/ 337735 h 681932"/>
                    <a:gd name="connsiteX24" fmla="*/ 942971 w 962414"/>
                    <a:gd name="connsiteY24" fmla="*/ 549578 h 681932"/>
                    <a:gd name="connsiteX25" fmla="*/ 961899 w 962414"/>
                    <a:gd name="connsiteY25" fmla="*/ 566819 h 681932"/>
                    <a:gd name="connsiteX26" fmla="*/ 954269 w 962414"/>
                    <a:gd name="connsiteY26" fmla="*/ 584060 h 681932"/>
                    <a:gd name="connsiteX27" fmla="*/ 864653 w 962414"/>
                    <a:gd name="connsiteY27" fmla="*/ 672135 h 681932"/>
                    <a:gd name="connsiteX28" fmla="*/ 846568 w 962414"/>
                    <a:gd name="connsiteY28" fmla="*/ 681086 h 68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62414" h="681932">
                      <a:moveTo>
                        <a:pt x="846568" y="681086"/>
                      </a:moveTo>
                      <a:cubicBezTo>
                        <a:pt x="748442" y="604419"/>
                        <a:pt x="650205" y="527825"/>
                        <a:pt x="552225" y="450938"/>
                      </a:cubicBezTo>
                      <a:cubicBezTo>
                        <a:pt x="541771" y="442721"/>
                        <a:pt x="530289" y="438356"/>
                        <a:pt x="517780" y="435054"/>
                      </a:cubicBezTo>
                      <a:cubicBezTo>
                        <a:pt x="405934" y="405855"/>
                        <a:pt x="292328" y="393786"/>
                        <a:pt x="176814" y="398408"/>
                      </a:cubicBezTo>
                      <a:cubicBezTo>
                        <a:pt x="151246" y="399435"/>
                        <a:pt x="125421" y="401343"/>
                        <a:pt x="100110" y="395767"/>
                      </a:cubicBezTo>
                      <a:cubicBezTo>
                        <a:pt x="62583" y="387513"/>
                        <a:pt x="55540" y="368548"/>
                        <a:pt x="77770" y="337001"/>
                      </a:cubicBezTo>
                      <a:cubicBezTo>
                        <a:pt x="80851" y="332636"/>
                        <a:pt x="84190" y="328491"/>
                        <a:pt x="87711" y="323832"/>
                      </a:cubicBezTo>
                      <a:cubicBezTo>
                        <a:pt x="80448" y="319430"/>
                        <a:pt x="73772" y="322255"/>
                        <a:pt x="67426" y="322145"/>
                      </a:cubicBezTo>
                      <a:cubicBezTo>
                        <a:pt x="55724" y="321961"/>
                        <a:pt x="44242" y="321044"/>
                        <a:pt x="33384" y="316239"/>
                      </a:cubicBezTo>
                      <a:cubicBezTo>
                        <a:pt x="7302" y="304720"/>
                        <a:pt x="296" y="284508"/>
                        <a:pt x="14822" y="260004"/>
                      </a:cubicBezTo>
                      <a:cubicBezTo>
                        <a:pt x="19298" y="252447"/>
                        <a:pt x="21682" y="247678"/>
                        <a:pt x="14346" y="239645"/>
                      </a:cubicBezTo>
                      <a:cubicBezTo>
                        <a:pt x="-12506" y="210115"/>
                        <a:pt x="-291" y="173066"/>
                        <a:pt x="39547" y="164152"/>
                      </a:cubicBezTo>
                      <a:cubicBezTo>
                        <a:pt x="51762" y="161400"/>
                        <a:pt x="52862" y="159273"/>
                        <a:pt x="47507" y="148268"/>
                      </a:cubicBezTo>
                      <a:cubicBezTo>
                        <a:pt x="36759" y="126295"/>
                        <a:pt x="43655" y="109201"/>
                        <a:pt x="65848" y="98820"/>
                      </a:cubicBezTo>
                      <a:cubicBezTo>
                        <a:pt x="81548" y="91483"/>
                        <a:pt x="98569" y="87998"/>
                        <a:pt x="115517" y="87081"/>
                      </a:cubicBezTo>
                      <a:cubicBezTo>
                        <a:pt x="172925" y="84073"/>
                        <a:pt x="230260" y="85320"/>
                        <a:pt x="287412" y="92327"/>
                      </a:cubicBezTo>
                      <a:cubicBezTo>
                        <a:pt x="316869" y="95958"/>
                        <a:pt x="346325" y="99150"/>
                        <a:pt x="377872" y="102781"/>
                      </a:cubicBezTo>
                      <a:cubicBezTo>
                        <a:pt x="369142" y="95922"/>
                        <a:pt x="361548" y="90933"/>
                        <a:pt x="355202" y="84733"/>
                      </a:cubicBezTo>
                      <a:cubicBezTo>
                        <a:pt x="333706" y="63788"/>
                        <a:pt x="331909" y="39650"/>
                        <a:pt x="349883" y="19842"/>
                      </a:cubicBezTo>
                      <a:cubicBezTo>
                        <a:pt x="371269" y="-3782"/>
                        <a:pt x="400469" y="-6753"/>
                        <a:pt x="422882" y="13312"/>
                      </a:cubicBezTo>
                      <a:cubicBezTo>
                        <a:pt x="435574" y="24720"/>
                        <a:pt x="447753" y="36899"/>
                        <a:pt x="458868" y="49848"/>
                      </a:cubicBezTo>
                      <a:cubicBezTo>
                        <a:pt x="497825" y="95115"/>
                        <a:pt x="542321" y="134292"/>
                        <a:pt x="592723" y="165839"/>
                      </a:cubicBezTo>
                      <a:cubicBezTo>
                        <a:pt x="648444" y="200724"/>
                        <a:pt x="672472" y="251163"/>
                        <a:pt x="673792" y="314551"/>
                      </a:cubicBezTo>
                      <a:cubicBezTo>
                        <a:pt x="674012" y="324932"/>
                        <a:pt x="678121" y="331609"/>
                        <a:pt x="685604" y="337735"/>
                      </a:cubicBezTo>
                      <a:cubicBezTo>
                        <a:pt x="771478" y="408276"/>
                        <a:pt x="857243" y="478890"/>
                        <a:pt x="942971" y="549578"/>
                      </a:cubicBezTo>
                      <a:cubicBezTo>
                        <a:pt x="949537" y="555007"/>
                        <a:pt x="955589" y="561059"/>
                        <a:pt x="961899" y="566819"/>
                      </a:cubicBezTo>
                      <a:cubicBezTo>
                        <a:pt x="963953" y="574595"/>
                        <a:pt x="959551" y="579694"/>
                        <a:pt x="954269" y="584060"/>
                      </a:cubicBezTo>
                      <a:cubicBezTo>
                        <a:pt x="921951" y="610948"/>
                        <a:pt x="891028" y="639194"/>
                        <a:pt x="864653" y="672135"/>
                      </a:cubicBezTo>
                      <a:cubicBezTo>
                        <a:pt x="860251" y="677821"/>
                        <a:pt x="855555" y="684277"/>
                        <a:pt x="846568" y="681086"/>
                      </a:cubicBezTo>
                      <a:close/>
                    </a:path>
                  </a:pathLst>
                </a:custGeom>
                <a:solidFill>
                  <a:srgbClr val="F4AB92"/>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65" name="자유형: 도형 76">
                  <a:extLst>
                    <a:ext uri="{FF2B5EF4-FFF2-40B4-BE49-F238E27FC236}">
                      <a16:creationId xmlns:a16="http://schemas.microsoft.com/office/drawing/2014/main" id="{0100B574-D293-4428-B6F1-955679C5B504}"/>
                    </a:ext>
                  </a:extLst>
                </p:cNvPr>
                <p:cNvSpPr/>
                <p:nvPr/>
              </p:nvSpPr>
              <p:spPr>
                <a:xfrm>
                  <a:off x="7787994" y="2641952"/>
                  <a:ext cx="279522" cy="296708"/>
                </a:xfrm>
                <a:custGeom>
                  <a:avLst/>
                  <a:gdLst>
                    <a:gd name="connsiteX0" fmla="*/ 16420 w 279522"/>
                    <a:gd name="connsiteY0" fmla="*/ 133380 h 296708"/>
                    <a:gd name="connsiteX1" fmla="*/ 131787 w 279522"/>
                    <a:gd name="connsiteY1" fmla="*/ 19260 h 296708"/>
                    <a:gd name="connsiteX2" fmla="*/ 135126 w 279522"/>
                    <a:gd name="connsiteY2" fmla="*/ 17792 h 296708"/>
                    <a:gd name="connsiteX3" fmla="*/ 205666 w 279522"/>
                    <a:gd name="connsiteY3" fmla="*/ 18526 h 296708"/>
                    <a:gd name="connsiteX4" fmla="*/ 271035 w 279522"/>
                    <a:gd name="connsiteY4" fmla="*/ 73330 h 296708"/>
                    <a:gd name="connsiteX5" fmla="*/ 277088 w 279522"/>
                    <a:gd name="connsiteY5" fmla="*/ 99852 h 296708"/>
                    <a:gd name="connsiteX6" fmla="*/ 224742 w 279522"/>
                    <a:gd name="connsiteY6" fmla="*/ 174171 h 296708"/>
                    <a:gd name="connsiteX7" fmla="*/ 162381 w 279522"/>
                    <a:gd name="connsiteY7" fmla="*/ 252672 h 296708"/>
                    <a:gd name="connsiteX8" fmla="*/ 155595 w 279522"/>
                    <a:gd name="connsiteY8" fmla="*/ 265328 h 296708"/>
                    <a:gd name="connsiteX9" fmla="*/ 126138 w 279522"/>
                    <a:gd name="connsiteY9" fmla="*/ 290419 h 296708"/>
                    <a:gd name="connsiteX10" fmla="*/ 105559 w 279522"/>
                    <a:gd name="connsiteY10" fmla="*/ 291409 h 296708"/>
                    <a:gd name="connsiteX11" fmla="*/ 3838 w 279522"/>
                    <a:gd name="connsiteY11" fmla="*/ 170283 h 296708"/>
                    <a:gd name="connsiteX12" fmla="*/ 4975 w 279522"/>
                    <a:gd name="connsiteY12" fmla="*/ 149704 h 296708"/>
                    <a:gd name="connsiteX13" fmla="*/ 16420 w 279522"/>
                    <a:gd name="connsiteY13" fmla="*/ 133380 h 29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522" h="296708">
                      <a:moveTo>
                        <a:pt x="16420" y="133380"/>
                      </a:moveTo>
                      <a:cubicBezTo>
                        <a:pt x="50755" y="91158"/>
                        <a:pt x="89566" y="53521"/>
                        <a:pt x="131787" y="19260"/>
                      </a:cubicBezTo>
                      <a:cubicBezTo>
                        <a:pt x="132924" y="18783"/>
                        <a:pt x="134135" y="18452"/>
                        <a:pt x="135126" y="17792"/>
                      </a:cubicBezTo>
                      <a:cubicBezTo>
                        <a:pt x="170268" y="-6052"/>
                        <a:pt x="170268" y="-6052"/>
                        <a:pt x="205666" y="18526"/>
                      </a:cubicBezTo>
                      <a:cubicBezTo>
                        <a:pt x="229107" y="34813"/>
                        <a:pt x="250309" y="53705"/>
                        <a:pt x="271035" y="73330"/>
                      </a:cubicBezTo>
                      <a:cubicBezTo>
                        <a:pt x="279986" y="81804"/>
                        <a:pt x="281600" y="89507"/>
                        <a:pt x="277088" y="99852"/>
                      </a:cubicBezTo>
                      <a:cubicBezTo>
                        <a:pt x="259700" y="124686"/>
                        <a:pt x="242936" y="149960"/>
                        <a:pt x="224742" y="174171"/>
                      </a:cubicBezTo>
                      <a:cubicBezTo>
                        <a:pt x="204676" y="200876"/>
                        <a:pt x="183290" y="226591"/>
                        <a:pt x="162381" y="252672"/>
                      </a:cubicBezTo>
                      <a:cubicBezTo>
                        <a:pt x="159299" y="256524"/>
                        <a:pt x="156218" y="260229"/>
                        <a:pt x="155595" y="265328"/>
                      </a:cubicBezTo>
                      <a:cubicBezTo>
                        <a:pt x="140921" y="267859"/>
                        <a:pt x="135639" y="281798"/>
                        <a:pt x="126138" y="290419"/>
                      </a:cubicBezTo>
                      <a:cubicBezTo>
                        <a:pt x="118545" y="297315"/>
                        <a:pt x="114180" y="299773"/>
                        <a:pt x="105559" y="291409"/>
                      </a:cubicBezTo>
                      <a:cubicBezTo>
                        <a:pt x="67446" y="254506"/>
                        <a:pt x="33294" y="214449"/>
                        <a:pt x="3838" y="170283"/>
                      </a:cubicBezTo>
                      <a:cubicBezTo>
                        <a:pt x="-1628" y="162102"/>
                        <a:pt x="-1261" y="156600"/>
                        <a:pt x="4975" y="149704"/>
                      </a:cubicBezTo>
                      <a:cubicBezTo>
                        <a:pt x="9377" y="144825"/>
                        <a:pt x="12642" y="138882"/>
                        <a:pt x="16420" y="133380"/>
                      </a:cubicBezTo>
                      <a:close/>
                    </a:path>
                  </a:pathLst>
                </a:custGeom>
                <a:solidFill>
                  <a:schemeClr val="accent4">
                    <a:lumMod val="50000"/>
                  </a:schemeClr>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66" name="자유형: 도형 77">
                  <a:extLst>
                    <a:ext uri="{FF2B5EF4-FFF2-40B4-BE49-F238E27FC236}">
                      <a16:creationId xmlns:a16="http://schemas.microsoft.com/office/drawing/2014/main" id="{F4B845A2-F6E2-479F-9FD5-D0444835D666}"/>
                    </a:ext>
                  </a:extLst>
                </p:cNvPr>
                <p:cNvSpPr/>
                <p:nvPr/>
              </p:nvSpPr>
              <p:spPr>
                <a:xfrm>
                  <a:off x="8989048" y="1692235"/>
                  <a:ext cx="697450" cy="575626"/>
                </a:xfrm>
                <a:custGeom>
                  <a:avLst/>
                  <a:gdLst>
                    <a:gd name="connsiteX0" fmla="*/ 509964 w 697450"/>
                    <a:gd name="connsiteY0" fmla="*/ 0 h 575626"/>
                    <a:gd name="connsiteX1" fmla="*/ 424530 w 697450"/>
                    <a:gd name="connsiteY1" fmla="*/ 27512 h 575626"/>
                    <a:gd name="connsiteX2" fmla="*/ 170391 w 697450"/>
                    <a:gd name="connsiteY2" fmla="*/ 55795 h 575626"/>
                    <a:gd name="connsiteX3" fmla="*/ 99044 w 697450"/>
                    <a:gd name="connsiteY3" fmla="*/ 66726 h 575626"/>
                    <a:gd name="connsiteX4" fmla="*/ 55574 w 697450"/>
                    <a:gd name="connsiteY4" fmla="*/ 112690 h 575626"/>
                    <a:gd name="connsiteX5" fmla="*/ 0 w 697450"/>
                    <a:gd name="connsiteY5" fmla="*/ 198711 h 575626"/>
                    <a:gd name="connsiteX6" fmla="*/ 115844 w 697450"/>
                    <a:gd name="connsiteY6" fmla="*/ 575627 h 575626"/>
                    <a:gd name="connsiteX7" fmla="*/ 293462 w 697450"/>
                    <a:gd name="connsiteY7" fmla="*/ 495585 h 575626"/>
                    <a:gd name="connsiteX8" fmla="*/ 330255 w 697450"/>
                    <a:gd name="connsiteY8" fmla="*/ 488541 h 575626"/>
                    <a:gd name="connsiteX9" fmla="*/ 385169 w 697450"/>
                    <a:gd name="connsiteY9" fmla="*/ 474602 h 575626"/>
                    <a:gd name="connsiteX10" fmla="*/ 514990 w 697450"/>
                    <a:gd name="connsiteY10" fmla="*/ 522473 h 575626"/>
                    <a:gd name="connsiteX11" fmla="*/ 537476 w 697450"/>
                    <a:gd name="connsiteY11" fmla="*/ 518548 h 575626"/>
                    <a:gd name="connsiteX12" fmla="*/ 652440 w 697450"/>
                    <a:gd name="connsiteY12" fmla="*/ 276148 h 575626"/>
                    <a:gd name="connsiteX13" fmla="*/ 697450 w 697450"/>
                    <a:gd name="connsiteY13" fmla="*/ 125895 h 575626"/>
                    <a:gd name="connsiteX14" fmla="*/ 509964 w 697450"/>
                    <a:gd name="connsiteY14" fmla="*/ 0 h 575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7450" h="575626">
                      <a:moveTo>
                        <a:pt x="509964" y="0"/>
                      </a:moveTo>
                      <a:cubicBezTo>
                        <a:pt x="482525" y="12436"/>
                        <a:pt x="454426" y="22780"/>
                        <a:pt x="424530" y="27512"/>
                      </a:cubicBezTo>
                      <a:cubicBezTo>
                        <a:pt x="409160" y="31547"/>
                        <a:pt x="200251" y="45487"/>
                        <a:pt x="170391" y="55795"/>
                      </a:cubicBezTo>
                      <a:cubicBezTo>
                        <a:pt x="146621" y="59426"/>
                        <a:pt x="122814" y="63058"/>
                        <a:pt x="99044" y="66726"/>
                      </a:cubicBezTo>
                      <a:cubicBezTo>
                        <a:pt x="84554" y="82059"/>
                        <a:pt x="70064" y="97356"/>
                        <a:pt x="55574" y="112690"/>
                      </a:cubicBezTo>
                      <a:cubicBezTo>
                        <a:pt x="41965" y="127106"/>
                        <a:pt x="6199" y="185468"/>
                        <a:pt x="0" y="198711"/>
                      </a:cubicBezTo>
                      <a:cubicBezTo>
                        <a:pt x="1321" y="335538"/>
                        <a:pt x="40131" y="460663"/>
                        <a:pt x="115844" y="575627"/>
                      </a:cubicBezTo>
                      <a:cubicBezTo>
                        <a:pt x="169731" y="495218"/>
                        <a:pt x="215108" y="475079"/>
                        <a:pt x="293462" y="495585"/>
                      </a:cubicBezTo>
                      <a:cubicBezTo>
                        <a:pt x="315582" y="514219"/>
                        <a:pt x="322919" y="499546"/>
                        <a:pt x="330255" y="488541"/>
                      </a:cubicBezTo>
                      <a:cubicBezTo>
                        <a:pt x="346432" y="486524"/>
                        <a:pt x="370239" y="480912"/>
                        <a:pt x="385169" y="474602"/>
                      </a:cubicBezTo>
                      <a:cubicBezTo>
                        <a:pt x="432123" y="468549"/>
                        <a:pt x="475666" y="484030"/>
                        <a:pt x="514990" y="522473"/>
                      </a:cubicBezTo>
                      <a:cubicBezTo>
                        <a:pt x="527499" y="534689"/>
                        <a:pt x="530910" y="529736"/>
                        <a:pt x="537476" y="518548"/>
                      </a:cubicBezTo>
                      <a:cubicBezTo>
                        <a:pt x="582963" y="441111"/>
                        <a:pt x="621810" y="360555"/>
                        <a:pt x="652440" y="276148"/>
                      </a:cubicBezTo>
                      <a:cubicBezTo>
                        <a:pt x="670305" y="226956"/>
                        <a:pt x="687619" y="177545"/>
                        <a:pt x="697450" y="125895"/>
                      </a:cubicBezTo>
                      <a:cubicBezTo>
                        <a:pt x="644076" y="70321"/>
                        <a:pt x="581716" y="28136"/>
                        <a:pt x="509964" y="0"/>
                      </a:cubicBezTo>
                      <a:close/>
                    </a:path>
                  </a:pathLst>
                </a:custGeom>
                <a:solidFill>
                  <a:srgbClr val="FEFCFC"/>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67" name="자유형: 도형 78">
                  <a:extLst>
                    <a:ext uri="{FF2B5EF4-FFF2-40B4-BE49-F238E27FC236}">
                      <a16:creationId xmlns:a16="http://schemas.microsoft.com/office/drawing/2014/main" id="{4A1F2B00-723B-4DA8-A49F-1DF9321CAF33}"/>
                    </a:ext>
                  </a:extLst>
                </p:cNvPr>
                <p:cNvSpPr/>
                <p:nvPr/>
              </p:nvSpPr>
              <p:spPr>
                <a:xfrm>
                  <a:off x="8704170" y="639896"/>
                  <a:ext cx="948498" cy="1555521"/>
                </a:xfrm>
                <a:custGeom>
                  <a:avLst/>
                  <a:gdLst>
                    <a:gd name="connsiteX0" fmla="*/ 578304 w 948498"/>
                    <a:gd name="connsiteY0" fmla="*/ 1547887 h 1555521"/>
                    <a:gd name="connsiteX1" fmla="*/ 477573 w 948498"/>
                    <a:gd name="connsiteY1" fmla="*/ 1363373 h 1555521"/>
                    <a:gd name="connsiteX2" fmla="*/ 421375 w 948498"/>
                    <a:gd name="connsiteY2" fmla="*/ 1279883 h 1555521"/>
                    <a:gd name="connsiteX3" fmla="*/ 406592 w 948498"/>
                    <a:gd name="connsiteY3" fmla="*/ 1252554 h 1555521"/>
                    <a:gd name="connsiteX4" fmla="*/ 422218 w 948498"/>
                    <a:gd name="connsiteY4" fmla="*/ 1190340 h 1555521"/>
                    <a:gd name="connsiteX5" fmla="*/ 463413 w 948498"/>
                    <a:gd name="connsiteY5" fmla="*/ 1121120 h 1555521"/>
                    <a:gd name="connsiteX6" fmla="*/ 459195 w 948498"/>
                    <a:gd name="connsiteY6" fmla="*/ 1007476 h 1555521"/>
                    <a:gd name="connsiteX7" fmla="*/ 438359 w 948498"/>
                    <a:gd name="connsiteY7" fmla="*/ 978020 h 1555521"/>
                    <a:gd name="connsiteX8" fmla="*/ 312610 w 948498"/>
                    <a:gd name="connsiteY8" fmla="*/ 906709 h 1555521"/>
                    <a:gd name="connsiteX9" fmla="*/ 126738 w 948498"/>
                    <a:gd name="connsiteY9" fmla="*/ 703192 h 1555521"/>
                    <a:gd name="connsiteX10" fmla="*/ 104692 w 948498"/>
                    <a:gd name="connsiteY10" fmla="*/ 688042 h 1555521"/>
                    <a:gd name="connsiteX11" fmla="*/ 3154 w 948498"/>
                    <a:gd name="connsiteY11" fmla="*/ 537570 h 1555521"/>
                    <a:gd name="connsiteX12" fmla="*/ 71788 w 948498"/>
                    <a:gd name="connsiteY12" fmla="*/ 523777 h 1555521"/>
                    <a:gd name="connsiteX13" fmla="*/ 93320 w 948498"/>
                    <a:gd name="connsiteY13" fmla="*/ 557892 h 1555521"/>
                    <a:gd name="connsiteX14" fmla="*/ 92037 w 948498"/>
                    <a:gd name="connsiteY14" fmla="*/ 537863 h 1555521"/>
                    <a:gd name="connsiteX15" fmla="*/ 76813 w 948498"/>
                    <a:gd name="connsiteY15" fmla="*/ 460719 h 1555521"/>
                    <a:gd name="connsiteX16" fmla="*/ 137670 w 948498"/>
                    <a:gd name="connsiteY16" fmla="*/ 332659 h 1555521"/>
                    <a:gd name="connsiteX17" fmla="*/ 234439 w 948498"/>
                    <a:gd name="connsiteY17" fmla="*/ 191284 h 1555521"/>
                    <a:gd name="connsiteX18" fmla="*/ 288620 w 948498"/>
                    <a:gd name="connsiteY18" fmla="*/ 95835 h 1555521"/>
                    <a:gd name="connsiteX19" fmla="*/ 309639 w 948498"/>
                    <a:gd name="connsiteY19" fmla="*/ 87362 h 1555521"/>
                    <a:gd name="connsiteX20" fmla="*/ 318003 w 948498"/>
                    <a:gd name="connsiteY20" fmla="*/ 107721 h 1555521"/>
                    <a:gd name="connsiteX21" fmla="*/ 386709 w 948498"/>
                    <a:gd name="connsiteY21" fmla="*/ 200455 h 1555521"/>
                    <a:gd name="connsiteX22" fmla="*/ 393863 w 948498"/>
                    <a:gd name="connsiteY22" fmla="*/ 218319 h 1555521"/>
                    <a:gd name="connsiteX23" fmla="*/ 374898 w 948498"/>
                    <a:gd name="connsiteY23" fmla="*/ 263622 h 1555521"/>
                    <a:gd name="connsiteX24" fmla="*/ 402006 w 948498"/>
                    <a:gd name="connsiteY24" fmla="*/ 325360 h 1555521"/>
                    <a:gd name="connsiteX25" fmla="*/ 437955 w 948498"/>
                    <a:gd name="connsiteY25" fmla="*/ 236184 h 1555521"/>
                    <a:gd name="connsiteX26" fmla="*/ 435167 w 948498"/>
                    <a:gd name="connsiteY26" fmla="*/ 169421 h 1555521"/>
                    <a:gd name="connsiteX27" fmla="*/ 404134 w 948498"/>
                    <a:gd name="connsiteY27" fmla="*/ 153904 h 1555521"/>
                    <a:gd name="connsiteX28" fmla="*/ 384985 w 948498"/>
                    <a:gd name="connsiteY28" fmla="*/ 42682 h 1555521"/>
                    <a:gd name="connsiteX29" fmla="*/ 447713 w 948498"/>
                    <a:gd name="connsiteY29" fmla="*/ 9337 h 1555521"/>
                    <a:gd name="connsiteX30" fmla="*/ 504865 w 948498"/>
                    <a:gd name="connsiteY30" fmla="*/ 37106 h 1555521"/>
                    <a:gd name="connsiteX31" fmla="*/ 519391 w 948498"/>
                    <a:gd name="connsiteY31" fmla="*/ 128997 h 1555521"/>
                    <a:gd name="connsiteX32" fmla="*/ 520932 w 948498"/>
                    <a:gd name="connsiteY32" fmla="*/ 143523 h 1555521"/>
                    <a:gd name="connsiteX33" fmla="*/ 529185 w 948498"/>
                    <a:gd name="connsiteY33" fmla="*/ 161681 h 1555521"/>
                    <a:gd name="connsiteX34" fmla="*/ 544776 w 948498"/>
                    <a:gd name="connsiteY34" fmla="*/ 147778 h 1555521"/>
                    <a:gd name="connsiteX35" fmla="*/ 563227 w 948498"/>
                    <a:gd name="connsiteY35" fmla="*/ 24561 h 1555521"/>
                    <a:gd name="connsiteX36" fmla="*/ 563814 w 948498"/>
                    <a:gd name="connsiteY36" fmla="*/ 2588 h 1555521"/>
                    <a:gd name="connsiteX37" fmla="*/ 586411 w 948498"/>
                    <a:gd name="connsiteY37" fmla="*/ 4935 h 1555521"/>
                    <a:gd name="connsiteX38" fmla="*/ 699100 w 948498"/>
                    <a:gd name="connsiteY38" fmla="*/ 161974 h 1555521"/>
                    <a:gd name="connsiteX39" fmla="*/ 694515 w 948498"/>
                    <a:gd name="connsiteY39" fmla="*/ 198620 h 1555521"/>
                    <a:gd name="connsiteX40" fmla="*/ 706950 w 948498"/>
                    <a:gd name="connsiteY40" fmla="*/ 220814 h 1555521"/>
                    <a:gd name="connsiteX41" fmla="*/ 852104 w 948498"/>
                    <a:gd name="connsiteY41" fmla="*/ 311273 h 1555521"/>
                    <a:gd name="connsiteX42" fmla="*/ 860541 w 948498"/>
                    <a:gd name="connsiteY42" fmla="*/ 362593 h 1555521"/>
                    <a:gd name="connsiteX43" fmla="*/ 849573 w 948498"/>
                    <a:gd name="connsiteY43" fmla="*/ 429135 h 1555521"/>
                    <a:gd name="connsiteX44" fmla="*/ 860064 w 948498"/>
                    <a:gd name="connsiteY44" fmla="*/ 407015 h 1555521"/>
                    <a:gd name="connsiteX45" fmla="*/ 905477 w 948498"/>
                    <a:gd name="connsiteY45" fmla="*/ 382071 h 1555521"/>
                    <a:gd name="connsiteX46" fmla="*/ 939776 w 948498"/>
                    <a:gd name="connsiteY46" fmla="*/ 413508 h 1555521"/>
                    <a:gd name="connsiteX47" fmla="*/ 909293 w 948498"/>
                    <a:gd name="connsiteY47" fmla="*/ 571501 h 1555521"/>
                    <a:gd name="connsiteX48" fmla="*/ 894216 w 948498"/>
                    <a:gd name="connsiteY48" fmla="*/ 601764 h 1555521"/>
                    <a:gd name="connsiteX49" fmla="*/ 696459 w 948498"/>
                    <a:gd name="connsiteY49" fmla="*/ 924059 h 1555521"/>
                    <a:gd name="connsiteX50" fmla="*/ 685417 w 948498"/>
                    <a:gd name="connsiteY50" fmla="*/ 951828 h 1555521"/>
                    <a:gd name="connsiteX51" fmla="*/ 706877 w 948498"/>
                    <a:gd name="connsiteY51" fmla="*/ 1092434 h 1555521"/>
                    <a:gd name="connsiteX52" fmla="*/ 775327 w 948498"/>
                    <a:gd name="connsiteY52" fmla="*/ 1158683 h 1555521"/>
                    <a:gd name="connsiteX53" fmla="*/ 793338 w 948498"/>
                    <a:gd name="connsiteY53" fmla="*/ 1203913 h 1555521"/>
                    <a:gd name="connsiteX54" fmla="*/ 741212 w 948498"/>
                    <a:gd name="connsiteY54" fmla="*/ 1274527 h 1555521"/>
                    <a:gd name="connsiteX55" fmla="*/ 622873 w 948498"/>
                    <a:gd name="connsiteY55" fmla="*/ 1511865 h 1555521"/>
                    <a:gd name="connsiteX56" fmla="*/ 611502 w 948498"/>
                    <a:gd name="connsiteY56" fmla="*/ 1544586 h 1555521"/>
                    <a:gd name="connsiteX57" fmla="*/ 578304 w 948498"/>
                    <a:gd name="connsiteY57" fmla="*/ 1547887 h 155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948498" h="1555521">
                      <a:moveTo>
                        <a:pt x="578304" y="1547887"/>
                      </a:moveTo>
                      <a:cubicBezTo>
                        <a:pt x="545509" y="1485967"/>
                        <a:pt x="518034" y="1421148"/>
                        <a:pt x="477573" y="1363373"/>
                      </a:cubicBezTo>
                      <a:cubicBezTo>
                        <a:pt x="458351" y="1335897"/>
                        <a:pt x="439826" y="1307908"/>
                        <a:pt x="421375" y="1279883"/>
                      </a:cubicBezTo>
                      <a:cubicBezTo>
                        <a:pt x="415689" y="1271262"/>
                        <a:pt x="410700" y="1262018"/>
                        <a:pt x="406592" y="1252554"/>
                      </a:cubicBezTo>
                      <a:cubicBezTo>
                        <a:pt x="394266" y="1224088"/>
                        <a:pt x="397751" y="1209342"/>
                        <a:pt x="422218" y="1190340"/>
                      </a:cubicBezTo>
                      <a:cubicBezTo>
                        <a:pt x="445145" y="1172512"/>
                        <a:pt x="457177" y="1148668"/>
                        <a:pt x="463413" y="1121120"/>
                      </a:cubicBezTo>
                      <a:cubicBezTo>
                        <a:pt x="464514" y="1116204"/>
                        <a:pt x="459671" y="1034328"/>
                        <a:pt x="459195" y="1007476"/>
                      </a:cubicBezTo>
                      <a:cubicBezTo>
                        <a:pt x="458901" y="991629"/>
                        <a:pt x="452225" y="984403"/>
                        <a:pt x="438359" y="978020"/>
                      </a:cubicBezTo>
                      <a:cubicBezTo>
                        <a:pt x="394523" y="957808"/>
                        <a:pt x="353035" y="933157"/>
                        <a:pt x="312610" y="906709"/>
                      </a:cubicBezTo>
                      <a:cubicBezTo>
                        <a:pt x="233118" y="854766"/>
                        <a:pt x="171602" y="786536"/>
                        <a:pt x="126738" y="703192"/>
                      </a:cubicBezTo>
                      <a:cubicBezTo>
                        <a:pt x="121603" y="693692"/>
                        <a:pt x="115844" y="689510"/>
                        <a:pt x="104692" y="688042"/>
                      </a:cubicBezTo>
                      <a:cubicBezTo>
                        <a:pt x="36572" y="679202"/>
                        <a:pt x="-13280" y="604626"/>
                        <a:pt x="3154" y="537570"/>
                      </a:cubicBezTo>
                      <a:cubicBezTo>
                        <a:pt x="10564" y="507416"/>
                        <a:pt x="45999" y="500226"/>
                        <a:pt x="71788" y="523777"/>
                      </a:cubicBezTo>
                      <a:cubicBezTo>
                        <a:pt x="81252" y="532434"/>
                        <a:pt x="87011" y="543769"/>
                        <a:pt x="93320" y="557892"/>
                      </a:cubicBezTo>
                      <a:cubicBezTo>
                        <a:pt x="96512" y="548684"/>
                        <a:pt x="93761" y="543292"/>
                        <a:pt x="92037" y="537863"/>
                      </a:cubicBezTo>
                      <a:cubicBezTo>
                        <a:pt x="83966" y="512735"/>
                        <a:pt x="79674" y="486837"/>
                        <a:pt x="76813" y="460719"/>
                      </a:cubicBezTo>
                      <a:cubicBezTo>
                        <a:pt x="70724" y="405658"/>
                        <a:pt x="90753" y="361676"/>
                        <a:pt x="137670" y="332659"/>
                      </a:cubicBezTo>
                      <a:cubicBezTo>
                        <a:pt x="191337" y="299498"/>
                        <a:pt x="224755" y="254635"/>
                        <a:pt x="234439" y="191284"/>
                      </a:cubicBezTo>
                      <a:cubicBezTo>
                        <a:pt x="240198" y="153391"/>
                        <a:pt x="260337" y="121770"/>
                        <a:pt x="288620" y="95835"/>
                      </a:cubicBezTo>
                      <a:cubicBezTo>
                        <a:pt x="294379" y="90553"/>
                        <a:pt x="301018" y="84464"/>
                        <a:pt x="309639" y="87362"/>
                      </a:cubicBezTo>
                      <a:cubicBezTo>
                        <a:pt x="319250" y="90590"/>
                        <a:pt x="317929" y="99980"/>
                        <a:pt x="318003" y="107721"/>
                      </a:cubicBezTo>
                      <a:cubicBezTo>
                        <a:pt x="318516" y="155298"/>
                        <a:pt x="342213" y="185965"/>
                        <a:pt x="386709" y="200455"/>
                      </a:cubicBezTo>
                      <a:cubicBezTo>
                        <a:pt x="398338" y="204233"/>
                        <a:pt x="401786" y="207021"/>
                        <a:pt x="393863" y="218319"/>
                      </a:cubicBezTo>
                      <a:cubicBezTo>
                        <a:pt x="384362" y="231818"/>
                        <a:pt x="378052" y="247152"/>
                        <a:pt x="374898" y="263622"/>
                      </a:cubicBezTo>
                      <a:cubicBezTo>
                        <a:pt x="369945" y="289667"/>
                        <a:pt x="378089" y="309072"/>
                        <a:pt x="402006" y="325360"/>
                      </a:cubicBezTo>
                      <a:cubicBezTo>
                        <a:pt x="390011" y="285375"/>
                        <a:pt x="410590" y="259220"/>
                        <a:pt x="437955" y="236184"/>
                      </a:cubicBezTo>
                      <a:cubicBezTo>
                        <a:pt x="464367" y="213954"/>
                        <a:pt x="463560" y="189376"/>
                        <a:pt x="435167" y="169421"/>
                      </a:cubicBezTo>
                      <a:cubicBezTo>
                        <a:pt x="425630" y="162708"/>
                        <a:pt x="415029" y="158049"/>
                        <a:pt x="404134" y="153904"/>
                      </a:cubicBezTo>
                      <a:cubicBezTo>
                        <a:pt x="357033" y="136003"/>
                        <a:pt x="346395" y="75146"/>
                        <a:pt x="384985" y="42682"/>
                      </a:cubicBezTo>
                      <a:cubicBezTo>
                        <a:pt x="403400" y="27202"/>
                        <a:pt x="424860" y="16454"/>
                        <a:pt x="447713" y="9337"/>
                      </a:cubicBezTo>
                      <a:cubicBezTo>
                        <a:pt x="475408" y="717"/>
                        <a:pt x="493566" y="10364"/>
                        <a:pt x="504865" y="37106"/>
                      </a:cubicBezTo>
                      <a:cubicBezTo>
                        <a:pt x="517337" y="66599"/>
                        <a:pt x="515026" y="98293"/>
                        <a:pt x="519391" y="128997"/>
                      </a:cubicBezTo>
                      <a:cubicBezTo>
                        <a:pt x="520088" y="133839"/>
                        <a:pt x="519391" y="139011"/>
                        <a:pt x="520932" y="143523"/>
                      </a:cubicBezTo>
                      <a:cubicBezTo>
                        <a:pt x="523096" y="149906"/>
                        <a:pt x="519721" y="160580"/>
                        <a:pt x="529185" y="161681"/>
                      </a:cubicBezTo>
                      <a:cubicBezTo>
                        <a:pt x="536999" y="162598"/>
                        <a:pt x="541071" y="153867"/>
                        <a:pt x="544776" y="147778"/>
                      </a:cubicBezTo>
                      <a:cubicBezTo>
                        <a:pt x="568216" y="109371"/>
                        <a:pt x="574415" y="68250"/>
                        <a:pt x="563227" y="24561"/>
                      </a:cubicBezTo>
                      <a:cubicBezTo>
                        <a:pt x="561356" y="17224"/>
                        <a:pt x="555597" y="8787"/>
                        <a:pt x="563814" y="2588"/>
                      </a:cubicBezTo>
                      <a:cubicBezTo>
                        <a:pt x="571114" y="-2915"/>
                        <a:pt x="579478" y="1560"/>
                        <a:pt x="586411" y="4935"/>
                      </a:cubicBezTo>
                      <a:cubicBezTo>
                        <a:pt x="652110" y="36996"/>
                        <a:pt x="687068" y="91323"/>
                        <a:pt x="699100" y="161974"/>
                      </a:cubicBezTo>
                      <a:cubicBezTo>
                        <a:pt x="701228" y="174557"/>
                        <a:pt x="702475" y="186332"/>
                        <a:pt x="694515" y="198620"/>
                      </a:cubicBezTo>
                      <a:cubicBezTo>
                        <a:pt x="686848" y="210432"/>
                        <a:pt x="694845" y="219163"/>
                        <a:pt x="706950" y="220814"/>
                      </a:cubicBezTo>
                      <a:cubicBezTo>
                        <a:pt x="768981" y="229251"/>
                        <a:pt x="809259" y="272536"/>
                        <a:pt x="852104" y="311273"/>
                      </a:cubicBezTo>
                      <a:cubicBezTo>
                        <a:pt x="872903" y="330055"/>
                        <a:pt x="873050" y="337685"/>
                        <a:pt x="860541" y="362593"/>
                      </a:cubicBezTo>
                      <a:cubicBezTo>
                        <a:pt x="850527" y="382548"/>
                        <a:pt x="846015" y="403311"/>
                        <a:pt x="849573" y="429135"/>
                      </a:cubicBezTo>
                      <a:cubicBezTo>
                        <a:pt x="854012" y="419671"/>
                        <a:pt x="856506" y="413031"/>
                        <a:pt x="860064" y="407015"/>
                      </a:cubicBezTo>
                      <a:cubicBezTo>
                        <a:pt x="870225" y="389848"/>
                        <a:pt x="885009" y="380274"/>
                        <a:pt x="905477" y="382071"/>
                      </a:cubicBezTo>
                      <a:cubicBezTo>
                        <a:pt x="924699" y="383722"/>
                        <a:pt x="934787" y="397221"/>
                        <a:pt x="939776" y="413508"/>
                      </a:cubicBezTo>
                      <a:cubicBezTo>
                        <a:pt x="957457" y="471284"/>
                        <a:pt x="948727" y="524731"/>
                        <a:pt x="909293" y="571501"/>
                      </a:cubicBezTo>
                      <a:cubicBezTo>
                        <a:pt x="901516" y="580709"/>
                        <a:pt x="896564" y="590026"/>
                        <a:pt x="894216" y="601764"/>
                      </a:cubicBezTo>
                      <a:cubicBezTo>
                        <a:pt x="868208" y="733639"/>
                        <a:pt x="801555" y="840790"/>
                        <a:pt x="696459" y="924059"/>
                      </a:cubicBezTo>
                      <a:cubicBezTo>
                        <a:pt x="686334" y="932093"/>
                        <a:pt x="683583" y="939576"/>
                        <a:pt x="685417" y="951828"/>
                      </a:cubicBezTo>
                      <a:cubicBezTo>
                        <a:pt x="690773" y="987447"/>
                        <a:pt x="704859" y="1087592"/>
                        <a:pt x="706877" y="1092434"/>
                      </a:cubicBezTo>
                      <a:cubicBezTo>
                        <a:pt x="720156" y="1124421"/>
                        <a:pt x="740882" y="1148522"/>
                        <a:pt x="775327" y="1158683"/>
                      </a:cubicBezTo>
                      <a:cubicBezTo>
                        <a:pt x="803609" y="1167010"/>
                        <a:pt x="808121" y="1177978"/>
                        <a:pt x="793338" y="1203913"/>
                      </a:cubicBezTo>
                      <a:cubicBezTo>
                        <a:pt x="778775" y="1229444"/>
                        <a:pt x="759407" y="1251600"/>
                        <a:pt x="741212" y="1274527"/>
                      </a:cubicBezTo>
                      <a:cubicBezTo>
                        <a:pt x="685051" y="1345361"/>
                        <a:pt x="645433" y="1424303"/>
                        <a:pt x="622873" y="1511865"/>
                      </a:cubicBezTo>
                      <a:cubicBezTo>
                        <a:pt x="620012" y="1523016"/>
                        <a:pt x="615317" y="1533691"/>
                        <a:pt x="611502" y="1544586"/>
                      </a:cubicBezTo>
                      <a:cubicBezTo>
                        <a:pt x="601891" y="1558892"/>
                        <a:pt x="590592" y="1558268"/>
                        <a:pt x="578304" y="1547887"/>
                      </a:cubicBezTo>
                      <a:close/>
                    </a:path>
                  </a:pathLst>
                </a:custGeom>
                <a:solidFill>
                  <a:srgbClr val="F4AB93"/>
                </a:solidFill>
                <a:ln w="3666" cap="flat">
                  <a:noFill/>
                  <a:prstDash val="solid"/>
                  <a:miter/>
                </a:ln>
              </p:spPr>
              <p:txBody>
                <a:bodyPr rtlCol="0" anchor="ctr"/>
                <a:lstStyle/>
                <a:p>
                  <a:endParaRPr lang="ko-KR" altLang="en-US" dirty="0">
                    <a:effectLst>
                      <a:outerShdw blurRad="38100" dist="38100" dir="2700000" algn="tl">
                        <a:srgbClr val="000000">
                          <a:alpha val="43137"/>
                        </a:srgbClr>
                      </a:outerShdw>
                    </a:effectLst>
                  </a:endParaRPr>
                </a:p>
              </p:txBody>
            </p:sp>
            <p:sp>
              <p:nvSpPr>
                <p:cNvPr id="68" name="자유형: 도형 79">
                  <a:extLst>
                    <a:ext uri="{FF2B5EF4-FFF2-40B4-BE49-F238E27FC236}">
                      <a16:creationId xmlns:a16="http://schemas.microsoft.com/office/drawing/2014/main" id="{46682BAA-AC24-425A-BDEF-0A8EA3FF201D}"/>
                    </a:ext>
                  </a:extLst>
                </p:cNvPr>
                <p:cNvSpPr/>
                <p:nvPr/>
              </p:nvSpPr>
              <p:spPr>
                <a:xfrm>
                  <a:off x="10163345" y="2753578"/>
                  <a:ext cx="241769" cy="205337"/>
                </a:xfrm>
                <a:custGeom>
                  <a:avLst/>
                  <a:gdLst>
                    <a:gd name="connsiteX0" fmla="*/ 221667 w 241769"/>
                    <a:gd name="connsiteY0" fmla="*/ 151096 h 205337"/>
                    <a:gd name="connsiteX1" fmla="*/ 113306 w 241769"/>
                    <a:gd name="connsiteY1" fmla="*/ 0 h 205337"/>
                    <a:gd name="connsiteX2" fmla="*/ 7109 w 241769"/>
                    <a:gd name="connsiteY2" fmla="*/ 46147 h 205337"/>
                    <a:gd name="connsiteX3" fmla="*/ 1424 w 241769"/>
                    <a:gd name="connsiteY3" fmla="*/ 65185 h 205337"/>
                    <a:gd name="connsiteX4" fmla="*/ 1424 w 241769"/>
                    <a:gd name="connsiteY4" fmla="*/ 65185 h 205337"/>
                    <a:gd name="connsiteX5" fmla="*/ 1424 w 241769"/>
                    <a:gd name="connsiteY5" fmla="*/ 65185 h 205337"/>
                    <a:gd name="connsiteX6" fmla="*/ 72588 w 241769"/>
                    <a:gd name="connsiteY6" fmla="*/ 201535 h 205337"/>
                    <a:gd name="connsiteX7" fmla="*/ 241769 w 241769"/>
                    <a:gd name="connsiteY7" fmla="*/ 168301 h 205337"/>
                    <a:gd name="connsiteX8" fmla="*/ 221667 w 241769"/>
                    <a:gd name="connsiteY8" fmla="*/ 151096 h 20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769" h="205337">
                      <a:moveTo>
                        <a:pt x="221667" y="151096"/>
                      </a:moveTo>
                      <a:cubicBezTo>
                        <a:pt x="185608" y="100694"/>
                        <a:pt x="149439" y="50365"/>
                        <a:pt x="113306" y="0"/>
                      </a:cubicBezTo>
                      <a:cubicBezTo>
                        <a:pt x="72258" y="2384"/>
                        <a:pt x="37372" y="18782"/>
                        <a:pt x="7109" y="46147"/>
                      </a:cubicBezTo>
                      <a:cubicBezTo>
                        <a:pt x="1056" y="51613"/>
                        <a:pt x="-1988" y="57262"/>
                        <a:pt x="1424" y="65185"/>
                      </a:cubicBezTo>
                      <a:cubicBezTo>
                        <a:pt x="1424" y="65185"/>
                        <a:pt x="1424" y="65185"/>
                        <a:pt x="1424" y="65185"/>
                      </a:cubicBezTo>
                      <a:cubicBezTo>
                        <a:pt x="1424" y="65185"/>
                        <a:pt x="1424" y="65185"/>
                        <a:pt x="1424" y="65185"/>
                      </a:cubicBezTo>
                      <a:cubicBezTo>
                        <a:pt x="43682" y="116798"/>
                        <a:pt x="51019" y="157149"/>
                        <a:pt x="72588" y="201535"/>
                      </a:cubicBezTo>
                      <a:cubicBezTo>
                        <a:pt x="133298" y="212540"/>
                        <a:pt x="189239" y="199114"/>
                        <a:pt x="241769" y="168301"/>
                      </a:cubicBezTo>
                      <a:cubicBezTo>
                        <a:pt x="231571" y="166613"/>
                        <a:pt x="227023" y="158543"/>
                        <a:pt x="221667" y="151096"/>
                      </a:cubicBezTo>
                      <a:close/>
                    </a:path>
                  </a:pathLst>
                </a:custGeom>
                <a:solidFill>
                  <a:schemeClr val="accent4">
                    <a:lumMod val="50000"/>
                  </a:schemeClr>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grpSp>
          <p:grpSp>
            <p:nvGrpSpPr>
              <p:cNvPr id="53" name="그룹 64">
                <a:extLst>
                  <a:ext uri="{FF2B5EF4-FFF2-40B4-BE49-F238E27FC236}">
                    <a16:creationId xmlns:a16="http://schemas.microsoft.com/office/drawing/2014/main" id="{705809C5-D256-4510-A8FC-259F1898012C}"/>
                  </a:ext>
                </a:extLst>
              </p:cNvPr>
              <p:cNvGrpSpPr/>
              <p:nvPr/>
            </p:nvGrpSpPr>
            <p:grpSpPr>
              <a:xfrm>
                <a:off x="9232273" y="2240828"/>
                <a:ext cx="1014914" cy="1246329"/>
                <a:chOff x="9232273" y="2240828"/>
                <a:chExt cx="1014914" cy="1246329"/>
              </a:xfrm>
            </p:grpSpPr>
            <p:sp>
              <p:nvSpPr>
                <p:cNvPr id="55" name="자유형: 도형 66">
                  <a:extLst>
                    <a:ext uri="{FF2B5EF4-FFF2-40B4-BE49-F238E27FC236}">
                      <a16:creationId xmlns:a16="http://schemas.microsoft.com/office/drawing/2014/main" id="{01CAA700-E08F-45C6-B127-75CD1E3E7F00}"/>
                    </a:ext>
                  </a:extLst>
                </p:cNvPr>
                <p:cNvSpPr/>
                <p:nvPr/>
              </p:nvSpPr>
              <p:spPr>
                <a:xfrm>
                  <a:off x="9232273" y="2240828"/>
                  <a:ext cx="1014914" cy="988012"/>
                </a:xfrm>
                <a:custGeom>
                  <a:avLst/>
                  <a:gdLst>
                    <a:gd name="connsiteX0" fmla="*/ 1014298 w 1014914"/>
                    <a:gd name="connsiteY0" fmla="*/ 958960 h 988012"/>
                    <a:gd name="connsiteX1" fmla="*/ 791560 w 1014914"/>
                    <a:gd name="connsiteY1" fmla="*/ 136348 h 988012"/>
                    <a:gd name="connsiteX2" fmla="*/ 791487 w 1014914"/>
                    <a:gd name="connsiteY2" fmla="*/ 130882 h 988012"/>
                    <a:gd name="connsiteX3" fmla="*/ 791487 w 1014914"/>
                    <a:gd name="connsiteY3" fmla="*/ 130882 h 988012"/>
                    <a:gd name="connsiteX4" fmla="*/ 761921 w 1014914"/>
                    <a:gd name="connsiteY4" fmla="*/ 18009 h 988012"/>
                    <a:gd name="connsiteX5" fmla="*/ 735472 w 1014914"/>
                    <a:gd name="connsiteY5" fmla="*/ 2603 h 988012"/>
                    <a:gd name="connsiteX6" fmla="*/ 634595 w 1014914"/>
                    <a:gd name="connsiteY6" fmla="*/ 34297 h 988012"/>
                    <a:gd name="connsiteX7" fmla="*/ 464313 w 1014914"/>
                    <a:gd name="connsiteY7" fmla="*/ 89247 h 988012"/>
                    <a:gd name="connsiteX8" fmla="*/ 88241 w 1014914"/>
                    <a:gd name="connsiteY8" fmla="*/ 210374 h 988012"/>
                    <a:gd name="connsiteX9" fmla="*/ 16783 w 1014914"/>
                    <a:gd name="connsiteY9" fmla="*/ 253036 h 988012"/>
                    <a:gd name="connsiteX10" fmla="*/ 6108 w 1014914"/>
                    <a:gd name="connsiteY10" fmla="*/ 316937 h 988012"/>
                    <a:gd name="connsiteX11" fmla="*/ 84426 w 1014914"/>
                    <a:gd name="connsiteY11" fmla="*/ 232457 h 988012"/>
                    <a:gd name="connsiteX12" fmla="*/ 293921 w 1014914"/>
                    <a:gd name="connsiteY12" fmla="*/ 167675 h 988012"/>
                    <a:gd name="connsiteX13" fmla="*/ 721680 w 1014914"/>
                    <a:gd name="connsiteY13" fmla="*/ 35727 h 988012"/>
                    <a:gd name="connsiteX14" fmla="*/ 741525 w 1014914"/>
                    <a:gd name="connsiteY14" fmla="*/ 46805 h 988012"/>
                    <a:gd name="connsiteX15" fmla="*/ 1000836 w 1014914"/>
                    <a:gd name="connsiteY15" fmla="*/ 988013 h 988012"/>
                    <a:gd name="connsiteX16" fmla="*/ 1014298 w 1014914"/>
                    <a:gd name="connsiteY16" fmla="*/ 958960 h 98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4914" h="988012">
                      <a:moveTo>
                        <a:pt x="1014298" y="958960"/>
                      </a:moveTo>
                      <a:cubicBezTo>
                        <a:pt x="1004944" y="922497"/>
                        <a:pt x="830371" y="286894"/>
                        <a:pt x="791560" y="136348"/>
                      </a:cubicBezTo>
                      <a:cubicBezTo>
                        <a:pt x="791120" y="134624"/>
                        <a:pt x="791487" y="132716"/>
                        <a:pt x="791487" y="130882"/>
                      </a:cubicBezTo>
                      <a:cubicBezTo>
                        <a:pt x="791487" y="130882"/>
                        <a:pt x="791487" y="130882"/>
                        <a:pt x="791487" y="130882"/>
                      </a:cubicBezTo>
                      <a:cubicBezTo>
                        <a:pt x="781509" y="93282"/>
                        <a:pt x="770835" y="55829"/>
                        <a:pt x="761921" y="18009"/>
                      </a:cubicBezTo>
                      <a:cubicBezTo>
                        <a:pt x="758069" y="1759"/>
                        <a:pt x="753154" y="-3817"/>
                        <a:pt x="735472" y="2603"/>
                      </a:cubicBezTo>
                      <a:cubicBezTo>
                        <a:pt x="702348" y="14598"/>
                        <a:pt x="668270" y="23878"/>
                        <a:pt x="634595" y="34297"/>
                      </a:cubicBezTo>
                      <a:cubicBezTo>
                        <a:pt x="577846" y="52601"/>
                        <a:pt x="521062" y="70979"/>
                        <a:pt x="464313" y="89247"/>
                      </a:cubicBezTo>
                      <a:cubicBezTo>
                        <a:pt x="338931" y="129598"/>
                        <a:pt x="213513" y="169729"/>
                        <a:pt x="88241" y="210374"/>
                      </a:cubicBezTo>
                      <a:cubicBezTo>
                        <a:pt x="61353" y="219104"/>
                        <a:pt x="35785" y="231026"/>
                        <a:pt x="16783" y="253036"/>
                      </a:cubicBezTo>
                      <a:cubicBezTo>
                        <a:pt x="496" y="271891"/>
                        <a:pt x="-5667" y="293094"/>
                        <a:pt x="6108" y="316937"/>
                      </a:cubicBezTo>
                      <a:cubicBezTo>
                        <a:pt x="11060" y="269176"/>
                        <a:pt x="43818" y="247057"/>
                        <a:pt x="84426" y="232457"/>
                      </a:cubicBezTo>
                      <a:cubicBezTo>
                        <a:pt x="153280" y="207733"/>
                        <a:pt x="223747" y="188181"/>
                        <a:pt x="293921" y="167675"/>
                      </a:cubicBezTo>
                      <a:cubicBezTo>
                        <a:pt x="437168" y="125820"/>
                        <a:pt x="577480" y="74501"/>
                        <a:pt x="721680" y="35727"/>
                      </a:cubicBezTo>
                      <a:cubicBezTo>
                        <a:pt x="733601" y="32499"/>
                        <a:pt x="737930" y="33673"/>
                        <a:pt x="741525" y="46805"/>
                      </a:cubicBezTo>
                      <a:cubicBezTo>
                        <a:pt x="790790" y="228495"/>
                        <a:pt x="988070" y="941609"/>
                        <a:pt x="1000836" y="988013"/>
                      </a:cubicBezTo>
                      <a:cubicBezTo>
                        <a:pt x="1009603" y="977705"/>
                        <a:pt x="1017160" y="970185"/>
                        <a:pt x="1014298" y="958960"/>
                      </a:cubicBezTo>
                      <a:close/>
                    </a:path>
                  </a:pathLst>
                </a:custGeom>
                <a:solidFill>
                  <a:srgbClr val="AC342A"/>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56" name="자유형: 도형 67">
                  <a:extLst>
                    <a:ext uri="{FF2B5EF4-FFF2-40B4-BE49-F238E27FC236}">
                      <a16:creationId xmlns:a16="http://schemas.microsoft.com/office/drawing/2014/main" id="{1024A31B-3F5D-4C69-B788-C786506EDFCD}"/>
                    </a:ext>
                  </a:extLst>
                </p:cNvPr>
                <p:cNvSpPr/>
                <p:nvPr/>
              </p:nvSpPr>
              <p:spPr>
                <a:xfrm>
                  <a:off x="9238638" y="2275035"/>
                  <a:ext cx="984135" cy="1003657"/>
                </a:xfrm>
                <a:custGeom>
                  <a:avLst/>
                  <a:gdLst>
                    <a:gd name="connsiteX0" fmla="*/ 982879 w 984135"/>
                    <a:gd name="connsiteY0" fmla="*/ 932456 h 1003657"/>
                    <a:gd name="connsiteX1" fmla="*/ 735123 w 984135"/>
                    <a:gd name="connsiteY1" fmla="*/ 12599 h 1003657"/>
                    <a:gd name="connsiteX2" fmla="*/ 715278 w 984135"/>
                    <a:gd name="connsiteY2" fmla="*/ 1520 h 1003657"/>
                    <a:gd name="connsiteX3" fmla="*/ 287520 w 984135"/>
                    <a:gd name="connsiteY3" fmla="*/ 133468 h 1003657"/>
                    <a:gd name="connsiteX4" fmla="*/ 78024 w 984135"/>
                    <a:gd name="connsiteY4" fmla="*/ 198250 h 1003657"/>
                    <a:gd name="connsiteX5" fmla="*/ 0 w 984135"/>
                    <a:gd name="connsiteY5" fmla="*/ 280750 h 1003657"/>
                    <a:gd name="connsiteX6" fmla="*/ 652954 w 984135"/>
                    <a:gd name="connsiteY6" fmla="*/ 92017 h 1003657"/>
                    <a:gd name="connsiteX7" fmla="*/ 702586 w 984135"/>
                    <a:gd name="connsiteY7" fmla="*/ 119162 h 1003657"/>
                    <a:gd name="connsiteX8" fmla="*/ 945572 w 984135"/>
                    <a:gd name="connsiteY8" fmla="*/ 1003658 h 1003657"/>
                    <a:gd name="connsiteX9" fmla="*/ 983466 w 984135"/>
                    <a:gd name="connsiteY9" fmla="*/ 953806 h 1003657"/>
                    <a:gd name="connsiteX10" fmla="*/ 982879 w 984135"/>
                    <a:gd name="connsiteY10" fmla="*/ 932456 h 100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4135" h="1003657">
                      <a:moveTo>
                        <a:pt x="982879" y="932456"/>
                      </a:moveTo>
                      <a:cubicBezTo>
                        <a:pt x="964868" y="863456"/>
                        <a:pt x="782114" y="185888"/>
                        <a:pt x="735123" y="12599"/>
                      </a:cubicBezTo>
                      <a:cubicBezTo>
                        <a:pt x="731565" y="-570"/>
                        <a:pt x="727236" y="-1708"/>
                        <a:pt x="715278" y="1520"/>
                      </a:cubicBezTo>
                      <a:cubicBezTo>
                        <a:pt x="571078" y="40331"/>
                        <a:pt x="430729" y="91613"/>
                        <a:pt x="287520" y="133468"/>
                      </a:cubicBezTo>
                      <a:cubicBezTo>
                        <a:pt x="217346" y="153974"/>
                        <a:pt x="146878" y="173526"/>
                        <a:pt x="78024" y="198250"/>
                      </a:cubicBezTo>
                      <a:cubicBezTo>
                        <a:pt x="38003" y="212630"/>
                        <a:pt x="5686" y="234383"/>
                        <a:pt x="0" y="280750"/>
                      </a:cubicBezTo>
                      <a:cubicBezTo>
                        <a:pt x="807" y="282180"/>
                        <a:pt x="436122" y="156322"/>
                        <a:pt x="652954" y="92017"/>
                      </a:cubicBezTo>
                      <a:cubicBezTo>
                        <a:pt x="691654" y="80535"/>
                        <a:pt x="692021" y="80498"/>
                        <a:pt x="702586" y="119162"/>
                      </a:cubicBezTo>
                      <a:cubicBezTo>
                        <a:pt x="743890" y="270295"/>
                        <a:pt x="922719" y="921672"/>
                        <a:pt x="945572" y="1003658"/>
                      </a:cubicBezTo>
                      <a:cubicBezTo>
                        <a:pt x="962960" y="988104"/>
                        <a:pt x="969343" y="972551"/>
                        <a:pt x="983466" y="953806"/>
                      </a:cubicBezTo>
                      <a:cubicBezTo>
                        <a:pt x="984163" y="946689"/>
                        <a:pt x="984750" y="939720"/>
                        <a:pt x="982879" y="932456"/>
                      </a:cubicBezTo>
                      <a:close/>
                    </a:path>
                  </a:pathLst>
                </a:custGeom>
                <a:solidFill>
                  <a:srgbClr val="FEFEFE"/>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57" name="자유형: 도형 68">
                  <a:extLst>
                    <a:ext uri="{FF2B5EF4-FFF2-40B4-BE49-F238E27FC236}">
                      <a16:creationId xmlns:a16="http://schemas.microsoft.com/office/drawing/2014/main" id="{EF417BF2-C99A-43F3-A3C0-B6F7F7A68453}"/>
                    </a:ext>
                  </a:extLst>
                </p:cNvPr>
                <p:cNvSpPr/>
                <p:nvPr/>
              </p:nvSpPr>
              <p:spPr>
                <a:xfrm>
                  <a:off x="9241022" y="2351240"/>
                  <a:ext cx="943904" cy="1135917"/>
                </a:xfrm>
                <a:custGeom>
                  <a:avLst/>
                  <a:gdLst>
                    <a:gd name="connsiteX0" fmla="*/ 942602 w 943904"/>
                    <a:gd name="connsiteY0" fmla="*/ 897006 h 1135917"/>
                    <a:gd name="connsiteX1" fmla="*/ 704860 w 943904"/>
                    <a:gd name="connsiteY1" fmla="*/ 27110 h 1135917"/>
                    <a:gd name="connsiteX2" fmla="*/ 661941 w 943904"/>
                    <a:gd name="connsiteY2" fmla="*/ 3339 h 1135917"/>
                    <a:gd name="connsiteX3" fmla="*/ 24761 w 943904"/>
                    <a:gd name="connsiteY3" fmla="*/ 192513 h 1135917"/>
                    <a:gd name="connsiteX4" fmla="*/ 0 w 943904"/>
                    <a:gd name="connsiteY4" fmla="*/ 208800 h 1135917"/>
                    <a:gd name="connsiteX5" fmla="*/ 290565 w 943904"/>
                    <a:gd name="connsiteY5" fmla="*/ 1121431 h 1135917"/>
                    <a:gd name="connsiteX6" fmla="*/ 312904 w 943904"/>
                    <a:gd name="connsiteY6" fmla="*/ 1134050 h 1135917"/>
                    <a:gd name="connsiteX7" fmla="*/ 935815 w 943904"/>
                    <a:gd name="connsiteY7" fmla="*/ 927416 h 1135917"/>
                    <a:gd name="connsiteX8" fmla="*/ 942602 w 943904"/>
                    <a:gd name="connsiteY8" fmla="*/ 897006 h 113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904" h="1135917">
                      <a:moveTo>
                        <a:pt x="942602" y="897006"/>
                      </a:moveTo>
                      <a:cubicBezTo>
                        <a:pt x="923710" y="827529"/>
                        <a:pt x="743780" y="172080"/>
                        <a:pt x="704860" y="27110"/>
                      </a:cubicBezTo>
                      <a:cubicBezTo>
                        <a:pt x="697707" y="442"/>
                        <a:pt x="688720" y="-4401"/>
                        <a:pt x="661941" y="3339"/>
                      </a:cubicBezTo>
                      <a:cubicBezTo>
                        <a:pt x="616198" y="16582"/>
                        <a:pt x="82206" y="175859"/>
                        <a:pt x="24761" y="192513"/>
                      </a:cubicBezTo>
                      <a:cubicBezTo>
                        <a:pt x="15114" y="195301"/>
                        <a:pt x="3852" y="196731"/>
                        <a:pt x="0" y="208800"/>
                      </a:cubicBezTo>
                      <a:cubicBezTo>
                        <a:pt x="5282" y="242071"/>
                        <a:pt x="265070" y="1040546"/>
                        <a:pt x="290565" y="1121431"/>
                      </a:cubicBezTo>
                      <a:cubicBezTo>
                        <a:pt x="294526" y="1133977"/>
                        <a:pt x="298048" y="1138966"/>
                        <a:pt x="312904" y="1134050"/>
                      </a:cubicBezTo>
                      <a:cubicBezTo>
                        <a:pt x="429372" y="1095680"/>
                        <a:pt x="913328" y="941282"/>
                        <a:pt x="935815" y="927416"/>
                      </a:cubicBezTo>
                      <a:cubicBezTo>
                        <a:pt x="943959" y="922647"/>
                        <a:pt x="945389" y="907167"/>
                        <a:pt x="942602" y="897006"/>
                      </a:cubicBezTo>
                      <a:close/>
                    </a:path>
                  </a:pathLst>
                </a:custGeom>
                <a:solidFill>
                  <a:srgbClr val="DC5849"/>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58" name="자유형: 도형 69">
                  <a:extLst>
                    <a:ext uri="{FF2B5EF4-FFF2-40B4-BE49-F238E27FC236}">
                      <a16:creationId xmlns:a16="http://schemas.microsoft.com/office/drawing/2014/main" id="{DF4BA7B0-F795-4F3C-A22A-C63E9987410E}"/>
                    </a:ext>
                  </a:extLst>
                </p:cNvPr>
                <p:cNvSpPr/>
                <p:nvPr/>
              </p:nvSpPr>
              <p:spPr>
                <a:xfrm>
                  <a:off x="9449297" y="2554354"/>
                  <a:ext cx="406061" cy="312708"/>
                </a:xfrm>
                <a:custGeom>
                  <a:avLst/>
                  <a:gdLst>
                    <a:gd name="connsiteX0" fmla="*/ 2174 w 406061"/>
                    <a:gd name="connsiteY0" fmla="*/ 136240 h 312708"/>
                    <a:gd name="connsiteX1" fmla="*/ 15710 w 406061"/>
                    <a:gd name="connsiteY1" fmla="*/ 109938 h 312708"/>
                    <a:gd name="connsiteX2" fmla="*/ 329165 w 406061"/>
                    <a:gd name="connsiteY2" fmla="*/ 2274 h 312708"/>
                    <a:gd name="connsiteX3" fmla="*/ 356310 w 406061"/>
                    <a:gd name="connsiteY3" fmla="*/ 22487 h 312708"/>
                    <a:gd name="connsiteX4" fmla="*/ 401283 w 406061"/>
                    <a:gd name="connsiteY4" fmla="*/ 170025 h 312708"/>
                    <a:gd name="connsiteX5" fmla="*/ 391746 w 406061"/>
                    <a:gd name="connsiteY5" fmla="*/ 206598 h 312708"/>
                    <a:gd name="connsiteX6" fmla="*/ 92927 w 406061"/>
                    <a:gd name="connsiteY6" fmla="*/ 311254 h 312708"/>
                    <a:gd name="connsiteX7" fmla="*/ 59253 w 406061"/>
                    <a:gd name="connsiteY7" fmla="*/ 295150 h 312708"/>
                    <a:gd name="connsiteX8" fmla="*/ 2174 w 406061"/>
                    <a:gd name="connsiteY8" fmla="*/ 136240 h 31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61" h="312708">
                      <a:moveTo>
                        <a:pt x="2174" y="136240"/>
                      </a:moveTo>
                      <a:cubicBezTo>
                        <a:pt x="-2888" y="120943"/>
                        <a:pt x="597" y="115074"/>
                        <a:pt x="15710" y="109938"/>
                      </a:cubicBezTo>
                      <a:cubicBezTo>
                        <a:pt x="120403" y="74613"/>
                        <a:pt x="224802" y="38480"/>
                        <a:pt x="329165" y="2274"/>
                      </a:cubicBezTo>
                      <a:cubicBezTo>
                        <a:pt x="345195" y="-3301"/>
                        <a:pt x="348533" y="624"/>
                        <a:pt x="356310" y="22487"/>
                      </a:cubicBezTo>
                      <a:cubicBezTo>
                        <a:pt x="379824" y="88589"/>
                        <a:pt x="387161" y="117935"/>
                        <a:pt x="401283" y="170025"/>
                      </a:cubicBezTo>
                      <a:cubicBezTo>
                        <a:pt x="407740" y="193869"/>
                        <a:pt x="410234" y="200691"/>
                        <a:pt x="391746" y="206598"/>
                      </a:cubicBezTo>
                      <a:cubicBezTo>
                        <a:pt x="320214" y="229414"/>
                        <a:pt x="177775" y="282017"/>
                        <a:pt x="92927" y="311254"/>
                      </a:cubicBezTo>
                      <a:cubicBezTo>
                        <a:pt x="79171" y="315986"/>
                        <a:pt x="64205" y="308796"/>
                        <a:pt x="59253" y="295150"/>
                      </a:cubicBezTo>
                      <a:cubicBezTo>
                        <a:pt x="41388" y="245812"/>
                        <a:pt x="16187" y="178498"/>
                        <a:pt x="2174" y="136240"/>
                      </a:cubicBezTo>
                      <a:close/>
                    </a:path>
                  </a:pathLst>
                </a:custGeom>
                <a:solidFill>
                  <a:srgbClr val="DE7265"/>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grpSp>
          <p:sp>
            <p:nvSpPr>
              <p:cNvPr id="54" name="자유형: 도형 65">
                <a:extLst>
                  <a:ext uri="{FF2B5EF4-FFF2-40B4-BE49-F238E27FC236}">
                    <a16:creationId xmlns:a16="http://schemas.microsoft.com/office/drawing/2014/main" id="{9E3759AD-D483-475A-936A-F50AA3541544}"/>
                  </a:ext>
                </a:extLst>
              </p:cNvPr>
              <p:cNvSpPr/>
              <p:nvPr/>
            </p:nvSpPr>
            <p:spPr>
              <a:xfrm>
                <a:off x="9341642" y="2816026"/>
                <a:ext cx="894641" cy="410257"/>
              </a:xfrm>
              <a:custGeom>
                <a:avLst/>
                <a:gdLst>
                  <a:gd name="connsiteX0" fmla="*/ 825805 w 894641"/>
                  <a:gd name="connsiteY0" fmla="*/ 244 h 410257"/>
                  <a:gd name="connsiteX1" fmla="*/ 633550 w 894641"/>
                  <a:gd name="connsiteY1" fmla="*/ 62054 h 410257"/>
                  <a:gd name="connsiteX2" fmla="*/ 434546 w 894641"/>
                  <a:gd name="connsiteY2" fmla="*/ 124305 h 410257"/>
                  <a:gd name="connsiteX3" fmla="*/ 403989 w 894641"/>
                  <a:gd name="connsiteY3" fmla="*/ 116822 h 410257"/>
                  <a:gd name="connsiteX4" fmla="*/ 252783 w 894641"/>
                  <a:gd name="connsiteY4" fmla="*/ 31974 h 410257"/>
                  <a:gd name="connsiteX5" fmla="*/ 252783 w 894641"/>
                  <a:gd name="connsiteY5" fmla="*/ 31974 h 410257"/>
                  <a:gd name="connsiteX6" fmla="*/ 252783 w 894641"/>
                  <a:gd name="connsiteY6" fmla="*/ 31974 h 410257"/>
                  <a:gd name="connsiteX7" fmla="*/ 157151 w 894641"/>
                  <a:gd name="connsiteY7" fmla="*/ 24748 h 410257"/>
                  <a:gd name="connsiteX8" fmla="*/ 157151 w 894641"/>
                  <a:gd name="connsiteY8" fmla="*/ 24748 h 410257"/>
                  <a:gd name="connsiteX9" fmla="*/ 157151 w 894641"/>
                  <a:gd name="connsiteY9" fmla="*/ 24748 h 410257"/>
                  <a:gd name="connsiteX10" fmla="*/ 157664 w 894641"/>
                  <a:gd name="connsiteY10" fmla="*/ 45657 h 410257"/>
                  <a:gd name="connsiteX11" fmla="*/ 207590 w 894641"/>
                  <a:gd name="connsiteY11" fmla="*/ 82597 h 410257"/>
                  <a:gd name="connsiteX12" fmla="*/ 262651 w 894641"/>
                  <a:gd name="connsiteY12" fmla="*/ 124782 h 410257"/>
                  <a:gd name="connsiteX13" fmla="*/ 255461 w 894641"/>
                  <a:gd name="connsiteY13" fmla="*/ 154568 h 410257"/>
                  <a:gd name="connsiteX14" fmla="*/ 162176 w 894641"/>
                  <a:gd name="connsiteY14" fmla="*/ 170635 h 410257"/>
                  <a:gd name="connsiteX15" fmla="*/ 72450 w 894641"/>
                  <a:gd name="connsiteY15" fmla="*/ 171699 h 410257"/>
                  <a:gd name="connsiteX16" fmla="*/ 25863 w 894641"/>
                  <a:gd name="connsiteY16" fmla="*/ 147048 h 410257"/>
                  <a:gd name="connsiteX17" fmla="*/ 25863 w 894641"/>
                  <a:gd name="connsiteY17" fmla="*/ 147048 h 410257"/>
                  <a:gd name="connsiteX18" fmla="*/ 13171 w 894641"/>
                  <a:gd name="connsiteY18" fmla="*/ 221991 h 410257"/>
                  <a:gd name="connsiteX19" fmla="*/ 12841 w 894641"/>
                  <a:gd name="connsiteY19" fmla="*/ 237215 h 410257"/>
                  <a:gd name="connsiteX20" fmla="*/ 39876 w 894641"/>
                  <a:gd name="connsiteY20" fmla="*/ 295173 h 410257"/>
                  <a:gd name="connsiteX21" fmla="*/ 51101 w 894641"/>
                  <a:gd name="connsiteY21" fmla="*/ 312708 h 410257"/>
                  <a:gd name="connsiteX22" fmla="*/ 85986 w 894641"/>
                  <a:gd name="connsiteY22" fmla="*/ 362780 h 410257"/>
                  <a:gd name="connsiteX23" fmla="*/ 102897 w 894641"/>
                  <a:gd name="connsiteY23" fmla="*/ 382589 h 410257"/>
                  <a:gd name="connsiteX24" fmla="*/ 107996 w 894641"/>
                  <a:gd name="connsiteY24" fmla="*/ 396088 h 410257"/>
                  <a:gd name="connsiteX25" fmla="*/ 150511 w 894641"/>
                  <a:gd name="connsiteY25" fmla="*/ 410174 h 410257"/>
                  <a:gd name="connsiteX26" fmla="*/ 260229 w 894641"/>
                  <a:gd name="connsiteY26" fmla="*/ 393520 h 410257"/>
                  <a:gd name="connsiteX27" fmla="*/ 433299 w 894641"/>
                  <a:gd name="connsiteY27" fmla="*/ 303574 h 410257"/>
                  <a:gd name="connsiteX28" fmla="*/ 503620 w 894641"/>
                  <a:gd name="connsiteY28" fmla="*/ 261499 h 410257"/>
                  <a:gd name="connsiteX29" fmla="*/ 725257 w 894641"/>
                  <a:gd name="connsiteY29" fmla="*/ 192755 h 410257"/>
                  <a:gd name="connsiteX30" fmla="*/ 894291 w 894641"/>
                  <a:gd name="connsiteY30" fmla="*/ 139052 h 410257"/>
                  <a:gd name="connsiteX31" fmla="*/ 825805 w 894641"/>
                  <a:gd name="connsiteY31" fmla="*/ 244 h 41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94641" h="410257">
                    <a:moveTo>
                      <a:pt x="825805" y="244"/>
                    </a:moveTo>
                    <a:cubicBezTo>
                      <a:pt x="815827" y="-4158"/>
                      <a:pt x="663557" y="52407"/>
                      <a:pt x="633550" y="62054"/>
                    </a:cubicBezTo>
                    <a:cubicBezTo>
                      <a:pt x="567374" y="83257"/>
                      <a:pt x="500722" y="103102"/>
                      <a:pt x="434546" y="124305"/>
                    </a:cubicBezTo>
                    <a:cubicBezTo>
                      <a:pt x="421670" y="128450"/>
                      <a:pt x="413527" y="126286"/>
                      <a:pt x="403989" y="116822"/>
                    </a:cubicBezTo>
                    <a:cubicBezTo>
                      <a:pt x="361474" y="74746"/>
                      <a:pt x="311365" y="45657"/>
                      <a:pt x="252783" y="31974"/>
                    </a:cubicBezTo>
                    <a:cubicBezTo>
                      <a:pt x="252783" y="31974"/>
                      <a:pt x="252783" y="31974"/>
                      <a:pt x="252783" y="31974"/>
                    </a:cubicBezTo>
                    <a:cubicBezTo>
                      <a:pt x="252783" y="31974"/>
                      <a:pt x="252783" y="31974"/>
                      <a:pt x="252783" y="31974"/>
                    </a:cubicBezTo>
                    <a:cubicBezTo>
                      <a:pt x="221236" y="25005"/>
                      <a:pt x="189835" y="16384"/>
                      <a:pt x="157151" y="24748"/>
                    </a:cubicBezTo>
                    <a:lnTo>
                      <a:pt x="157151" y="24748"/>
                    </a:lnTo>
                    <a:lnTo>
                      <a:pt x="157151" y="24748"/>
                    </a:lnTo>
                    <a:cubicBezTo>
                      <a:pt x="146660" y="31974"/>
                      <a:pt x="150841" y="38797"/>
                      <a:pt x="157664" y="45657"/>
                    </a:cubicBezTo>
                    <a:cubicBezTo>
                      <a:pt x="172447" y="60514"/>
                      <a:pt x="190532" y="70858"/>
                      <a:pt x="207590" y="82597"/>
                    </a:cubicBezTo>
                    <a:cubicBezTo>
                      <a:pt x="226665" y="95729"/>
                      <a:pt x="247097" y="107101"/>
                      <a:pt x="262651" y="124782"/>
                    </a:cubicBezTo>
                    <a:cubicBezTo>
                      <a:pt x="275416" y="139308"/>
                      <a:pt x="273325" y="147158"/>
                      <a:pt x="255461" y="154568"/>
                    </a:cubicBezTo>
                    <a:cubicBezTo>
                      <a:pt x="225564" y="166967"/>
                      <a:pt x="193834" y="169205"/>
                      <a:pt x="162176" y="170635"/>
                    </a:cubicBezTo>
                    <a:cubicBezTo>
                      <a:pt x="132316" y="171993"/>
                      <a:pt x="102347" y="171552"/>
                      <a:pt x="72450" y="171699"/>
                    </a:cubicBezTo>
                    <a:cubicBezTo>
                      <a:pt x="52642" y="171809"/>
                      <a:pt x="37455" y="162712"/>
                      <a:pt x="25863" y="147048"/>
                    </a:cubicBezTo>
                    <a:cubicBezTo>
                      <a:pt x="25863" y="147048"/>
                      <a:pt x="25863" y="147048"/>
                      <a:pt x="25863" y="147048"/>
                    </a:cubicBezTo>
                    <a:cubicBezTo>
                      <a:pt x="-4584" y="174634"/>
                      <a:pt x="-7262" y="188757"/>
                      <a:pt x="13171" y="221991"/>
                    </a:cubicBezTo>
                    <a:cubicBezTo>
                      <a:pt x="16913" y="228081"/>
                      <a:pt x="14235" y="232189"/>
                      <a:pt x="12841" y="237215"/>
                    </a:cubicBezTo>
                    <a:cubicBezTo>
                      <a:pt x="5577" y="263516"/>
                      <a:pt x="14822" y="284939"/>
                      <a:pt x="39876" y="295173"/>
                    </a:cubicBezTo>
                    <a:cubicBezTo>
                      <a:pt x="49193" y="298988"/>
                      <a:pt x="51358" y="303794"/>
                      <a:pt x="51101" y="312708"/>
                    </a:cubicBezTo>
                    <a:cubicBezTo>
                      <a:pt x="50404" y="337762"/>
                      <a:pt x="63573" y="354086"/>
                      <a:pt x="85986" y="362780"/>
                    </a:cubicBezTo>
                    <a:cubicBezTo>
                      <a:pt x="95890" y="366632"/>
                      <a:pt x="103080" y="370373"/>
                      <a:pt x="102897" y="382589"/>
                    </a:cubicBezTo>
                    <a:cubicBezTo>
                      <a:pt x="102824" y="387064"/>
                      <a:pt x="106198" y="391576"/>
                      <a:pt x="107996" y="396088"/>
                    </a:cubicBezTo>
                    <a:cubicBezTo>
                      <a:pt x="120431" y="406139"/>
                      <a:pt x="134774" y="409771"/>
                      <a:pt x="150511" y="410174"/>
                    </a:cubicBezTo>
                    <a:cubicBezTo>
                      <a:pt x="188111" y="411091"/>
                      <a:pt x="224464" y="404342"/>
                      <a:pt x="260229" y="393520"/>
                    </a:cubicBezTo>
                    <a:cubicBezTo>
                      <a:pt x="323544" y="374372"/>
                      <a:pt x="377505" y="337285"/>
                      <a:pt x="433299" y="303574"/>
                    </a:cubicBezTo>
                    <a:cubicBezTo>
                      <a:pt x="456666" y="289451"/>
                      <a:pt x="477098" y="269936"/>
                      <a:pt x="503620" y="261499"/>
                    </a:cubicBezTo>
                    <a:cubicBezTo>
                      <a:pt x="577352" y="238095"/>
                      <a:pt x="651232" y="215168"/>
                      <a:pt x="725257" y="192755"/>
                    </a:cubicBezTo>
                    <a:cubicBezTo>
                      <a:pt x="738317" y="188793"/>
                      <a:pt x="880682" y="143674"/>
                      <a:pt x="894291" y="139052"/>
                    </a:cubicBezTo>
                    <a:cubicBezTo>
                      <a:pt x="900014" y="128670"/>
                      <a:pt x="833692" y="5820"/>
                      <a:pt x="825805" y="244"/>
                    </a:cubicBezTo>
                    <a:close/>
                  </a:path>
                </a:pathLst>
              </a:custGeom>
              <a:solidFill>
                <a:srgbClr val="EBAE93"/>
              </a:solidFill>
              <a:ln w="3666"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grpSp>
      </p:grpSp>
      <p:sp>
        <p:nvSpPr>
          <p:cNvPr id="84" name="TextBox 83">
            <a:extLst>
              <a:ext uri="{FF2B5EF4-FFF2-40B4-BE49-F238E27FC236}">
                <a16:creationId xmlns:a16="http://schemas.microsoft.com/office/drawing/2014/main" id="{DCA8D5EC-437C-454B-AB19-1013713E4990}"/>
              </a:ext>
            </a:extLst>
          </p:cNvPr>
          <p:cNvSpPr txBox="1"/>
          <p:nvPr/>
        </p:nvSpPr>
        <p:spPr>
          <a:xfrm>
            <a:off x="6303276" y="5743275"/>
            <a:ext cx="4002645" cy="830997"/>
          </a:xfrm>
          <a:prstGeom prst="rect">
            <a:avLst/>
          </a:prstGeom>
          <a:noFill/>
        </p:spPr>
        <p:txBody>
          <a:bodyPr wrap="square">
            <a:spAutoFit/>
          </a:bodyPr>
          <a:lstStyle/>
          <a:p>
            <a:r>
              <a:rPr lang="en-US" sz="1200" u="sng" dirty="0" err="1">
                <a:solidFill>
                  <a:schemeClr val="tx1">
                    <a:lumMod val="65000"/>
                    <a:lumOff val="35000"/>
                  </a:schemeClr>
                </a:solidFill>
                <a:effectLst>
                  <a:outerShdw blurRad="38100" dist="38100" dir="2700000" algn="tl">
                    <a:srgbClr val="000000">
                      <a:alpha val="43137"/>
                    </a:srgbClr>
                  </a:outerShdw>
                </a:effectLst>
              </a:rPr>
              <a:t>Laravel</a:t>
            </a:r>
            <a:r>
              <a:rPr lang="en-US" sz="1200" dirty="0">
                <a:solidFill>
                  <a:schemeClr val="tx1">
                    <a:lumMod val="65000"/>
                    <a:lumOff val="35000"/>
                  </a:schemeClr>
                </a:solidFill>
                <a:effectLst>
                  <a:outerShdw blurRad="38100" dist="38100" dir="2700000" algn="tl">
                    <a:srgbClr val="000000">
                      <a:alpha val="43137"/>
                    </a:srgbClr>
                  </a:outerShdw>
                </a:effectLst>
              </a:rPr>
              <a:t> </a:t>
            </a:r>
            <a:r>
              <a:rPr lang="en-US" sz="1200" dirty="0"/>
              <a:t>is a PHP web framework used for building web application logic with an elegant syntax, offering features like MVC architecture, routing, Eloquent ORM, and the Blade templating engine.</a:t>
            </a:r>
          </a:p>
        </p:txBody>
      </p:sp>
      <p:sp>
        <p:nvSpPr>
          <p:cNvPr id="85" name="Rounded Rectangle 7">
            <a:extLst>
              <a:ext uri="{FF2B5EF4-FFF2-40B4-BE49-F238E27FC236}">
                <a16:creationId xmlns:a16="http://schemas.microsoft.com/office/drawing/2014/main" id="{89B7B122-CE9B-4DE4-8578-6B9678A33640}"/>
              </a:ext>
            </a:extLst>
          </p:cNvPr>
          <p:cNvSpPr/>
          <p:nvPr/>
        </p:nvSpPr>
        <p:spPr>
          <a:xfrm>
            <a:off x="5740519" y="431415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effectLst>
                <a:outerShdw blurRad="38100" dist="38100" dir="2700000" algn="tl">
                  <a:srgbClr val="000000">
                    <a:alpha val="43137"/>
                  </a:srgbClr>
                </a:outerShdw>
              </a:effectLst>
            </a:endParaRPr>
          </a:p>
        </p:txBody>
      </p:sp>
      <p:sp>
        <p:nvSpPr>
          <p:cNvPr id="86" name="Trapezoid 13">
            <a:extLst>
              <a:ext uri="{FF2B5EF4-FFF2-40B4-BE49-F238E27FC236}">
                <a16:creationId xmlns:a16="http://schemas.microsoft.com/office/drawing/2014/main" id="{2BBCAEB1-0576-44D6-B4CB-F0591839C8D0}"/>
              </a:ext>
            </a:extLst>
          </p:cNvPr>
          <p:cNvSpPr/>
          <p:nvPr/>
        </p:nvSpPr>
        <p:spPr>
          <a:xfrm>
            <a:off x="5675738" y="3147107"/>
            <a:ext cx="402226" cy="39505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340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6471E-031F-48D4-B6A2-92E62585AFD4}"/>
              </a:ext>
            </a:extLst>
          </p:cNvPr>
          <p:cNvSpPr>
            <a:spLocks noGrp="1"/>
          </p:cNvSpPr>
          <p:nvPr>
            <p:ph type="body" sz="quarter" idx="10"/>
          </p:nvPr>
        </p:nvSpPr>
        <p:spPr/>
        <p:txBody>
          <a:bodyPr/>
          <a:lstStyle/>
          <a:p>
            <a:r>
              <a:rPr lang="en-US" dirty="0"/>
              <a:t>Use Case Diagram</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97015" y="1272539"/>
            <a:ext cx="7197970" cy="4917245"/>
          </a:xfrm>
          <a:prstGeom prst="rect">
            <a:avLst/>
          </a:prstGeom>
        </p:spPr>
      </p:pic>
    </p:spTree>
    <p:extLst>
      <p:ext uri="{BB962C8B-B14F-4D97-AF65-F5344CB8AC3E}">
        <p14:creationId xmlns:p14="http://schemas.microsoft.com/office/powerpoint/2010/main" val="126342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290247-D2EC-456F-978F-8CF27E58B39C}"/>
              </a:ext>
            </a:extLst>
          </p:cNvPr>
          <p:cNvSpPr>
            <a:spLocks noGrp="1"/>
          </p:cNvSpPr>
          <p:nvPr>
            <p:ph type="body" sz="quarter" idx="10"/>
          </p:nvPr>
        </p:nvSpPr>
        <p:spPr/>
        <p:txBody>
          <a:bodyPr/>
          <a:lstStyle/>
          <a:p>
            <a:r>
              <a:rPr lang="en-US" dirty="0"/>
              <a:t>ER Diagram</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262" y="1406769"/>
            <a:ext cx="7995138" cy="4583723"/>
          </a:xfrm>
          <a:prstGeom prst="rect">
            <a:avLst/>
          </a:prstGeom>
          <a:noFill/>
          <a:ln>
            <a:noFill/>
          </a:ln>
        </p:spPr>
      </p:pic>
    </p:spTree>
    <p:extLst>
      <p:ext uri="{BB962C8B-B14F-4D97-AF65-F5344CB8AC3E}">
        <p14:creationId xmlns:p14="http://schemas.microsoft.com/office/powerpoint/2010/main" val="354588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500" dirty="0">
                <a:effectLst>
                  <a:outerShdw blurRad="38100" dist="38100" dir="2700000" algn="tl">
                    <a:srgbClr val="000000">
                      <a:alpha val="43137"/>
                    </a:srgbClr>
                  </a:outerShdw>
                </a:effectLst>
              </a:rPr>
              <a:t>Conclusion</a:t>
            </a:r>
          </a:p>
        </p:txBody>
      </p:sp>
      <p:grpSp>
        <p:nvGrpSpPr>
          <p:cNvPr id="3" name="Group 23">
            <a:extLst>
              <a:ext uri="{FF2B5EF4-FFF2-40B4-BE49-F238E27FC236}">
                <a16:creationId xmlns:a16="http://schemas.microsoft.com/office/drawing/2014/main" id="{EADF78DF-684C-43E4-80B3-66EAF0A48877}"/>
              </a:ext>
            </a:extLst>
          </p:cNvPr>
          <p:cNvGrpSpPr/>
          <p:nvPr/>
        </p:nvGrpSpPr>
        <p:grpSpPr>
          <a:xfrm>
            <a:off x="3549641" y="1248217"/>
            <a:ext cx="5092718" cy="3864148"/>
            <a:chOff x="2024962" y="2060848"/>
            <a:chExt cx="5092718" cy="3864148"/>
          </a:xfrm>
        </p:grpSpPr>
        <p:cxnSp>
          <p:nvCxnSpPr>
            <p:cNvPr id="4" name="Straight Connector 5">
              <a:extLst>
                <a:ext uri="{FF2B5EF4-FFF2-40B4-BE49-F238E27FC236}">
                  <a16:creationId xmlns:a16="http://schemas.microsoft.com/office/drawing/2014/main" id="{ACA010BE-AA79-4A99-B778-2C2A14B5C90E}"/>
                </a:ext>
              </a:extLst>
            </p:cNvPr>
            <p:cNvCxnSpPr>
              <a:stCxn id="18" idx="0"/>
              <a:endCxn id="10" idx="2"/>
            </p:cNvCxnSpPr>
            <p:nvPr/>
          </p:nvCxnSpPr>
          <p:spPr>
            <a:xfrm flipV="1">
              <a:off x="2457010" y="2492896"/>
              <a:ext cx="1682264" cy="1067978"/>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37">
              <a:extLst>
                <a:ext uri="{FF2B5EF4-FFF2-40B4-BE49-F238E27FC236}">
                  <a16:creationId xmlns:a16="http://schemas.microsoft.com/office/drawing/2014/main" id="{6AEFA37B-58E0-40CE-A3AA-7AFDA03DF2EE}"/>
                </a:ext>
              </a:extLst>
            </p:cNvPr>
            <p:cNvCxnSpPr>
              <a:stCxn id="22" idx="0"/>
              <a:endCxn id="10" idx="6"/>
            </p:cNvCxnSpPr>
            <p:nvPr/>
          </p:nvCxnSpPr>
          <p:spPr>
            <a:xfrm flipH="1" flipV="1">
              <a:off x="5003370" y="2492896"/>
              <a:ext cx="1682262" cy="1067978"/>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41">
              <a:extLst>
                <a:ext uri="{FF2B5EF4-FFF2-40B4-BE49-F238E27FC236}">
                  <a16:creationId xmlns:a16="http://schemas.microsoft.com/office/drawing/2014/main" id="{2C29EBD9-5516-4BFF-9A0D-7B5D1A55F538}"/>
                </a:ext>
              </a:extLst>
            </p:cNvPr>
            <p:cNvCxnSpPr>
              <a:stCxn id="21" idx="0"/>
              <a:endCxn id="10" idx="5"/>
            </p:cNvCxnSpPr>
            <p:nvPr/>
          </p:nvCxnSpPr>
          <p:spPr>
            <a:xfrm flipH="1" flipV="1">
              <a:off x="4876826" y="2798400"/>
              <a:ext cx="751652" cy="762474"/>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43">
              <a:extLst>
                <a:ext uri="{FF2B5EF4-FFF2-40B4-BE49-F238E27FC236}">
                  <a16:creationId xmlns:a16="http://schemas.microsoft.com/office/drawing/2014/main" id="{3BEF1276-A4B6-400F-BDB6-E72D19DAE19E}"/>
                </a:ext>
              </a:extLst>
            </p:cNvPr>
            <p:cNvCxnSpPr>
              <a:stCxn id="19" idx="0"/>
              <a:endCxn id="10" idx="3"/>
            </p:cNvCxnSpPr>
            <p:nvPr/>
          </p:nvCxnSpPr>
          <p:spPr>
            <a:xfrm flipV="1">
              <a:off x="3514166" y="2798400"/>
              <a:ext cx="751652" cy="762474"/>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a:extLst>
                <a:ext uri="{FF2B5EF4-FFF2-40B4-BE49-F238E27FC236}">
                  <a16:creationId xmlns:a16="http://schemas.microsoft.com/office/drawing/2014/main" id="{7708BCF8-289D-499E-A0A8-D2A37E2AD950}"/>
                </a:ext>
              </a:extLst>
            </p:cNvPr>
            <p:cNvCxnSpPr>
              <a:stCxn id="20" idx="0"/>
              <a:endCxn id="10" idx="4"/>
            </p:cNvCxnSpPr>
            <p:nvPr/>
          </p:nvCxnSpPr>
          <p:spPr>
            <a:xfrm flipV="1">
              <a:off x="4571322" y="2924944"/>
              <a:ext cx="0" cy="635930"/>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3">
              <a:extLst>
                <a:ext uri="{FF2B5EF4-FFF2-40B4-BE49-F238E27FC236}">
                  <a16:creationId xmlns:a16="http://schemas.microsoft.com/office/drawing/2014/main" id="{D3769183-64B2-4B99-9883-07409CEAAE7A}"/>
                </a:ext>
              </a:extLst>
            </p:cNvPr>
            <p:cNvGrpSpPr/>
            <p:nvPr/>
          </p:nvGrpSpPr>
          <p:grpSpPr>
            <a:xfrm>
              <a:off x="2024962" y="3560874"/>
              <a:ext cx="5092718" cy="864096"/>
              <a:chOff x="2143578" y="3560515"/>
              <a:chExt cx="5092718" cy="864096"/>
            </a:xfrm>
            <a:solidFill>
              <a:schemeClr val="bg1">
                <a:lumMod val="85000"/>
              </a:schemeClr>
            </a:solidFill>
          </p:grpSpPr>
          <p:sp>
            <p:nvSpPr>
              <p:cNvPr id="18" name="Oval 2">
                <a:extLst>
                  <a:ext uri="{FF2B5EF4-FFF2-40B4-BE49-F238E27FC236}">
                    <a16:creationId xmlns:a16="http://schemas.microsoft.com/office/drawing/2014/main" id="{31FFBF9B-C5EB-4887-87B0-39C93588C2EB}"/>
                  </a:ext>
                </a:extLst>
              </p:cNvPr>
              <p:cNvSpPr/>
              <p:nvPr/>
            </p:nvSpPr>
            <p:spPr>
              <a:xfrm>
                <a:off x="2143578" y="3560515"/>
                <a:ext cx="864096" cy="864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dirty="0">
                  <a:effectLst>
                    <a:outerShdw blurRad="38100" dist="38100" dir="2700000" algn="tl">
                      <a:srgbClr val="000000">
                        <a:alpha val="43137"/>
                      </a:srgbClr>
                    </a:outerShdw>
                  </a:effectLst>
                </a:endParaRPr>
              </a:p>
            </p:txBody>
          </p:sp>
          <p:sp>
            <p:nvSpPr>
              <p:cNvPr id="19" name="Oval 24">
                <a:extLst>
                  <a:ext uri="{FF2B5EF4-FFF2-40B4-BE49-F238E27FC236}">
                    <a16:creationId xmlns:a16="http://schemas.microsoft.com/office/drawing/2014/main" id="{2726B878-2BD1-4CDF-8D22-943AD14C2D33}"/>
                  </a:ext>
                </a:extLst>
              </p:cNvPr>
              <p:cNvSpPr/>
              <p:nvPr/>
            </p:nvSpPr>
            <p:spPr>
              <a:xfrm>
                <a:off x="3200734" y="3560515"/>
                <a:ext cx="864096" cy="864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effectLst>
                    <a:outerShdw blurRad="38100" dist="38100" dir="2700000" algn="tl">
                      <a:srgbClr val="000000">
                        <a:alpha val="43137"/>
                      </a:srgbClr>
                    </a:outerShdw>
                  </a:effectLst>
                </a:endParaRPr>
              </a:p>
            </p:txBody>
          </p:sp>
          <p:sp>
            <p:nvSpPr>
              <p:cNvPr id="20" name="Oval 25">
                <a:extLst>
                  <a:ext uri="{FF2B5EF4-FFF2-40B4-BE49-F238E27FC236}">
                    <a16:creationId xmlns:a16="http://schemas.microsoft.com/office/drawing/2014/main" id="{1E8D4D9C-7F80-4464-9269-61F46A5A4F9A}"/>
                  </a:ext>
                </a:extLst>
              </p:cNvPr>
              <p:cNvSpPr/>
              <p:nvPr/>
            </p:nvSpPr>
            <p:spPr>
              <a:xfrm>
                <a:off x="4257890" y="3560515"/>
                <a:ext cx="864096" cy="864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effectLst>
                    <a:outerShdw blurRad="38100" dist="38100" dir="2700000" algn="tl">
                      <a:srgbClr val="000000">
                        <a:alpha val="43137"/>
                      </a:srgbClr>
                    </a:outerShdw>
                  </a:effectLst>
                </a:endParaRPr>
              </a:p>
            </p:txBody>
          </p:sp>
          <p:sp>
            <p:nvSpPr>
              <p:cNvPr id="21" name="Oval 26">
                <a:extLst>
                  <a:ext uri="{FF2B5EF4-FFF2-40B4-BE49-F238E27FC236}">
                    <a16:creationId xmlns:a16="http://schemas.microsoft.com/office/drawing/2014/main" id="{03373A64-95BD-4807-A037-7A489F7D9BCC}"/>
                  </a:ext>
                </a:extLst>
              </p:cNvPr>
              <p:cNvSpPr/>
              <p:nvPr/>
            </p:nvSpPr>
            <p:spPr>
              <a:xfrm>
                <a:off x="5315046" y="3560515"/>
                <a:ext cx="864096" cy="864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effectLst>
                    <a:outerShdw blurRad="38100" dist="38100" dir="2700000" algn="tl">
                      <a:srgbClr val="000000">
                        <a:alpha val="43137"/>
                      </a:srgbClr>
                    </a:outerShdw>
                  </a:effectLst>
                </a:endParaRPr>
              </a:p>
            </p:txBody>
          </p:sp>
          <p:sp>
            <p:nvSpPr>
              <p:cNvPr id="22" name="Oval 27">
                <a:extLst>
                  <a:ext uri="{FF2B5EF4-FFF2-40B4-BE49-F238E27FC236}">
                    <a16:creationId xmlns:a16="http://schemas.microsoft.com/office/drawing/2014/main" id="{8E211CBD-147B-4FFD-818A-9F5E79AF4271}"/>
                  </a:ext>
                </a:extLst>
              </p:cNvPr>
              <p:cNvSpPr/>
              <p:nvPr/>
            </p:nvSpPr>
            <p:spPr>
              <a:xfrm>
                <a:off x="6372200" y="3560515"/>
                <a:ext cx="864096" cy="864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effectLst>
                    <a:outerShdw blurRad="38100" dist="38100" dir="2700000" algn="tl">
                      <a:srgbClr val="000000">
                        <a:alpha val="43137"/>
                      </a:srgbClr>
                    </a:outerShdw>
                  </a:effectLst>
                </a:endParaRPr>
              </a:p>
            </p:txBody>
          </p:sp>
        </p:grpSp>
        <p:sp>
          <p:nvSpPr>
            <p:cNvPr id="10" name="Oval 29">
              <a:extLst>
                <a:ext uri="{FF2B5EF4-FFF2-40B4-BE49-F238E27FC236}">
                  <a16:creationId xmlns:a16="http://schemas.microsoft.com/office/drawing/2014/main" id="{18F03CCF-2CAB-47E5-B05B-CCB65C20A163}"/>
                </a:ext>
              </a:extLst>
            </p:cNvPr>
            <p:cNvSpPr/>
            <p:nvPr/>
          </p:nvSpPr>
          <p:spPr>
            <a:xfrm>
              <a:off x="4139274" y="2060848"/>
              <a:ext cx="864096" cy="864096"/>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effectLst>
                    <a:outerShdw blurRad="38100" dist="38100" dir="2700000" algn="tl">
                      <a:srgbClr val="000000">
                        <a:alpha val="43137"/>
                      </a:srgbClr>
                    </a:outerShdw>
                  </a:effectLst>
                </a:rPr>
                <a:t>Social Media</a:t>
              </a:r>
              <a:endParaRPr lang="ko-KR" altLang="en-US" sz="900" dirty="0">
                <a:effectLst>
                  <a:outerShdw blurRad="38100" dist="38100" dir="2700000" algn="tl">
                    <a:srgbClr val="000000">
                      <a:alpha val="43137"/>
                    </a:srgbClr>
                  </a:outerShdw>
                </a:effectLst>
              </a:endParaRPr>
            </a:p>
          </p:txBody>
        </p:sp>
        <p:grpSp>
          <p:nvGrpSpPr>
            <p:cNvPr id="11" name="Group 22">
              <a:extLst>
                <a:ext uri="{FF2B5EF4-FFF2-40B4-BE49-F238E27FC236}">
                  <a16:creationId xmlns:a16="http://schemas.microsoft.com/office/drawing/2014/main" id="{3AFABF15-C765-45BC-B3F5-3A513090E5B6}"/>
                </a:ext>
              </a:extLst>
            </p:cNvPr>
            <p:cNvGrpSpPr/>
            <p:nvPr/>
          </p:nvGrpSpPr>
          <p:grpSpPr>
            <a:xfrm flipV="1">
              <a:off x="2457010" y="4424970"/>
              <a:ext cx="4228622" cy="1500026"/>
              <a:chOff x="2609410" y="2213248"/>
              <a:chExt cx="4228622" cy="1500026"/>
            </a:xfrm>
          </p:grpSpPr>
          <p:cxnSp>
            <p:nvCxnSpPr>
              <p:cNvPr id="12" name="Straight Connector 63">
                <a:extLst>
                  <a:ext uri="{FF2B5EF4-FFF2-40B4-BE49-F238E27FC236}">
                    <a16:creationId xmlns:a16="http://schemas.microsoft.com/office/drawing/2014/main" id="{E2156DCB-BFB0-4BA4-A5DA-5D3460544AC4}"/>
                  </a:ext>
                </a:extLst>
              </p:cNvPr>
              <p:cNvCxnSpPr>
                <a:cxnSpLocks/>
                <a:stCxn id="18" idx="4"/>
                <a:endCxn id="17" idx="6"/>
              </p:cNvCxnSpPr>
              <p:nvPr/>
            </p:nvCxnSpPr>
            <p:spPr>
              <a:xfrm flipV="1">
                <a:off x="2609410" y="2645296"/>
                <a:ext cx="1682264" cy="1067978"/>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65">
                <a:extLst>
                  <a:ext uri="{FF2B5EF4-FFF2-40B4-BE49-F238E27FC236}">
                    <a16:creationId xmlns:a16="http://schemas.microsoft.com/office/drawing/2014/main" id="{E75319A4-FADC-4072-BB0E-00E683360219}"/>
                  </a:ext>
                </a:extLst>
              </p:cNvPr>
              <p:cNvCxnSpPr>
                <a:cxnSpLocks/>
                <a:endCxn id="17" idx="5"/>
              </p:cNvCxnSpPr>
              <p:nvPr/>
            </p:nvCxnSpPr>
            <p:spPr>
              <a:xfrm flipH="1" flipV="1">
                <a:off x="4418218" y="2339792"/>
                <a:ext cx="1362660" cy="1373482"/>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6">
                <a:extLst>
                  <a:ext uri="{FF2B5EF4-FFF2-40B4-BE49-F238E27FC236}">
                    <a16:creationId xmlns:a16="http://schemas.microsoft.com/office/drawing/2014/main" id="{6E2B1697-4FB4-459D-8713-76963D75FD10}"/>
                  </a:ext>
                </a:extLst>
              </p:cNvPr>
              <p:cNvCxnSpPr>
                <a:cxnSpLocks/>
                <a:endCxn id="17" idx="3"/>
              </p:cNvCxnSpPr>
              <p:nvPr/>
            </p:nvCxnSpPr>
            <p:spPr>
              <a:xfrm flipV="1">
                <a:off x="3666566" y="2339792"/>
                <a:ext cx="1362660" cy="1373482"/>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7">
                <a:extLst>
                  <a:ext uri="{FF2B5EF4-FFF2-40B4-BE49-F238E27FC236}">
                    <a16:creationId xmlns:a16="http://schemas.microsoft.com/office/drawing/2014/main" id="{DD753DED-E043-4AF8-929E-53577BF1C07A}"/>
                  </a:ext>
                </a:extLst>
              </p:cNvPr>
              <p:cNvCxnSpPr>
                <a:cxnSpLocks/>
                <a:endCxn id="17" idx="4"/>
              </p:cNvCxnSpPr>
              <p:nvPr/>
            </p:nvCxnSpPr>
            <p:spPr>
              <a:xfrm flipV="1">
                <a:off x="4723722" y="2213248"/>
                <a:ext cx="0" cy="1500026"/>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3">
                <a:extLst>
                  <a:ext uri="{FF2B5EF4-FFF2-40B4-BE49-F238E27FC236}">
                    <a16:creationId xmlns:a16="http://schemas.microsoft.com/office/drawing/2014/main" id="{4274ECE6-8497-43FA-B93E-0AB069C3317D}"/>
                  </a:ext>
                </a:extLst>
              </p:cNvPr>
              <p:cNvCxnSpPr>
                <a:cxnSpLocks/>
                <a:stCxn id="22" idx="4"/>
              </p:cNvCxnSpPr>
              <p:nvPr/>
            </p:nvCxnSpPr>
            <p:spPr>
              <a:xfrm flipH="1" flipV="1">
                <a:off x="5137900" y="2645297"/>
                <a:ext cx="1700132" cy="1067977"/>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61">
                <a:extLst>
                  <a:ext uri="{FF2B5EF4-FFF2-40B4-BE49-F238E27FC236}">
                    <a16:creationId xmlns:a16="http://schemas.microsoft.com/office/drawing/2014/main" id="{B530F3FC-6006-4E04-B2D9-FB378DF29040}"/>
                  </a:ext>
                </a:extLst>
              </p:cNvPr>
              <p:cNvSpPr/>
              <p:nvPr/>
            </p:nvSpPr>
            <p:spPr>
              <a:xfrm rot="10800000">
                <a:off x="4291674" y="2213248"/>
                <a:ext cx="864096" cy="864096"/>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effectLst>
                      <a:outerShdw blurRad="38100" dist="38100" dir="2700000" algn="tl">
                        <a:srgbClr val="000000">
                          <a:alpha val="43137"/>
                        </a:srgbClr>
                      </a:outerShdw>
                    </a:effectLst>
                  </a:rPr>
                  <a:t>Travel </a:t>
                </a:r>
              </a:p>
              <a:p>
                <a:pPr algn="ctr"/>
                <a:r>
                  <a:rPr lang="en-US" altLang="ko-KR" sz="900" dirty="0">
                    <a:effectLst>
                      <a:outerShdw blurRad="38100" dist="38100" dir="2700000" algn="tl">
                        <a:srgbClr val="000000">
                          <a:alpha val="43137"/>
                        </a:srgbClr>
                      </a:outerShdw>
                    </a:effectLst>
                  </a:rPr>
                  <a:t>&amp;</a:t>
                </a:r>
              </a:p>
              <a:p>
                <a:pPr algn="ctr"/>
                <a:r>
                  <a:rPr lang="en-US" altLang="ko-KR" sz="900" dirty="0">
                    <a:effectLst>
                      <a:outerShdw blurRad="38100" dist="38100" dir="2700000" algn="tl">
                        <a:srgbClr val="000000">
                          <a:alpha val="43137"/>
                        </a:srgbClr>
                      </a:outerShdw>
                    </a:effectLst>
                  </a:rPr>
                  <a:t>Tourism</a:t>
                </a:r>
                <a:endParaRPr lang="ko-KR" altLang="en-US" sz="900" dirty="0">
                  <a:effectLst>
                    <a:outerShdw blurRad="38100" dist="38100" dir="2700000" algn="tl">
                      <a:srgbClr val="000000">
                        <a:alpha val="43137"/>
                      </a:srgbClr>
                    </a:outerShdw>
                  </a:effectLst>
                </a:endParaRPr>
              </a:p>
            </p:txBody>
          </p:sp>
        </p:grpSp>
      </p:grpSp>
      <p:sp>
        <p:nvSpPr>
          <p:cNvPr id="65" name="Text Placeholder 1">
            <a:extLst>
              <a:ext uri="{FF2B5EF4-FFF2-40B4-BE49-F238E27FC236}">
                <a16:creationId xmlns:a16="http://schemas.microsoft.com/office/drawing/2014/main" id="{29A0A57C-00D4-4098-8DDA-9B16E2BB48CD}"/>
              </a:ext>
            </a:extLst>
          </p:cNvPr>
          <p:cNvSpPr txBox="1">
            <a:spLocks/>
          </p:cNvSpPr>
          <p:nvPr/>
        </p:nvSpPr>
        <p:spPr>
          <a:xfrm>
            <a:off x="236008" y="2849866"/>
            <a:ext cx="11955992" cy="7624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0" dirty="0">
                <a:effectLst>
                  <a:outerShdw blurRad="38100" dist="38100" dir="2700000" algn="tl">
                    <a:srgbClr val="000000">
                      <a:alpha val="43137"/>
                    </a:srgbClr>
                  </a:outerShdw>
                </a:effectLst>
              </a:rPr>
              <a:t>MASHWERNA</a:t>
            </a:r>
          </a:p>
        </p:txBody>
      </p:sp>
      <p:sp>
        <p:nvSpPr>
          <p:cNvPr id="33" name="TextBox 32">
            <a:extLst>
              <a:ext uri="{FF2B5EF4-FFF2-40B4-BE49-F238E27FC236}">
                <a16:creationId xmlns:a16="http://schemas.microsoft.com/office/drawing/2014/main" id="{6B73D2F2-79A8-493B-B3D3-0F90DB7C1D41}"/>
              </a:ext>
            </a:extLst>
          </p:cNvPr>
          <p:cNvSpPr txBox="1"/>
          <p:nvPr/>
        </p:nvSpPr>
        <p:spPr>
          <a:xfrm>
            <a:off x="2574743" y="5257562"/>
            <a:ext cx="7431881" cy="1246495"/>
          </a:xfrm>
          <a:prstGeom prst="rect">
            <a:avLst/>
          </a:prstGeom>
          <a:noFill/>
        </p:spPr>
        <p:txBody>
          <a:bodyPr wrap="square" rtlCol="0">
            <a:spAutoFit/>
          </a:bodyPr>
          <a:lstStyle/>
          <a:p>
            <a:r>
              <a:rPr lang="en-US" sz="1250" dirty="0"/>
              <a:t>Mashwerna revolutionizes social media and tourism with authentic engagement and unbiased destination reviews. By fostering meaningful interactions, promoting tourism through a positive, moderated environment, and offering a platform free from sponsorships, Mashwerna creates a vibrant community for authentic adventures and connections. This comprehensive approach ensures that users can enjoy and share genuine experiences within a supportive and safe community, paving the way for a future where every adventure is celebrated and shared authentically.</a:t>
            </a:r>
            <a:endParaRPr lang="en-US" altLang="ko-KR" sz="1250" dirty="0">
              <a:solidFill>
                <a:schemeClr val="tx1">
                  <a:lumMod val="75000"/>
                  <a:lumOff val="25000"/>
                </a:schemeClr>
              </a:solidFill>
              <a:ea typeface="FZShuTi" pitchFamily="2" charset="-122"/>
              <a:cs typeface="Arial" pitchFamily="34" charset="0"/>
            </a:endParaRPr>
          </a:p>
        </p:txBody>
      </p:sp>
      <p:sp>
        <p:nvSpPr>
          <p:cNvPr id="39" name="Rectangle 36">
            <a:extLst>
              <a:ext uri="{FF2B5EF4-FFF2-40B4-BE49-F238E27FC236}">
                <a16:creationId xmlns:a16="http://schemas.microsoft.com/office/drawing/2014/main" id="{BCC3D36A-39E8-42D7-BC1E-C5571EB7ADE9}"/>
              </a:ext>
            </a:extLst>
          </p:cNvPr>
          <p:cNvSpPr/>
          <p:nvPr/>
        </p:nvSpPr>
        <p:spPr>
          <a:xfrm>
            <a:off x="5901315" y="3017551"/>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effectLst>
                <a:outerShdw blurRad="38100" dist="38100" dir="2700000" algn="tl">
                  <a:srgbClr val="000000">
                    <a:alpha val="43137"/>
                  </a:srgbClr>
                </a:outerShdw>
              </a:effectLst>
            </a:endParaRPr>
          </a:p>
        </p:txBody>
      </p:sp>
      <p:sp>
        <p:nvSpPr>
          <p:cNvPr id="49" name="Rounded Rectangle 7">
            <a:extLst>
              <a:ext uri="{FF2B5EF4-FFF2-40B4-BE49-F238E27FC236}">
                <a16:creationId xmlns:a16="http://schemas.microsoft.com/office/drawing/2014/main" id="{6DB4FCD0-7039-46A2-8AF2-1A17E881082E}"/>
              </a:ext>
            </a:extLst>
          </p:cNvPr>
          <p:cNvSpPr/>
          <p:nvPr/>
        </p:nvSpPr>
        <p:spPr>
          <a:xfrm>
            <a:off x="3846042" y="2964960"/>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latinLnBrk="1"/>
            <a:endParaRPr lang="ko-KR" altLang="en-US" dirty="0">
              <a:effectLst>
                <a:outerShdw blurRad="38100" dist="38100" dir="2700000" algn="tl">
                  <a:srgbClr val="000000">
                    <a:alpha val="43137"/>
                  </a:srgbClr>
                </a:outerShdw>
              </a:effectLst>
            </a:endParaRPr>
          </a:p>
        </p:txBody>
      </p:sp>
      <p:sp>
        <p:nvSpPr>
          <p:cNvPr id="50" name="Rounded Rectangle 27">
            <a:extLst>
              <a:ext uri="{FF2B5EF4-FFF2-40B4-BE49-F238E27FC236}">
                <a16:creationId xmlns:a16="http://schemas.microsoft.com/office/drawing/2014/main" id="{E953FD64-E6D6-4F69-84F2-805505C7A822}"/>
              </a:ext>
            </a:extLst>
          </p:cNvPr>
          <p:cNvSpPr/>
          <p:nvPr/>
        </p:nvSpPr>
        <p:spPr>
          <a:xfrm>
            <a:off x="4851684" y="3030626"/>
            <a:ext cx="374322" cy="28753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effectLst>
                <a:outerShdw blurRad="38100" dist="38100" dir="2700000" algn="tl">
                  <a:srgbClr val="000000">
                    <a:alpha val="43137"/>
                  </a:srgbClr>
                </a:outerShdw>
              </a:effectLst>
            </a:endParaRPr>
          </a:p>
        </p:txBody>
      </p:sp>
      <p:sp>
        <p:nvSpPr>
          <p:cNvPr id="51" name="Rounded Rectangle 5">
            <a:extLst>
              <a:ext uri="{FF2B5EF4-FFF2-40B4-BE49-F238E27FC236}">
                <a16:creationId xmlns:a16="http://schemas.microsoft.com/office/drawing/2014/main" id="{910E8209-2FE9-48F4-9951-0175CD9614B3}"/>
              </a:ext>
            </a:extLst>
          </p:cNvPr>
          <p:cNvSpPr/>
          <p:nvPr/>
        </p:nvSpPr>
        <p:spPr>
          <a:xfrm flipH="1">
            <a:off x="6945921" y="3025127"/>
            <a:ext cx="423259" cy="34916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effectLst>
                <a:outerShdw blurRad="38100" dist="38100" dir="2700000" algn="tl">
                  <a:srgbClr val="000000">
                    <a:alpha val="43137"/>
                  </a:srgbClr>
                </a:outerShdw>
              </a:effectLst>
            </a:endParaRPr>
          </a:p>
        </p:txBody>
      </p:sp>
      <p:sp>
        <p:nvSpPr>
          <p:cNvPr id="52" name="Freeform 53">
            <a:extLst>
              <a:ext uri="{FF2B5EF4-FFF2-40B4-BE49-F238E27FC236}">
                <a16:creationId xmlns:a16="http://schemas.microsoft.com/office/drawing/2014/main" id="{6A926B47-5562-48BB-A4AB-34594A60B3E2}"/>
              </a:ext>
            </a:extLst>
          </p:cNvPr>
          <p:cNvSpPr/>
          <p:nvPr/>
        </p:nvSpPr>
        <p:spPr>
          <a:xfrm>
            <a:off x="8007714" y="3017551"/>
            <a:ext cx="405194" cy="374724"/>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latinLnBrk="1"/>
            <a:endParaRPr lang="ko-KR"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802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사각형: 둥근 모서리 37">
            <a:extLst>
              <a:ext uri="{FF2B5EF4-FFF2-40B4-BE49-F238E27FC236}">
                <a16:creationId xmlns:a16="http://schemas.microsoft.com/office/drawing/2014/main" id="{57C9C667-2B9C-48DC-BC22-F727D3BB3728}"/>
              </a:ext>
            </a:extLst>
          </p:cNvPr>
          <p:cNvSpPr/>
          <p:nvPr/>
        </p:nvSpPr>
        <p:spPr>
          <a:xfrm>
            <a:off x="0" y="4835877"/>
            <a:ext cx="748937" cy="1777059"/>
          </a:xfrm>
          <a:custGeom>
            <a:avLst/>
            <a:gdLst>
              <a:gd name="connsiteX0" fmla="*/ 0 w 705394"/>
              <a:gd name="connsiteY0" fmla="*/ 0 h 1757970"/>
              <a:gd name="connsiteX1" fmla="*/ 0 w 705394"/>
              <a:gd name="connsiteY1" fmla="*/ 0 h 1757970"/>
              <a:gd name="connsiteX2" fmla="*/ 705394 w 705394"/>
              <a:gd name="connsiteY2" fmla="*/ 0 h 1757970"/>
              <a:gd name="connsiteX3" fmla="*/ 705394 w 705394"/>
              <a:gd name="connsiteY3" fmla="*/ 0 h 1757970"/>
              <a:gd name="connsiteX4" fmla="*/ 705394 w 705394"/>
              <a:gd name="connsiteY4" fmla="*/ 1757970 h 1757970"/>
              <a:gd name="connsiteX5" fmla="*/ 705394 w 705394"/>
              <a:gd name="connsiteY5" fmla="*/ 1757970 h 1757970"/>
              <a:gd name="connsiteX6" fmla="*/ 0 w 705394"/>
              <a:gd name="connsiteY6" fmla="*/ 1757970 h 1757970"/>
              <a:gd name="connsiteX7" fmla="*/ 0 w 705394"/>
              <a:gd name="connsiteY7" fmla="*/ 1757970 h 1757970"/>
              <a:gd name="connsiteX8" fmla="*/ 0 w 705394"/>
              <a:gd name="connsiteY8" fmla="*/ 0 h 1757970"/>
              <a:gd name="connsiteX0" fmla="*/ 0 w 705394"/>
              <a:gd name="connsiteY0" fmla="*/ 0 h 1757970"/>
              <a:gd name="connsiteX1" fmla="*/ 0 w 705394"/>
              <a:gd name="connsiteY1" fmla="*/ 0 h 1757970"/>
              <a:gd name="connsiteX2" fmla="*/ 705394 w 705394"/>
              <a:gd name="connsiteY2" fmla="*/ 0 h 1757970"/>
              <a:gd name="connsiteX3" fmla="*/ 496388 w 705394"/>
              <a:gd name="connsiteY3" fmla="*/ 182880 h 1757970"/>
              <a:gd name="connsiteX4" fmla="*/ 705394 w 705394"/>
              <a:gd name="connsiteY4" fmla="*/ 1757970 h 1757970"/>
              <a:gd name="connsiteX5" fmla="*/ 705394 w 705394"/>
              <a:gd name="connsiteY5" fmla="*/ 1757970 h 1757970"/>
              <a:gd name="connsiteX6" fmla="*/ 0 w 705394"/>
              <a:gd name="connsiteY6" fmla="*/ 1757970 h 1757970"/>
              <a:gd name="connsiteX7" fmla="*/ 0 w 705394"/>
              <a:gd name="connsiteY7" fmla="*/ 1757970 h 1757970"/>
              <a:gd name="connsiteX8" fmla="*/ 0 w 705394"/>
              <a:gd name="connsiteY8" fmla="*/ 0 h 1757970"/>
              <a:gd name="connsiteX0" fmla="*/ 0 w 705394"/>
              <a:gd name="connsiteY0" fmla="*/ 0 h 1757970"/>
              <a:gd name="connsiteX1" fmla="*/ 0 w 705394"/>
              <a:gd name="connsiteY1" fmla="*/ 0 h 1757970"/>
              <a:gd name="connsiteX2" fmla="*/ 418011 w 705394"/>
              <a:gd name="connsiteY2" fmla="*/ 17417 h 1757970"/>
              <a:gd name="connsiteX3" fmla="*/ 496388 w 705394"/>
              <a:gd name="connsiteY3" fmla="*/ 182880 h 1757970"/>
              <a:gd name="connsiteX4" fmla="*/ 705394 w 705394"/>
              <a:gd name="connsiteY4" fmla="*/ 1757970 h 1757970"/>
              <a:gd name="connsiteX5" fmla="*/ 705394 w 705394"/>
              <a:gd name="connsiteY5" fmla="*/ 1757970 h 1757970"/>
              <a:gd name="connsiteX6" fmla="*/ 0 w 705394"/>
              <a:gd name="connsiteY6" fmla="*/ 1757970 h 1757970"/>
              <a:gd name="connsiteX7" fmla="*/ 0 w 705394"/>
              <a:gd name="connsiteY7" fmla="*/ 1757970 h 1757970"/>
              <a:gd name="connsiteX8" fmla="*/ 0 w 705394"/>
              <a:gd name="connsiteY8" fmla="*/ 0 h 1757970"/>
              <a:gd name="connsiteX0" fmla="*/ 0 w 748937"/>
              <a:gd name="connsiteY0" fmla="*/ 0 h 1757970"/>
              <a:gd name="connsiteX1" fmla="*/ 0 w 748937"/>
              <a:gd name="connsiteY1" fmla="*/ 0 h 1757970"/>
              <a:gd name="connsiteX2" fmla="*/ 418011 w 748937"/>
              <a:gd name="connsiteY2" fmla="*/ 17417 h 1757970"/>
              <a:gd name="connsiteX3" fmla="*/ 496388 w 748937"/>
              <a:gd name="connsiteY3" fmla="*/ 182880 h 1757970"/>
              <a:gd name="connsiteX4" fmla="*/ 705394 w 748937"/>
              <a:gd name="connsiteY4" fmla="*/ 1757970 h 1757970"/>
              <a:gd name="connsiteX5" fmla="*/ 748937 w 748937"/>
              <a:gd name="connsiteY5" fmla="*/ 1566381 h 1757970"/>
              <a:gd name="connsiteX6" fmla="*/ 0 w 748937"/>
              <a:gd name="connsiteY6" fmla="*/ 1757970 h 1757970"/>
              <a:gd name="connsiteX7" fmla="*/ 0 w 748937"/>
              <a:gd name="connsiteY7" fmla="*/ 1757970 h 1757970"/>
              <a:gd name="connsiteX8" fmla="*/ 0 w 748937"/>
              <a:gd name="connsiteY8" fmla="*/ 0 h 1757970"/>
              <a:gd name="connsiteX0" fmla="*/ 0 w 705394"/>
              <a:gd name="connsiteY0" fmla="*/ 0 h 1775387"/>
              <a:gd name="connsiteX1" fmla="*/ 0 w 705394"/>
              <a:gd name="connsiteY1" fmla="*/ 0 h 1775387"/>
              <a:gd name="connsiteX2" fmla="*/ 418011 w 705394"/>
              <a:gd name="connsiteY2" fmla="*/ 17417 h 1775387"/>
              <a:gd name="connsiteX3" fmla="*/ 496388 w 705394"/>
              <a:gd name="connsiteY3" fmla="*/ 182880 h 1775387"/>
              <a:gd name="connsiteX4" fmla="*/ 705394 w 705394"/>
              <a:gd name="connsiteY4" fmla="*/ 1757970 h 1775387"/>
              <a:gd name="connsiteX5" fmla="*/ 600892 w 705394"/>
              <a:gd name="connsiteY5" fmla="*/ 1775387 h 1775387"/>
              <a:gd name="connsiteX6" fmla="*/ 0 w 705394"/>
              <a:gd name="connsiteY6" fmla="*/ 1757970 h 1775387"/>
              <a:gd name="connsiteX7" fmla="*/ 0 w 705394"/>
              <a:gd name="connsiteY7" fmla="*/ 1757970 h 1775387"/>
              <a:gd name="connsiteX8" fmla="*/ 0 w 705394"/>
              <a:gd name="connsiteY8" fmla="*/ 0 h 1775387"/>
              <a:gd name="connsiteX0" fmla="*/ 0 w 748937"/>
              <a:gd name="connsiteY0" fmla="*/ 0 h 1775387"/>
              <a:gd name="connsiteX1" fmla="*/ 0 w 748937"/>
              <a:gd name="connsiteY1" fmla="*/ 0 h 1775387"/>
              <a:gd name="connsiteX2" fmla="*/ 418011 w 748937"/>
              <a:gd name="connsiteY2" fmla="*/ 17417 h 1775387"/>
              <a:gd name="connsiteX3" fmla="*/ 496388 w 748937"/>
              <a:gd name="connsiteY3" fmla="*/ 182880 h 1775387"/>
              <a:gd name="connsiteX4" fmla="*/ 748937 w 748937"/>
              <a:gd name="connsiteY4" fmla="*/ 1583799 h 1775387"/>
              <a:gd name="connsiteX5" fmla="*/ 600892 w 748937"/>
              <a:gd name="connsiteY5" fmla="*/ 1775387 h 1775387"/>
              <a:gd name="connsiteX6" fmla="*/ 0 w 748937"/>
              <a:gd name="connsiteY6" fmla="*/ 1757970 h 1775387"/>
              <a:gd name="connsiteX7" fmla="*/ 0 w 748937"/>
              <a:gd name="connsiteY7" fmla="*/ 1757970 h 1775387"/>
              <a:gd name="connsiteX8" fmla="*/ 0 w 748937"/>
              <a:gd name="connsiteY8" fmla="*/ 0 h 1775387"/>
              <a:gd name="connsiteX0" fmla="*/ 0 w 748937"/>
              <a:gd name="connsiteY0" fmla="*/ 0 h 1775387"/>
              <a:gd name="connsiteX1" fmla="*/ 0 w 748937"/>
              <a:gd name="connsiteY1" fmla="*/ 0 h 1775387"/>
              <a:gd name="connsiteX2" fmla="*/ 418011 w 748937"/>
              <a:gd name="connsiteY2" fmla="*/ 17417 h 1775387"/>
              <a:gd name="connsiteX3" fmla="*/ 496388 w 748937"/>
              <a:gd name="connsiteY3" fmla="*/ 182880 h 1775387"/>
              <a:gd name="connsiteX4" fmla="*/ 748937 w 748937"/>
              <a:gd name="connsiteY4" fmla="*/ 1583799 h 1775387"/>
              <a:gd name="connsiteX5" fmla="*/ 600892 w 748937"/>
              <a:gd name="connsiteY5" fmla="*/ 1775387 h 1775387"/>
              <a:gd name="connsiteX6" fmla="*/ 0 w 748937"/>
              <a:gd name="connsiteY6" fmla="*/ 1757970 h 1775387"/>
              <a:gd name="connsiteX7" fmla="*/ 0 w 748937"/>
              <a:gd name="connsiteY7" fmla="*/ 1757970 h 1775387"/>
              <a:gd name="connsiteX8" fmla="*/ 0 w 748937"/>
              <a:gd name="connsiteY8" fmla="*/ 0 h 1775387"/>
              <a:gd name="connsiteX0" fmla="*/ 0 w 748937"/>
              <a:gd name="connsiteY0" fmla="*/ 0 h 1777059"/>
              <a:gd name="connsiteX1" fmla="*/ 0 w 748937"/>
              <a:gd name="connsiteY1" fmla="*/ 0 h 1777059"/>
              <a:gd name="connsiteX2" fmla="*/ 418011 w 748937"/>
              <a:gd name="connsiteY2" fmla="*/ 17417 h 1777059"/>
              <a:gd name="connsiteX3" fmla="*/ 496388 w 748937"/>
              <a:gd name="connsiteY3" fmla="*/ 182880 h 1777059"/>
              <a:gd name="connsiteX4" fmla="*/ 748937 w 748937"/>
              <a:gd name="connsiteY4" fmla="*/ 1583799 h 1777059"/>
              <a:gd name="connsiteX5" fmla="*/ 600892 w 748937"/>
              <a:gd name="connsiteY5" fmla="*/ 1775387 h 1777059"/>
              <a:gd name="connsiteX6" fmla="*/ 0 w 748937"/>
              <a:gd name="connsiteY6" fmla="*/ 1757970 h 1777059"/>
              <a:gd name="connsiteX7" fmla="*/ 0 w 748937"/>
              <a:gd name="connsiteY7" fmla="*/ 1757970 h 1777059"/>
              <a:gd name="connsiteX8" fmla="*/ 0 w 748937"/>
              <a:gd name="connsiteY8" fmla="*/ 0 h 177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937" h="1777059">
                <a:moveTo>
                  <a:pt x="0" y="0"/>
                </a:moveTo>
                <a:lnTo>
                  <a:pt x="0" y="0"/>
                </a:lnTo>
                <a:lnTo>
                  <a:pt x="418011" y="17417"/>
                </a:lnTo>
                <a:lnTo>
                  <a:pt x="496388" y="182880"/>
                </a:lnTo>
                <a:lnTo>
                  <a:pt x="748937" y="1583799"/>
                </a:lnTo>
                <a:cubicBezTo>
                  <a:pt x="743132" y="1708622"/>
                  <a:pt x="676366" y="1789901"/>
                  <a:pt x="600892" y="1775387"/>
                </a:cubicBezTo>
                <a:lnTo>
                  <a:pt x="0" y="1757970"/>
                </a:lnTo>
                <a:lnTo>
                  <a:pt x="0" y="175797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effectLst>
                <a:outerShdw blurRad="38100" dist="38100" dir="2700000" algn="tl">
                  <a:srgbClr val="000000">
                    <a:alpha val="43137"/>
                  </a:srgbClr>
                </a:outerShdw>
              </a:effectLst>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effectLst>
                  <a:outerShdw blurRad="38100" dist="38100" dir="2700000" algn="tl">
                    <a:srgbClr val="000000">
                      <a:alpha val="43137"/>
                    </a:srgbClr>
                  </a:outerShdw>
                </a:effectLst>
              </a:rPr>
              <a:t>Introduction</a:t>
            </a:r>
          </a:p>
        </p:txBody>
      </p:sp>
      <p:grpSp>
        <p:nvGrpSpPr>
          <p:cNvPr id="4" name="그룹 3">
            <a:extLst>
              <a:ext uri="{FF2B5EF4-FFF2-40B4-BE49-F238E27FC236}">
                <a16:creationId xmlns:a16="http://schemas.microsoft.com/office/drawing/2014/main" id="{1D732EBC-8CF1-45E5-B0F1-FC5FAA704529}"/>
              </a:ext>
            </a:extLst>
          </p:cNvPr>
          <p:cNvGrpSpPr/>
          <p:nvPr/>
        </p:nvGrpSpPr>
        <p:grpSpPr>
          <a:xfrm>
            <a:off x="323529" y="3392910"/>
            <a:ext cx="4890680" cy="3046734"/>
            <a:chOff x="593248" y="-39"/>
            <a:chExt cx="11004531" cy="6855463"/>
          </a:xfrm>
        </p:grpSpPr>
        <p:sp>
          <p:nvSpPr>
            <p:cNvPr id="23" name="자유형: 도형 22">
              <a:extLst>
                <a:ext uri="{FF2B5EF4-FFF2-40B4-BE49-F238E27FC236}">
                  <a16:creationId xmlns:a16="http://schemas.microsoft.com/office/drawing/2014/main" id="{E1F07239-4247-4640-9A11-B1F5FAF8AC6F}"/>
                </a:ext>
              </a:extLst>
            </p:cNvPr>
            <p:cNvSpPr/>
            <p:nvPr/>
          </p:nvSpPr>
          <p:spPr>
            <a:xfrm>
              <a:off x="2724939" y="-39"/>
              <a:ext cx="8859769" cy="5261333"/>
            </a:xfrm>
            <a:custGeom>
              <a:avLst/>
              <a:gdLst>
                <a:gd name="connsiteX0" fmla="*/ 0 w 8859769"/>
                <a:gd name="connsiteY0" fmla="*/ 3417069 h 5261333"/>
                <a:gd name="connsiteX1" fmla="*/ 2977037 w 8859769"/>
                <a:gd name="connsiteY1" fmla="*/ 5224090 h 5261333"/>
                <a:gd name="connsiteX2" fmla="*/ 3241382 w 8859769"/>
                <a:gd name="connsiteY2" fmla="*/ 5225254 h 5261333"/>
                <a:gd name="connsiteX3" fmla="*/ 8837011 w 8859769"/>
                <a:gd name="connsiteY3" fmla="*/ 1918451 h 5261333"/>
                <a:gd name="connsiteX4" fmla="*/ 8837759 w 8859769"/>
                <a:gd name="connsiteY4" fmla="*/ 1838815 h 5261333"/>
                <a:gd name="connsiteX5" fmla="*/ 5884746 w 8859769"/>
                <a:gd name="connsiteY5" fmla="*/ 28885 h 5261333"/>
                <a:gd name="connsiteX6" fmla="*/ 5685407 w 8859769"/>
                <a:gd name="connsiteY6" fmla="*/ 27056 h 5261333"/>
                <a:gd name="connsiteX7" fmla="*/ 0 w 8859769"/>
                <a:gd name="connsiteY7" fmla="*/ 3417069 h 52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9769" h="5261333">
                  <a:moveTo>
                    <a:pt x="0" y="3417069"/>
                  </a:moveTo>
                  <a:lnTo>
                    <a:pt x="2977037" y="5224090"/>
                  </a:lnTo>
                  <a:cubicBezTo>
                    <a:pt x="3058169" y="5273301"/>
                    <a:pt x="3159834" y="5273800"/>
                    <a:pt x="3241382" y="5225254"/>
                  </a:cubicBezTo>
                  <a:lnTo>
                    <a:pt x="8837011" y="1918451"/>
                  </a:lnTo>
                  <a:cubicBezTo>
                    <a:pt x="8867020" y="1900578"/>
                    <a:pt x="8867435" y="1857269"/>
                    <a:pt x="8837759" y="1838815"/>
                  </a:cubicBezTo>
                  <a:lnTo>
                    <a:pt x="5884746" y="28885"/>
                  </a:lnTo>
                  <a:cubicBezTo>
                    <a:pt x="5823897" y="-8938"/>
                    <a:pt x="5747004" y="-9686"/>
                    <a:pt x="5685407" y="27056"/>
                  </a:cubicBezTo>
                  <a:lnTo>
                    <a:pt x="0" y="3417069"/>
                  </a:lnTo>
                  <a:close/>
                </a:path>
              </a:pathLst>
            </a:custGeom>
            <a:solidFill>
              <a:srgbClr val="26586F"/>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24" name="자유형: 도형 23">
              <a:extLst>
                <a:ext uri="{FF2B5EF4-FFF2-40B4-BE49-F238E27FC236}">
                  <a16:creationId xmlns:a16="http://schemas.microsoft.com/office/drawing/2014/main" id="{540C15E9-2729-4A50-9AC5-0021B5D2C4CF}"/>
                </a:ext>
              </a:extLst>
            </p:cNvPr>
            <p:cNvSpPr/>
            <p:nvPr/>
          </p:nvSpPr>
          <p:spPr>
            <a:xfrm>
              <a:off x="2722248" y="1885058"/>
              <a:ext cx="8875531" cy="3725857"/>
            </a:xfrm>
            <a:custGeom>
              <a:avLst/>
              <a:gdLst>
                <a:gd name="connsiteX0" fmla="*/ 8874616 w 8875532"/>
                <a:gd name="connsiteY0" fmla="*/ 24873 h 3725856"/>
                <a:gd name="connsiteX1" fmla="*/ 8856993 w 8875532"/>
                <a:gd name="connsiteY1" fmla="*/ 268 h 3725856"/>
                <a:gd name="connsiteX2" fmla="*/ 8847101 w 8875532"/>
                <a:gd name="connsiteY2" fmla="*/ 21798 h 3725856"/>
                <a:gd name="connsiteX3" fmla="*/ 3287964 w 8875532"/>
                <a:gd name="connsiteY3" fmla="*/ 3310894 h 3725856"/>
                <a:gd name="connsiteX4" fmla="*/ 2958199 w 8875532"/>
                <a:gd name="connsiteY4" fmla="*/ 3316630 h 3725856"/>
                <a:gd name="connsiteX5" fmla="*/ 10671 w 8875532"/>
                <a:gd name="connsiteY5" fmla="*/ 1528729 h 3725856"/>
                <a:gd name="connsiteX6" fmla="*/ 31 w 8875532"/>
                <a:gd name="connsiteY6" fmla="*/ 1939461 h 3725856"/>
                <a:gd name="connsiteX7" fmla="*/ 39932 w 8875532"/>
                <a:gd name="connsiteY7" fmla="*/ 2005464 h 3725856"/>
                <a:gd name="connsiteX8" fmla="*/ 2828021 w 8875532"/>
                <a:gd name="connsiteY8" fmla="*/ 3636421 h 3725856"/>
                <a:gd name="connsiteX9" fmla="*/ 3080894 w 8875532"/>
                <a:gd name="connsiteY9" fmla="*/ 3722374 h 3725856"/>
                <a:gd name="connsiteX10" fmla="*/ 3202260 w 8875532"/>
                <a:gd name="connsiteY10" fmla="*/ 3722541 h 3725856"/>
                <a:gd name="connsiteX11" fmla="*/ 3345073 w 8875532"/>
                <a:gd name="connsiteY11" fmla="*/ 3677818 h 3725856"/>
                <a:gd name="connsiteX12" fmla="*/ 8845188 w 8875532"/>
                <a:gd name="connsiteY12" fmla="*/ 470186 h 3725856"/>
                <a:gd name="connsiteX13" fmla="*/ 8875530 w 8875532"/>
                <a:gd name="connsiteY13" fmla="*/ 431698 h 3725856"/>
                <a:gd name="connsiteX14" fmla="*/ 8874616 w 8875532"/>
                <a:gd name="connsiteY14" fmla="*/ 24873 h 372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75532" h="3725856">
                  <a:moveTo>
                    <a:pt x="8874616" y="24873"/>
                  </a:moveTo>
                  <a:cubicBezTo>
                    <a:pt x="8874616" y="13235"/>
                    <a:pt x="8877691" y="-2226"/>
                    <a:pt x="8856993" y="268"/>
                  </a:cubicBezTo>
                  <a:cubicBezTo>
                    <a:pt x="8863975" y="12238"/>
                    <a:pt x="8856328" y="16394"/>
                    <a:pt x="8847101" y="21798"/>
                  </a:cubicBezTo>
                  <a:cubicBezTo>
                    <a:pt x="8681761" y="119389"/>
                    <a:pt x="3584729" y="3135496"/>
                    <a:pt x="3287964" y="3310894"/>
                  </a:cubicBezTo>
                  <a:cubicBezTo>
                    <a:pt x="3179650" y="3374903"/>
                    <a:pt x="3068093" y="3377064"/>
                    <a:pt x="2958199" y="3316630"/>
                  </a:cubicBezTo>
                  <a:cubicBezTo>
                    <a:pt x="2752625" y="3203577"/>
                    <a:pt x="326804" y="1714851"/>
                    <a:pt x="10671" y="1528729"/>
                  </a:cubicBezTo>
                  <a:cubicBezTo>
                    <a:pt x="10256" y="1662896"/>
                    <a:pt x="2857" y="1805376"/>
                    <a:pt x="31" y="1939461"/>
                  </a:cubicBezTo>
                  <a:cubicBezTo>
                    <a:pt x="-717" y="1973543"/>
                    <a:pt x="12001" y="1989337"/>
                    <a:pt x="39932" y="2005464"/>
                  </a:cubicBezTo>
                  <a:cubicBezTo>
                    <a:pt x="345009" y="2182109"/>
                    <a:pt x="2519453" y="3454704"/>
                    <a:pt x="2828021" y="3636421"/>
                  </a:cubicBezTo>
                  <a:cubicBezTo>
                    <a:pt x="2906660" y="3682723"/>
                    <a:pt x="2987875" y="3719382"/>
                    <a:pt x="3080894" y="3722374"/>
                  </a:cubicBezTo>
                  <a:cubicBezTo>
                    <a:pt x="3121377" y="3727196"/>
                    <a:pt x="3161777" y="3726780"/>
                    <a:pt x="3202260" y="3722541"/>
                  </a:cubicBezTo>
                  <a:cubicBezTo>
                    <a:pt x="3254131" y="3721377"/>
                    <a:pt x="3301514" y="3702258"/>
                    <a:pt x="3345073" y="3677818"/>
                  </a:cubicBezTo>
                  <a:cubicBezTo>
                    <a:pt x="3471094" y="3607077"/>
                    <a:pt x="8618501" y="602525"/>
                    <a:pt x="8845188" y="470186"/>
                  </a:cubicBezTo>
                  <a:cubicBezTo>
                    <a:pt x="8859985" y="461541"/>
                    <a:pt x="8875780" y="456054"/>
                    <a:pt x="8875530" y="431698"/>
                  </a:cubicBezTo>
                  <a:cubicBezTo>
                    <a:pt x="8874034" y="296118"/>
                    <a:pt x="8874865" y="160454"/>
                    <a:pt x="8874616" y="24873"/>
                  </a:cubicBezTo>
                  <a:close/>
                </a:path>
              </a:pathLst>
            </a:custGeom>
            <a:solidFill>
              <a:srgbClr val="174859"/>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25" name="자유형: 도형 24">
              <a:extLst>
                <a:ext uri="{FF2B5EF4-FFF2-40B4-BE49-F238E27FC236}">
                  <a16:creationId xmlns:a16="http://schemas.microsoft.com/office/drawing/2014/main" id="{944A8D14-7A24-4A63-B9E2-CF4171D3491B}"/>
                </a:ext>
              </a:extLst>
            </p:cNvPr>
            <p:cNvSpPr/>
            <p:nvPr/>
          </p:nvSpPr>
          <p:spPr>
            <a:xfrm>
              <a:off x="3488961" y="374257"/>
              <a:ext cx="7396545" cy="4439426"/>
            </a:xfrm>
            <a:custGeom>
              <a:avLst/>
              <a:gdLst>
                <a:gd name="connsiteX0" fmla="*/ 16377 w 7396545"/>
                <a:gd name="connsiteY0" fmla="*/ 2723148 h 4439426"/>
                <a:gd name="connsiteX1" fmla="*/ 2841790 w 7396545"/>
                <a:gd name="connsiteY1" fmla="*/ 4424846 h 4439426"/>
                <a:gd name="connsiteX2" fmla="*/ 2945699 w 7396545"/>
                <a:gd name="connsiteY2" fmla="*/ 4425512 h 4439426"/>
                <a:gd name="connsiteX3" fmla="*/ 7378461 w 7396545"/>
                <a:gd name="connsiteY3" fmla="*/ 1835016 h 4439426"/>
                <a:gd name="connsiteX4" fmla="*/ 7377463 w 7396545"/>
                <a:gd name="connsiteY4" fmla="*/ 1771424 h 4439426"/>
                <a:gd name="connsiteX5" fmla="*/ 4552549 w 7396545"/>
                <a:gd name="connsiteY5" fmla="*/ 13365 h 4439426"/>
                <a:gd name="connsiteX6" fmla="*/ 4444235 w 7396545"/>
                <a:gd name="connsiteY6" fmla="*/ 15027 h 4439426"/>
                <a:gd name="connsiteX7" fmla="*/ 16793 w 7396545"/>
                <a:gd name="connsiteY7" fmla="*/ 2664876 h 4439426"/>
                <a:gd name="connsiteX8" fmla="*/ 16377 w 7396545"/>
                <a:gd name="connsiteY8" fmla="*/ 2723148 h 443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6545" h="4439426">
                  <a:moveTo>
                    <a:pt x="16377" y="2723148"/>
                  </a:moveTo>
                  <a:lnTo>
                    <a:pt x="2841790" y="4424846"/>
                  </a:lnTo>
                  <a:cubicBezTo>
                    <a:pt x="2873711" y="4444049"/>
                    <a:pt x="2913529" y="4444298"/>
                    <a:pt x="2945699" y="4425512"/>
                  </a:cubicBezTo>
                  <a:lnTo>
                    <a:pt x="7378461" y="1835016"/>
                  </a:lnTo>
                  <a:cubicBezTo>
                    <a:pt x="7402983" y="1820635"/>
                    <a:pt x="7402485" y="1784973"/>
                    <a:pt x="7377463" y="1771424"/>
                  </a:cubicBezTo>
                  <a:lnTo>
                    <a:pt x="4552549" y="13365"/>
                  </a:lnTo>
                  <a:cubicBezTo>
                    <a:pt x="4518634" y="-5006"/>
                    <a:pt x="4477569" y="-4424"/>
                    <a:pt x="4444235" y="15027"/>
                  </a:cubicBezTo>
                  <a:lnTo>
                    <a:pt x="16793" y="2664876"/>
                  </a:lnTo>
                  <a:cubicBezTo>
                    <a:pt x="-5402" y="2677843"/>
                    <a:pt x="-5652" y="2709847"/>
                    <a:pt x="16377" y="2723148"/>
                  </a:cubicBezTo>
                  <a:close/>
                </a:path>
              </a:pathLst>
            </a:custGeom>
            <a:solidFill>
              <a:schemeClr val="bg1">
                <a:lumMod val="95000"/>
              </a:schemeClr>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26" name="자유형: 도형 25">
              <a:extLst>
                <a:ext uri="{FF2B5EF4-FFF2-40B4-BE49-F238E27FC236}">
                  <a16:creationId xmlns:a16="http://schemas.microsoft.com/office/drawing/2014/main" id="{41476A20-5FBD-4D83-BFD7-592918334E84}"/>
                </a:ext>
              </a:extLst>
            </p:cNvPr>
            <p:cNvSpPr/>
            <p:nvPr/>
          </p:nvSpPr>
          <p:spPr>
            <a:xfrm>
              <a:off x="593248" y="100250"/>
              <a:ext cx="10255470" cy="6755174"/>
            </a:xfrm>
            <a:custGeom>
              <a:avLst/>
              <a:gdLst>
                <a:gd name="connsiteX0" fmla="*/ 1167414 w 10255469"/>
                <a:gd name="connsiteY0" fmla="*/ 3133150 h 6755173"/>
                <a:gd name="connsiteX1" fmla="*/ 1489615 w 10255469"/>
                <a:gd name="connsiteY1" fmla="*/ 2914692 h 6755173"/>
                <a:gd name="connsiteX2" fmla="*/ 1985553 w 10255469"/>
                <a:gd name="connsiteY2" fmla="*/ 2456660 h 6755173"/>
                <a:gd name="connsiteX3" fmla="*/ 2164775 w 10255469"/>
                <a:gd name="connsiteY3" fmla="*/ 2192814 h 6755173"/>
                <a:gd name="connsiteX4" fmla="*/ 3051826 w 10255469"/>
                <a:gd name="connsiteY4" fmla="*/ 1501029 h 6755173"/>
                <a:gd name="connsiteX5" fmla="*/ 4750199 w 10255469"/>
                <a:gd name="connsiteY5" fmla="*/ 631767 h 6755173"/>
                <a:gd name="connsiteX6" fmla="*/ 6687065 w 10255469"/>
                <a:gd name="connsiteY6" fmla="*/ 0 h 6755173"/>
                <a:gd name="connsiteX7" fmla="*/ 5057770 w 10255469"/>
                <a:gd name="connsiteY7" fmla="*/ 1571105 h 6755173"/>
                <a:gd name="connsiteX8" fmla="*/ 3868386 w 10255469"/>
                <a:gd name="connsiteY8" fmla="*/ 2285252 h 6755173"/>
                <a:gd name="connsiteX9" fmla="*/ 2672932 w 10255469"/>
                <a:gd name="connsiteY9" fmla="*/ 2993413 h 6755173"/>
                <a:gd name="connsiteX10" fmla="*/ 2187219 w 10255469"/>
                <a:gd name="connsiteY10" fmla="*/ 3280202 h 6755173"/>
                <a:gd name="connsiteX11" fmla="*/ 2141583 w 10255469"/>
                <a:gd name="connsiteY11" fmla="*/ 3324260 h 6755173"/>
                <a:gd name="connsiteX12" fmla="*/ 2140585 w 10255469"/>
                <a:gd name="connsiteY12" fmla="*/ 3722606 h 6755173"/>
                <a:gd name="connsiteX13" fmla="*/ 2173753 w 10255469"/>
                <a:gd name="connsiteY13" fmla="*/ 3779631 h 6755173"/>
                <a:gd name="connsiteX14" fmla="*/ 3374028 w 10255469"/>
                <a:gd name="connsiteY14" fmla="*/ 4480311 h 6755173"/>
                <a:gd name="connsiteX15" fmla="*/ 4100975 w 10255469"/>
                <a:gd name="connsiteY15" fmla="*/ 4905590 h 6755173"/>
                <a:gd name="connsiteX16" fmla="*/ 5010388 w 10255469"/>
                <a:gd name="connsiteY16" fmla="*/ 5437854 h 6755173"/>
                <a:gd name="connsiteX17" fmla="*/ 5215795 w 10255469"/>
                <a:gd name="connsiteY17" fmla="*/ 5498953 h 6755173"/>
                <a:gd name="connsiteX18" fmla="*/ 5324110 w 10255469"/>
                <a:gd name="connsiteY18" fmla="*/ 5499202 h 6755173"/>
                <a:gd name="connsiteX19" fmla="*/ 5519875 w 10255469"/>
                <a:gd name="connsiteY19" fmla="*/ 5423306 h 6755173"/>
                <a:gd name="connsiteX20" fmla="*/ 6753983 w 10255469"/>
                <a:gd name="connsiteY20" fmla="*/ 4706750 h 6755173"/>
                <a:gd name="connsiteX21" fmla="*/ 6816494 w 10255469"/>
                <a:gd name="connsiteY21" fmla="*/ 4620629 h 6755173"/>
                <a:gd name="connsiteX22" fmla="*/ 6830459 w 10255469"/>
                <a:gd name="connsiteY22" fmla="*/ 4555790 h 6755173"/>
                <a:gd name="connsiteX23" fmla="*/ 6822895 w 10255469"/>
                <a:gd name="connsiteY23" fmla="*/ 4450967 h 6755173"/>
                <a:gd name="connsiteX24" fmla="*/ 6764706 w 10255469"/>
                <a:gd name="connsiteY24" fmla="*/ 4295602 h 6755173"/>
                <a:gd name="connsiteX25" fmla="*/ 6717905 w 10255469"/>
                <a:gd name="connsiteY25" fmla="*/ 4161268 h 6755173"/>
                <a:gd name="connsiteX26" fmla="*/ 6527544 w 10255469"/>
                <a:gd name="connsiteY26" fmla="*/ 3872401 h 6755173"/>
                <a:gd name="connsiteX27" fmla="*/ 6182981 w 10255469"/>
                <a:gd name="connsiteY27" fmla="*/ 3580125 h 6755173"/>
                <a:gd name="connsiteX28" fmla="*/ 6044824 w 10255469"/>
                <a:gd name="connsiteY28" fmla="*/ 3329663 h 6755173"/>
                <a:gd name="connsiteX29" fmla="*/ 6074833 w 10255469"/>
                <a:gd name="connsiteY29" fmla="*/ 3154015 h 6755173"/>
                <a:gd name="connsiteX30" fmla="*/ 6131359 w 10255469"/>
                <a:gd name="connsiteY30" fmla="*/ 3183941 h 6755173"/>
                <a:gd name="connsiteX31" fmla="*/ 6399362 w 10255469"/>
                <a:gd name="connsiteY31" fmla="*/ 3346122 h 6755173"/>
                <a:gd name="connsiteX32" fmla="*/ 6548160 w 10255469"/>
                <a:gd name="connsiteY32" fmla="*/ 3374552 h 6755173"/>
                <a:gd name="connsiteX33" fmla="*/ 6724472 w 10255469"/>
                <a:gd name="connsiteY33" fmla="*/ 3240468 h 6755173"/>
                <a:gd name="connsiteX34" fmla="*/ 6754980 w 10255469"/>
                <a:gd name="connsiteY34" fmla="*/ 3192919 h 6755173"/>
                <a:gd name="connsiteX35" fmla="*/ 6808015 w 10255469"/>
                <a:gd name="connsiteY35" fmla="*/ 3212703 h 6755173"/>
                <a:gd name="connsiteX36" fmla="*/ 7246678 w 10255469"/>
                <a:gd name="connsiteY36" fmla="*/ 3493673 h 6755173"/>
                <a:gd name="connsiteX37" fmla="*/ 7294310 w 10255469"/>
                <a:gd name="connsiteY37" fmla="*/ 3549285 h 6755173"/>
                <a:gd name="connsiteX38" fmla="*/ 7405783 w 10255469"/>
                <a:gd name="connsiteY38" fmla="*/ 3770986 h 6755173"/>
                <a:gd name="connsiteX39" fmla="*/ 7585255 w 10255469"/>
                <a:gd name="connsiteY39" fmla="*/ 4121201 h 6755173"/>
                <a:gd name="connsiteX40" fmla="*/ 7647019 w 10255469"/>
                <a:gd name="connsiteY40" fmla="*/ 4169415 h 6755173"/>
                <a:gd name="connsiteX41" fmla="*/ 7655581 w 10255469"/>
                <a:gd name="connsiteY41" fmla="*/ 4097842 h 6755173"/>
                <a:gd name="connsiteX42" fmla="*/ 7606702 w 10255469"/>
                <a:gd name="connsiteY42" fmla="*/ 3804154 h 6755173"/>
                <a:gd name="connsiteX43" fmla="*/ 7621167 w 10255469"/>
                <a:gd name="connsiteY43" fmla="*/ 3640060 h 6755173"/>
                <a:gd name="connsiteX44" fmla="*/ 7476193 w 10255469"/>
                <a:gd name="connsiteY44" fmla="*/ 3428834 h 6755173"/>
                <a:gd name="connsiteX45" fmla="*/ 7227808 w 10255469"/>
                <a:gd name="connsiteY45" fmla="*/ 3037637 h 6755173"/>
                <a:gd name="connsiteX46" fmla="*/ 7128887 w 10255469"/>
                <a:gd name="connsiteY46" fmla="*/ 2670879 h 6755173"/>
                <a:gd name="connsiteX47" fmla="*/ 7153742 w 10255469"/>
                <a:gd name="connsiteY47" fmla="*/ 2580853 h 6755173"/>
                <a:gd name="connsiteX48" fmla="*/ 7192728 w 10255469"/>
                <a:gd name="connsiteY48" fmla="*/ 2602299 h 6755173"/>
                <a:gd name="connsiteX49" fmla="*/ 7342690 w 10255469"/>
                <a:gd name="connsiteY49" fmla="*/ 2795737 h 6755173"/>
                <a:gd name="connsiteX50" fmla="*/ 7605788 w 10255469"/>
                <a:gd name="connsiteY50" fmla="*/ 2947943 h 6755173"/>
                <a:gd name="connsiteX51" fmla="*/ 7769632 w 10255469"/>
                <a:gd name="connsiteY51" fmla="*/ 2913112 h 6755173"/>
                <a:gd name="connsiteX52" fmla="*/ 7878695 w 10255469"/>
                <a:gd name="connsiteY52" fmla="*/ 2837633 h 6755173"/>
                <a:gd name="connsiteX53" fmla="*/ 7917765 w 10255469"/>
                <a:gd name="connsiteY53" fmla="*/ 2816435 h 6755173"/>
                <a:gd name="connsiteX54" fmla="*/ 7955587 w 10255469"/>
                <a:gd name="connsiteY54" fmla="*/ 2839877 h 6755173"/>
                <a:gd name="connsiteX55" fmla="*/ 8203805 w 10255469"/>
                <a:gd name="connsiteY55" fmla="*/ 3077039 h 6755173"/>
                <a:gd name="connsiteX56" fmla="*/ 8337723 w 10255469"/>
                <a:gd name="connsiteY56" fmla="*/ 3238140 h 6755173"/>
                <a:gd name="connsiteX57" fmla="*/ 8489348 w 10255469"/>
                <a:gd name="connsiteY57" fmla="*/ 3577548 h 6755173"/>
                <a:gd name="connsiteX58" fmla="*/ 8510212 w 10255469"/>
                <a:gd name="connsiteY58" fmla="*/ 3405143 h 6755173"/>
                <a:gd name="connsiteX59" fmla="*/ 8517361 w 10255469"/>
                <a:gd name="connsiteY59" fmla="*/ 3351941 h 6755173"/>
                <a:gd name="connsiteX60" fmla="*/ 8477710 w 10255469"/>
                <a:gd name="connsiteY60" fmla="*/ 3148944 h 6755173"/>
                <a:gd name="connsiteX61" fmla="*/ 8286351 w 10255469"/>
                <a:gd name="connsiteY61" fmla="*/ 2704213 h 6755173"/>
                <a:gd name="connsiteX62" fmla="*/ 8259750 w 10255469"/>
                <a:gd name="connsiteY62" fmla="*/ 2406202 h 6755173"/>
                <a:gd name="connsiteX63" fmla="*/ 8365987 w 10255469"/>
                <a:gd name="connsiteY63" fmla="*/ 2239615 h 6755173"/>
                <a:gd name="connsiteX64" fmla="*/ 8407300 w 10255469"/>
                <a:gd name="connsiteY64" fmla="*/ 2288743 h 6755173"/>
                <a:gd name="connsiteX65" fmla="*/ 8512374 w 10255469"/>
                <a:gd name="connsiteY65" fmla="*/ 2522663 h 6755173"/>
                <a:gd name="connsiteX66" fmla="*/ 8594171 w 10255469"/>
                <a:gd name="connsiteY66" fmla="*/ 2621003 h 6755173"/>
                <a:gd name="connsiteX67" fmla="*/ 8813876 w 10255469"/>
                <a:gd name="connsiteY67" fmla="*/ 2647687 h 6755173"/>
                <a:gd name="connsiteX68" fmla="*/ 8939564 w 10255469"/>
                <a:gd name="connsiteY68" fmla="*/ 2577112 h 6755173"/>
                <a:gd name="connsiteX69" fmla="*/ 8986033 w 10255469"/>
                <a:gd name="connsiteY69" fmla="*/ 2621502 h 6755173"/>
                <a:gd name="connsiteX70" fmla="*/ 9104904 w 10255469"/>
                <a:gd name="connsiteY70" fmla="*/ 2786260 h 6755173"/>
                <a:gd name="connsiteX71" fmla="*/ 9157773 w 10255469"/>
                <a:gd name="connsiteY71" fmla="*/ 2863984 h 6755173"/>
                <a:gd name="connsiteX72" fmla="*/ 9238158 w 10255469"/>
                <a:gd name="connsiteY72" fmla="*/ 2979947 h 6755173"/>
                <a:gd name="connsiteX73" fmla="*/ 9316714 w 10255469"/>
                <a:gd name="connsiteY73" fmla="*/ 3151022 h 6755173"/>
                <a:gd name="connsiteX74" fmla="*/ 10139008 w 10255469"/>
                <a:gd name="connsiteY74" fmla="*/ 2730149 h 6755173"/>
                <a:gd name="connsiteX75" fmla="*/ 10218312 w 10255469"/>
                <a:gd name="connsiteY75" fmla="*/ 2684928 h 6755173"/>
                <a:gd name="connsiteX76" fmla="*/ 10255469 w 10255469"/>
                <a:gd name="connsiteY76" fmla="*/ 2675701 h 6755173"/>
                <a:gd name="connsiteX77" fmla="*/ 10007251 w 10255469"/>
                <a:gd name="connsiteY77" fmla="*/ 3206053 h 6755173"/>
                <a:gd name="connsiteX78" fmla="*/ 9410314 w 10255469"/>
                <a:gd name="connsiteY78" fmla="*/ 3653028 h 6755173"/>
                <a:gd name="connsiteX79" fmla="*/ 9324860 w 10255469"/>
                <a:gd name="connsiteY79" fmla="*/ 3715457 h 6755173"/>
                <a:gd name="connsiteX80" fmla="*/ 9303412 w 10255469"/>
                <a:gd name="connsiteY80" fmla="*/ 3734659 h 6755173"/>
                <a:gd name="connsiteX81" fmla="*/ 9185206 w 10255469"/>
                <a:gd name="connsiteY81" fmla="*/ 3912884 h 6755173"/>
                <a:gd name="connsiteX82" fmla="*/ 8993015 w 10255469"/>
                <a:gd name="connsiteY82" fmla="*/ 4173156 h 6755173"/>
                <a:gd name="connsiteX83" fmla="*/ 8609133 w 10255469"/>
                <a:gd name="connsiteY83" fmla="*/ 4358945 h 6755173"/>
                <a:gd name="connsiteX84" fmla="*/ 8414699 w 10255469"/>
                <a:gd name="connsiteY84" fmla="*/ 4524950 h 6755173"/>
                <a:gd name="connsiteX85" fmla="*/ 8137303 w 10255469"/>
                <a:gd name="connsiteY85" fmla="*/ 4962615 h 6755173"/>
                <a:gd name="connsiteX86" fmla="*/ 7881188 w 10255469"/>
                <a:gd name="connsiteY86" fmla="*/ 5149652 h 6755173"/>
                <a:gd name="connsiteX87" fmla="*/ 7458237 w 10255469"/>
                <a:gd name="connsiteY87" fmla="*/ 5263786 h 6755173"/>
                <a:gd name="connsiteX88" fmla="*/ 7228057 w 10255469"/>
                <a:gd name="connsiteY88" fmla="*/ 5406681 h 6755173"/>
                <a:gd name="connsiteX89" fmla="*/ 6910761 w 10255469"/>
                <a:gd name="connsiteY89" fmla="*/ 5674102 h 6755173"/>
                <a:gd name="connsiteX90" fmla="*/ 6689642 w 10255469"/>
                <a:gd name="connsiteY90" fmla="*/ 5795966 h 6755173"/>
                <a:gd name="connsiteX91" fmla="*/ 6424965 w 10255469"/>
                <a:gd name="connsiteY91" fmla="*/ 5958397 h 6755173"/>
                <a:gd name="connsiteX92" fmla="*/ 5803173 w 10255469"/>
                <a:gd name="connsiteY92" fmla="*/ 6241113 h 6755173"/>
                <a:gd name="connsiteX93" fmla="*/ 5524364 w 10255469"/>
                <a:gd name="connsiteY93" fmla="*/ 6276359 h 6755173"/>
                <a:gd name="connsiteX94" fmla="*/ 4997088 w 10255469"/>
                <a:gd name="connsiteY94" fmla="*/ 6276193 h 6755173"/>
                <a:gd name="connsiteX95" fmla="*/ 4314197 w 10255469"/>
                <a:gd name="connsiteY95" fmla="*/ 6177520 h 6755173"/>
                <a:gd name="connsiteX96" fmla="*/ 3416173 w 10255469"/>
                <a:gd name="connsiteY96" fmla="*/ 6011183 h 6755173"/>
                <a:gd name="connsiteX97" fmla="*/ 2685152 w 10255469"/>
                <a:gd name="connsiteY97" fmla="*/ 5964548 h 6755173"/>
                <a:gd name="connsiteX98" fmla="*/ 1601920 w 10255469"/>
                <a:gd name="connsiteY98" fmla="*/ 6219666 h 6755173"/>
                <a:gd name="connsiteX99" fmla="*/ 1108061 w 10255469"/>
                <a:gd name="connsiteY99" fmla="*/ 6573622 h 6755173"/>
                <a:gd name="connsiteX100" fmla="*/ 968324 w 10255469"/>
                <a:gd name="connsiteY100" fmla="*/ 6690748 h 6755173"/>
                <a:gd name="connsiteX101" fmla="*/ 567484 w 10255469"/>
                <a:gd name="connsiteY101" fmla="*/ 6654505 h 6755173"/>
                <a:gd name="connsiteX102" fmla="*/ 353515 w 10255469"/>
                <a:gd name="connsiteY102" fmla="*/ 6293483 h 6755173"/>
                <a:gd name="connsiteX103" fmla="*/ 161408 w 10255469"/>
                <a:gd name="connsiteY103" fmla="*/ 5524389 h 6755173"/>
                <a:gd name="connsiteX104" fmla="*/ 88754 w 10255469"/>
                <a:gd name="connsiteY104" fmla="*/ 4987720 h 6755173"/>
                <a:gd name="connsiteX105" fmla="*/ 53259 w 10255469"/>
                <a:gd name="connsiteY105" fmla="*/ 4583638 h 6755173"/>
                <a:gd name="connsiteX106" fmla="*/ 13940 w 10255469"/>
                <a:gd name="connsiteY106" fmla="*/ 4009228 h 6755173"/>
                <a:gd name="connsiteX107" fmla="*/ 58 w 10255469"/>
                <a:gd name="connsiteY107" fmla="*/ 3627841 h 6755173"/>
                <a:gd name="connsiteX108" fmla="*/ 27739 w 10255469"/>
                <a:gd name="connsiteY108" fmla="*/ 3601988 h 6755173"/>
                <a:gd name="connsiteX109" fmla="*/ 622598 w 10255469"/>
                <a:gd name="connsiteY109" fmla="*/ 3412208 h 6755173"/>
                <a:gd name="connsiteX110" fmla="*/ 1167414 w 10255469"/>
                <a:gd name="connsiteY110" fmla="*/ 3133150 h 675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0255469" h="6755173">
                  <a:moveTo>
                    <a:pt x="1167414" y="3133150"/>
                  </a:moveTo>
                  <a:cubicBezTo>
                    <a:pt x="1281714" y="3070472"/>
                    <a:pt x="1386288" y="2993413"/>
                    <a:pt x="1489615" y="2914692"/>
                  </a:cubicBezTo>
                  <a:cubicBezTo>
                    <a:pt x="1669420" y="2777698"/>
                    <a:pt x="1838833" y="2628651"/>
                    <a:pt x="1985553" y="2456660"/>
                  </a:cubicBezTo>
                  <a:cubicBezTo>
                    <a:pt x="2054299" y="2376110"/>
                    <a:pt x="2102097" y="2278934"/>
                    <a:pt x="2164775" y="2192814"/>
                  </a:cubicBezTo>
                  <a:cubicBezTo>
                    <a:pt x="2394373" y="1877180"/>
                    <a:pt x="2687812" y="1644174"/>
                    <a:pt x="3051826" y="1501029"/>
                  </a:cubicBezTo>
                  <a:cubicBezTo>
                    <a:pt x="3063797" y="1496291"/>
                    <a:pt x="3852425" y="1130531"/>
                    <a:pt x="4750199" y="631767"/>
                  </a:cubicBezTo>
                  <a:cubicBezTo>
                    <a:pt x="5647974" y="374073"/>
                    <a:pt x="6396119" y="67749"/>
                    <a:pt x="6687065" y="0"/>
                  </a:cubicBezTo>
                  <a:cubicBezTo>
                    <a:pt x="7268956" y="615142"/>
                    <a:pt x="5522535" y="1488228"/>
                    <a:pt x="5057770" y="1571105"/>
                  </a:cubicBezTo>
                  <a:cubicBezTo>
                    <a:pt x="4791098" y="1728632"/>
                    <a:pt x="4134725" y="2127227"/>
                    <a:pt x="3868386" y="2285252"/>
                  </a:cubicBezTo>
                  <a:cubicBezTo>
                    <a:pt x="3470040" y="2521500"/>
                    <a:pt x="3071029" y="2756750"/>
                    <a:pt x="2672932" y="2993413"/>
                  </a:cubicBezTo>
                  <a:cubicBezTo>
                    <a:pt x="2511333" y="3089508"/>
                    <a:pt x="2349733" y="3185687"/>
                    <a:pt x="2187219" y="3280202"/>
                  </a:cubicBezTo>
                  <a:cubicBezTo>
                    <a:pt x="2168932" y="3290843"/>
                    <a:pt x="2145074" y="3297576"/>
                    <a:pt x="2141583" y="3324260"/>
                  </a:cubicBezTo>
                  <a:cubicBezTo>
                    <a:pt x="2139671" y="3457097"/>
                    <a:pt x="2141666" y="3589851"/>
                    <a:pt x="2140585" y="3722606"/>
                  </a:cubicBezTo>
                  <a:cubicBezTo>
                    <a:pt x="2140336" y="3749206"/>
                    <a:pt x="2150893" y="3766414"/>
                    <a:pt x="2173753" y="3779631"/>
                  </a:cubicBezTo>
                  <a:cubicBezTo>
                    <a:pt x="2574759" y="4011639"/>
                    <a:pt x="2973770" y="4247055"/>
                    <a:pt x="3374028" y="4480311"/>
                  </a:cubicBezTo>
                  <a:cubicBezTo>
                    <a:pt x="3616593" y="4621627"/>
                    <a:pt x="3858826" y="4763525"/>
                    <a:pt x="4100975" y="4905590"/>
                  </a:cubicBezTo>
                  <a:cubicBezTo>
                    <a:pt x="4403891" y="5083399"/>
                    <a:pt x="4707556" y="5259962"/>
                    <a:pt x="5010388" y="5437854"/>
                  </a:cubicBezTo>
                  <a:cubicBezTo>
                    <a:pt x="5073482" y="5474929"/>
                    <a:pt x="5143974" y="5489808"/>
                    <a:pt x="5215795" y="5498953"/>
                  </a:cubicBezTo>
                  <a:cubicBezTo>
                    <a:pt x="5251873" y="5505436"/>
                    <a:pt x="5288033" y="5504937"/>
                    <a:pt x="5324110" y="5499202"/>
                  </a:cubicBezTo>
                  <a:cubicBezTo>
                    <a:pt x="5395516" y="5489642"/>
                    <a:pt x="5458361" y="5459052"/>
                    <a:pt x="5519875" y="5423306"/>
                  </a:cubicBezTo>
                  <a:cubicBezTo>
                    <a:pt x="5931106" y="5184233"/>
                    <a:pt x="6342420" y="4945325"/>
                    <a:pt x="6753983" y="4706750"/>
                  </a:cubicBezTo>
                  <a:cubicBezTo>
                    <a:pt x="6789312" y="4686217"/>
                    <a:pt x="6810925" y="4661030"/>
                    <a:pt x="6816494" y="4620629"/>
                  </a:cubicBezTo>
                  <a:cubicBezTo>
                    <a:pt x="6819570" y="4598850"/>
                    <a:pt x="6823893" y="4576905"/>
                    <a:pt x="6830459" y="4555790"/>
                  </a:cubicBezTo>
                  <a:cubicBezTo>
                    <a:pt x="6841682" y="4519713"/>
                    <a:pt x="6838191" y="4485631"/>
                    <a:pt x="6822895" y="4450967"/>
                  </a:cubicBezTo>
                  <a:cubicBezTo>
                    <a:pt x="6800451" y="4400425"/>
                    <a:pt x="6785072" y="4347058"/>
                    <a:pt x="6764706" y="4295602"/>
                  </a:cubicBezTo>
                  <a:cubicBezTo>
                    <a:pt x="6750076" y="4250464"/>
                    <a:pt x="6736277" y="4205076"/>
                    <a:pt x="6717905" y="4161268"/>
                  </a:cubicBezTo>
                  <a:cubicBezTo>
                    <a:pt x="6670939" y="3984872"/>
                    <a:pt x="6670855" y="3984955"/>
                    <a:pt x="6527544" y="3872401"/>
                  </a:cubicBezTo>
                  <a:cubicBezTo>
                    <a:pt x="6409005" y="3779382"/>
                    <a:pt x="6285643" y="3691848"/>
                    <a:pt x="6182981" y="3580125"/>
                  </a:cubicBezTo>
                  <a:cubicBezTo>
                    <a:pt x="6116646" y="3507888"/>
                    <a:pt x="6060369" y="3429582"/>
                    <a:pt x="6044824" y="3329663"/>
                  </a:cubicBezTo>
                  <a:cubicBezTo>
                    <a:pt x="6035264" y="3268232"/>
                    <a:pt x="6042995" y="3208796"/>
                    <a:pt x="6074833" y="3154015"/>
                  </a:cubicBezTo>
                  <a:cubicBezTo>
                    <a:pt x="6100187" y="3151604"/>
                    <a:pt x="6114235" y="3171389"/>
                    <a:pt x="6131359" y="3183941"/>
                  </a:cubicBezTo>
                  <a:cubicBezTo>
                    <a:pt x="6216066" y="3245705"/>
                    <a:pt x="6300689" y="3307801"/>
                    <a:pt x="6399362" y="3346122"/>
                  </a:cubicBezTo>
                  <a:cubicBezTo>
                    <a:pt x="6446911" y="3364576"/>
                    <a:pt x="6496205" y="3379872"/>
                    <a:pt x="6548160" y="3374552"/>
                  </a:cubicBezTo>
                  <a:cubicBezTo>
                    <a:pt x="6633781" y="3365823"/>
                    <a:pt x="6685652" y="3311708"/>
                    <a:pt x="6724472" y="3240468"/>
                  </a:cubicBezTo>
                  <a:cubicBezTo>
                    <a:pt x="6733450" y="3224008"/>
                    <a:pt x="6735279" y="3202644"/>
                    <a:pt x="6754980" y="3192919"/>
                  </a:cubicBezTo>
                  <a:cubicBezTo>
                    <a:pt x="6776011" y="3190508"/>
                    <a:pt x="6791722" y="3202811"/>
                    <a:pt x="6808015" y="3212703"/>
                  </a:cubicBezTo>
                  <a:cubicBezTo>
                    <a:pt x="6956231" y="3303228"/>
                    <a:pt x="7102286" y="3397162"/>
                    <a:pt x="7246678" y="3493673"/>
                  </a:cubicBezTo>
                  <a:cubicBezTo>
                    <a:pt x="7268125" y="3508054"/>
                    <a:pt x="7282922" y="3526508"/>
                    <a:pt x="7294310" y="3549285"/>
                  </a:cubicBezTo>
                  <a:cubicBezTo>
                    <a:pt x="7331468" y="3623186"/>
                    <a:pt x="7366963" y="3697917"/>
                    <a:pt x="7405783" y="3770986"/>
                  </a:cubicBezTo>
                  <a:cubicBezTo>
                    <a:pt x="7467797" y="3886616"/>
                    <a:pt x="7526734" y="4003825"/>
                    <a:pt x="7585255" y="4121201"/>
                  </a:cubicBezTo>
                  <a:cubicBezTo>
                    <a:pt x="7598223" y="4147137"/>
                    <a:pt x="7614682" y="4182216"/>
                    <a:pt x="7647019" y="4169415"/>
                  </a:cubicBezTo>
                  <a:cubicBezTo>
                    <a:pt x="7673703" y="4158857"/>
                    <a:pt x="7661068" y="4122115"/>
                    <a:pt x="7655581" y="4097842"/>
                  </a:cubicBezTo>
                  <a:cubicBezTo>
                    <a:pt x="7633718" y="4000833"/>
                    <a:pt x="7611939" y="3904239"/>
                    <a:pt x="7606702" y="3804154"/>
                  </a:cubicBezTo>
                  <a:cubicBezTo>
                    <a:pt x="7603793" y="3748209"/>
                    <a:pt x="7613851" y="3694509"/>
                    <a:pt x="7621167" y="3640060"/>
                  </a:cubicBezTo>
                  <a:cubicBezTo>
                    <a:pt x="7580268" y="3564497"/>
                    <a:pt x="7525404" y="3498578"/>
                    <a:pt x="7476193" y="3428834"/>
                  </a:cubicBezTo>
                  <a:cubicBezTo>
                    <a:pt x="7386913" y="3302480"/>
                    <a:pt x="7299131" y="3175046"/>
                    <a:pt x="7227808" y="3037637"/>
                  </a:cubicBezTo>
                  <a:cubicBezTo>
                    <a:pt x="7168289" y="2923171"/>
                    <a:pt x="7117997" y="2804964"/>
                    <a:pt x="7128887" y="2670879"/>
                  </a:cubicBezTo>
                  <a:cubicBezTo>
                    <a:pt x="7131463" y="2639208"/>
                    <a:pt x="7132794" y="2607370"/>
                    <a:pt x="7153742" y="2580853"/>
                  </a:cubicBezTo>
                  <a:cubicBezTo>
                    <a:pt x="7175604" y="2571708"/>
                    <a:pt x="7183917" y="2589248"/>
                    <a:pt x="7192728" y="2602299"/>
                  </a:cubicBezTo>
                  <a:cubicBezTo>
                    <a:pt x="7238698" y="2669965"/>
                    <a:pt x="7286579" y="2736217"/>
                    <a:pt x="7342690" y="2795737"/>
                  </a:cubicBezTo>
                  <a:cubicBezTo>
                    <a:pt x="7414845" y="2872380"/>
                    <a:pt x="7494647" y="2937718"/>
                    <a:pt x="7605788" y="2947943"/>
                  </a:cubicBezTo>
                  <a:cubicBezTo>
                    <a:pt x="7664060" y="2953346"/>
                    <a:pt x="7718342" y="2940045"/>
                    <a:pt x="7769632" y="2913112"/>
                  </a:cubicBezTo>
                  <a:cubicBezTo>
                    <a:pt x="7809034" y="2892414"/>
                    <a:pt x="7845028" y="2866644"/>
                    <a:pt x="7878695" y="2837633"/>
                  </a:cubicBezTo>
                  <a:cubicBezTo>
                    <a:pt x="7890166" y="2827741"/>
                    <a:pt x="7900890" y="2816269"/>
                    <a:pt x="7917765" y="2816435"/>
                  </a:cubicBezTo>
                  <a:cubicBezTo>
                    <a:pt x="7934224" y="2818015"/>
                    <a:pt x="7944947" y="2829154"/>
                    <a:pt x="7955587" y="2839877"/>
                  </a:cubicBezTo>
                  <a:cubicBezTo>
                    <a:pt x="8036138" y="2921176"/>
                    <a:pt x="8121260" y="2997819"/>
                    <a:pt x="8203805" y="3077039"/>
                  </a:cubicBezTo>
                  <a:cubicBezTo>
                    <a:pt x="8255095" y="3126334"/>
                    <a:pt x="8302394" y="3176626"/>
                    <a:pt x="8337723" y="3238140"/>
                  </a:cubicBezTo>
                  <a:cubicBezTo>
                    <a:pt x="8406469" y="3351775"/>
                    <a:pt x="8465906" y="3469317"/>
                    <a:pt x="8489348" y="3577548"/>
                  </a:cubicBezTo>
                  <a:cubicBezTo>
                    <a:pt x="8488100" y="3534904"/>
                    <a:pt x="8502897" y="3470314"/>
                    <a:pt x="8510212" y="3405143"/>
                  </a:cubicBezTo>
                  <a:cubicBezTo>
                    <a:pt x="8512208" y="3387353"/>
                    <a:pt x="8512041" y="3368400"/>
                    <a:pt x="8517361" y="3351941"/>
                  </a:cubicBezTo>
                  <a:cubicBezTo>
                    <a:pt x="8541717" y="3276379"/>
                    <a:pt x="8517445" y="3211373"/>
                    <a:pt x="8477710" y="3148944"/>
                  </a:cubicBezTo>
                  <a:cubicBezTo>
                    <a:pt x="8399154" y="3007046"/>
                    <a:pt x="8333401" y="2859495"/>
                    <a:pt x="8286351" y="2704213"/>
                  </a:cubicBezTo>
                  <a:cubicBezTo>
                    <a:pt x="8256924" y="2607121"/>
                    <a:pt x="8237306" y="2508199"/>
                    <a:pt x="8259750" y="2406202"/>
                  </a:cubicBezTo>
                  <a:cubicBezTo>
                    <a:pt x="8274796" y="2337788"/>
                    <a:pt x="8305470" y="2279101"/>
                    <a:pt x="8365987" y="2239615"/>
                  </a:cubicBezTo>
                  <a:cubicBezTo>
                    <a:pt x="8398822" y="2239698"/>
                    <a:pt x="8399486" y="2268876"/>
                    <a:pt x="8407300" y="2288743"/>
                  </a:cubicBezTo>
                  <a:cubicBezTo>
                    <a:pt x="8438723" y="2368379"/>
                    <a:pt x="8466986" y="2449179"/>
                    <a:pt x="8512374" y="2522663"/>
                  </a:cubicBezTo>
                  <a:cubicBezTo>
                    <a:pt x="8535234" y="2559655"/>
                    <a:pt x="8562250" y="2592241"/>
                    <a:pt x="8594171" y="2621003"/>
                  </a:cubicBezTo>
                  <a:cubicBezTo>
                    <a:pt x="8661006" y="2681353"/>
                    <a:pt x="8734407" y="2681686"/>
                    <a:pt x="8813876" y="2647687"/>
                  </a:cubicBezTo>
                  <a:cubicBezTo>
                    <a:pt x="8858598" y="2628568"/>
                    <a:pt x="8893013" y="2592241"/>
                    <a:pt x="8939564" y="2577112"/>
                  </a:cubicBezTo>
                  <a:cubicBezTo>
                    <a:pt x="8964420" y="2582099"/>
                    <a:pt x="8973148" y="2604294"/>
                    <a:pt x="8986033" y="2621502"/>
                  </a:cubicBezTo>
                  <a:cubicBezTo>
                    <a:pt x="9026516" y="2675784"/>
                    <a:pt x="9062426" y="2733391"/>
                    <a:pt x="9104904" y="2786260"/>
                  </a:cubicBezTo>
                  <a:cubicBezTo>
                    <a:pt x="9120449" y="2813526"/>
                    <a:pt x="9141813" y="2836968"/>
                    <a:pt x="9157773" y="2863984"/>
                  </a:cubicBezTo>
                  <a:cubicBezTo>
                    <a:pt x="9182629" y="2903968"/>
                    <a:pt x="9209646" y="2942706"/>
                    <a:pt x="9238158" y="2979947"/>
                  </a:cubicBezTo>
                  <a:cubicBezTo>
                    <a:pt x="9277643" y="3031569"/>
                    <a:pt x="9306571" y="3085851"/>
                    <a:pt x="9316714" y="3151022"/>
                  </a:cubicBezTo>
                  <a:cubicBezTo>
                    <a:pt x="9324361" y="3200068"/>
                    <a:pt x="9883059" y="2878947"/>
                    <a:pt x="10139008" y="2730149"/>
                  </a:cubicBezTo>
                  <a:cubicBezTo>
                    <a:pt x="10165360" y="2714854"/>
                    <a:pt x="10191793" y="2699808"/>
                    <a:pt x="10218312" y="2684928"/>
                  </a:cubicBezTo>
                  <a:cubicBezTo>
                    <a:pt x="10229284" y="2678776"/>
                    <a:pt x="10239925" y="2665809"/>
                    <a:pt x="10255469" y="2675701"/>
                  </a:cubicBezTo>
                  <a:cubicBezTo>
                    <a:pt x="10218478" y="2873876"/>
                    <a:pt x="10138343" y="3053597"/>
                    <a:pt x="10007251" y="3206053"/>
                  </a:cubicBezTo>
                  <a:cubicBezTo>
                    <a:pt x="9841994" y="3398409"/>
                    <a:pt x="9635257" y="3538728"/>
                    <a:pt x="9410314" y="3653028"/>
                  </a:cubicBezTo>
                  <a:cubicBezTo>
                    <a:pt x="9378227" y="3669321"/>
                    <a:pt x="9345309" y="3683203"/>
                    <a:pt x="9324860" y="3715457"/>
                  </a:cubicBezTo>
                  <a:cubicBezTo>
                    <a:pt x="9319871" y="3723354"/>
                    <a:pt x="9311808" y="3730918"/>
                    <a:pt x="9303412" y="3734659"/>
                  </a:cubicBezTo>
                  <a:cubicBezTo>
                    <a:pt x="9226188" y="3769157"/>
                    <a:pt x="9198174" y="3838069"/>
                    <a:pt x="9185206" y="3912884"/>
                  </a:cubicBezTo>
                  <a:cubicBezTo>
                    <a:pt x="9164341" y="4033086"/>
                    <a:pt x="9095761" y="4114717"/>
                    <a:pt x="8993015" y="4173156"/>
                  </a:cubicBezTo>
                  <a:cubicBezTo>
                    <a:pt x="8869156" y="4243564"/>
                    <a:pt x="8742719" y="4308570"/>
                    <a:pt x="8609133" y="4358945"/>
                  </a:cubicBezTo>
                  <a:cubicBezTo>
                    <a:pt x="8524344" y="4390949"/>
                    <a:pt x="8461333" y="4446811"/>
                    <a:pt x="8414699" y="4524950"/>
                  </a:cubicBezTo>
                  <a:cubicBezTo>
                    <a:pt x="8326169" y="4673249"/>
                    <a:pt x="8235394" y="4820135"/>
                    <a:pt x="8137303" y="4962615"/>
                  </a:cubicBezTo>
                  <a:cubicBezTo>
                    <a:pt x="8073129" y="5055884"/>
                    <a:pt x="7985846" y="5113491"/>
                    <a:pt x="7881188" y="5149652"/>
                  </a:cubicBezTo>
                  <a:cubicBezTo>
                    <a:pt x="7742781" y="5197450"/>
                    <a:pt x="7601631" y="5234192"/>
                    <a:pt x="7458237" y="5263786"/>
                  </a:cubicBezTo>
                  <a:cubicBezTo>
                    <a:pt x="7365633" y="5282905"/>
                    <a:pt x="7284667" y="5326547"/>
                    <a:pt x="7228057" y="5406681"/>
                  </a:cubicBezTo>
                  <a:cubicBezTo>
                    <a:pt x="7145595" y="5523309"/>
                    <a:pt x="7035036" y="5606935"/>
                    <a:pt x="6910761" y="5674102"/>
                  </a:cubicBezTo>
                  <a:cubicBezTo>
                    <a:pt x="6836694" y="5714086"/>
                    <a:pt x="6759386" y="5748085"/>
                    <a:pt x="6689642" y="5795966"/>
                  </a:cubicBezTo>
                  <a:cubicBezTo>
                    <a:pt x="6596540" y="5842102"/>
                    <a:pt x="6510254" y="5899626"/>
                    <a:pt x="6424965" y="5958397"/>
                  </a:cubicBezTo>
                  <a:cubicBezTo>
                    <a:pt x="6234354" y="6089738"/>
                    <a:pt x="6031856" y="6193398"/>
                    <a:pt x="5803173" y="6241113"/>
                  </a:cubicBezTo>
                  <a:cubicBezTo>
                    <a:pt x="5710985" y="6260315"/>
                    <a:pt x="5617799" y="6274031"/>
                    <a:pt x="5524364" y="6276359"/>
                  </a:cubicBezTo>
                  <a:cubicBezTo>
                    <a:pt x="5348716" y="6280764"/>
                    <a:pt x="5172652" y="6283258"/>
                    <a:pt x="4997088" y="6276193"/>
                  </a:cubicBezTo>
                  <a:cubicBezTo>
                    <a:pt x="4766576" y="6266882"/>
                    <a:pt x="4539555" y="6226399"/>
                    <a:pt x="4314197" y="6177520"/>
                  </a:cubicBezTo>
                  <a:cubicBezTo>
                    <a:pt x="4016518" y="6112930"/>
                    <a:pt x="3718175" y="6052497"/>
                    <a:pt x="3416173" y="6011183"/>
                  </a:cubicBezTo>
                  <a:cubicBezTo>
                    <a:pt x="3173441" y="5978015"/>
                    <a:pt x="2930045" y="5956568"/>
                    <a:pt x="2685152" y="5964548"/>
                  </a:cubicBezTo>
                  <a:cubicBezTo>
                    <a:pt x="2307338" y="5976934"/>
                    <a:pt x="1942493" y="6047260"/>
                    <a:pt x="1601920" y="6219666"/>
                  </a:cubicBezTo>
                  <a:cubicBezTo>
                    <a:pt x="1418957" y="6312269"/>
                    <a:pt x="1258521" y="6435963"/>
                    <a:pt x="1108061" y="6573622"/>
                  </a:cubicBezTo>
                  <a:cubicBezTo>
                    <a:pt x="1063172" y="6614687"/>
                    <a:pt x="1016787" y="6653756"/>
                    <a:pt x="968324" y="6690748"/>
                  </a:cubicBezTo>
                  <a:cubicBezTo>
                    <a:pt x="830582" y="6795738"/>
                    <a:pt x="678459" y="6764399"/>
                    <a:pt x="567484" y="6654505"/>
                  </a:cubicBezTo>
                  <a:cubicBezTo>
                    <a:pt x="464988" y="6553006"/>
                    <a:pt x="404139" y="6425822"/>
                    <a:pt x="353515" y="6293483"/>
                  </a:cubicBezTo>
                  <a:cubicBezTo>
                    <a:pt x="258417" y="6045016"/>
                    <a:pt x="205382" y="5785742"/>
                    <a:pt x="161408" y="5524389"/>
                  </a:cubicBezTo>
                  <a:cubicBezTo>
                    <a:pt x="131399" y="5346248"/>
                    <a:pt x="108456" y="5167191"/>
                    <a:pt x="88754" y="4987720"/>
                  </a:cubicBezTo>
                  <a:cubicBezTo>
                    <a:pt x="74041" y="4853303"/>
                    <a:pt x="63401" y="4718470"/>
                    <a:pt x="53259" y="4583638"/>
                  </a:cubicBezTo>
                  <a:cubicBezTo>
                    <a:pt x="38878" y="4392279"/>
                    <a:pt x="24913" y="4200837"/>
                    <a:pt x="13940" y="4009228"/>
                  </a:cubicBezTo>
                  <a:cubicBezTo>
                    <a:pt x="6708" y="3882293"/>
                    <a:pt x="5710" y="3754942"/>
                    <a:pt x="58" y="3627841"/>
                  </a:cubicBezTo>
                  <a:cubicBezTo>
                    <a:pt x="-1023" y="3603484"/>
                    <a:pt x="13275" y="3605479"/>
                    <a:pt x="27739" y="3601988"/>
                  </a:cubicBezTo>
                  <a:cubicBezTo>
                    <a:pt x="230736" y="3553442"/>
                    <a:pt x="429909" y="3492592"/>
                    <a:pt x="622598" y="3412208"/>
                  </a:cubicBezTo>
                  <a:cubicBezTo>
                    <a:pt x="811297" y="3333653"/>
                    <a:pt x="995756" y="3245788"/>
                    <a:pt x="1167414" y="3133150"/>
                  </a:cubicBezTo>
                  <a:close/>
                </a:path>
              </a:pathLst>
            </a:custGeom>
            <a:solidFill>
              <a:srgbClr val="FEB381"/>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27" name="자유형: 도형 26">
              <a:extLst>
                <a:ext uri="{FF2B5EF4-FFF2-40B4-BE49-F238E27FC236}">
                  <a16:creationId xmlns:a16="http://schemas.microsoft.com/office/drawing/2014/main" id="{C5C24BED-A1FF-401E-9854-9E9702619945}"/>
                </a:ext>
              </a:extLst>
            </p:cNvPr>
            <p:cNvSpPr/>
            <p:nvPr/>
          </p:nvSpPr>
          <p:spPr>
            <a:xfrm>
              <a:off x="6670907" y="3052249"/>
              <a:ext cx="680397" cy="434531"/>
            </a:xfrm>
            <a:custGeom>
              <a:avLst/>
              <a:gdLst>
                <a:gd name="connsiteX0" fmla="*/ 0 w 680397"/>
                <a:gd name="connsiteY0" fmla="*/ 204594 h 434531"/>
                <a:gd name="connsiteX1" fmla="*/ 67417 w 680397"/>
                <a:gd name="connsiteY1" fmla="*/ 73087 h 434531"/>
                <a:gd name="connsiteX2" fmla="*/ 337746 w 680397"/>
                <a:gd name="connsiteY2" fmla="*/ 25953 h 434531"/>
                <a:gd name="connsiteX3" fmla="*/ 639831 w 680397"/>
                <a:gd name="connsiteY3" fmla="*/ 209415 h 434531"/>
                <a:gd name="connsiteX4" fmla="*/ 680397 w 680397"/>
                <a:gd name="connsiteY4" fmla="*/ 244080 h 434531"/>
                <a:gd name="connsiteX5" fmla="*/ 616721 w 680397"/>
                <a:gd name="connsiteY5" fmla="*/ 353807 h 434531"/>
                <a:gd name="connsiteX6" fmla="*/ 320373 w 680397"/>
                <a:gd name="connsiteY6" fmla="*/ 405097 h 434531"/>
                <a:gd name="connsiteX7" fmla="*/ 49378 w 680397"/>
                <a:gd name="connsiteY7" fmla="*/ 241669 h 434531"/>
                <a:gd name="connsiteX8" fmla="*/ 0 w 680397"/>
                <a:gd name="connsiteY8" fmla="*/ 204594 h 43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397" h="434531">
                  <a:moveTo>
                    <a:pt x="0" y="204594"/>
                  </a:moveTo>
                  <a:cubicBezTo>
                    <a:pt x="14049" y="156463"/>
                    <a:pt x="36410" y="112157"/>
                    <a:pt x="67417" y="73087"/>
                  </a:cubicBezTo>
                  <a:cubicBezTo>
                    <a:pt x="133502" y="-10373"/>
                    <a:pt x="204992" y="-16857"/>
                    <a:pt x="337746" y="25953"/>
                  </a:cubicBezTo>
                  <a:cubicBezTo>
                    <a:pt x="451963" y="62779"/>
                    <a:pt x="546230" y="136513"/>
                    <a:pt x="639831" y="209415"/>
                  </a:cubicBezTo>
                  <a:cubicBezTo>
                    <a:pt x="653879" y="220305"/>
                    <a:pt x="666847" y="232525"/>
                    <a:pt x="680397" y="244080"/>
                  </a:cubicBezTo>
                  <a:cubicBezTo>
                    <a:pt x="659366" y="280739"/>
                    <a:pt x="645400" y="321388"/>
                    <a:pt x="616721" y="353807"/>
                  </a:cubicBezTo>
                  <a:cubicBezTo>
                    <a:pt x="534093" y="447243"/>
                    <a:pt x="447474" y="452729"/>
                    <a:pt x="320373" y="405097"/>
                  </a:cubicBezTo>
                  <a:cubicBezTo>
                    <a:pt x="220205" y="367524"/>
                    <a:pt x="134750" y="304430"/>
                    <a:pt x="49378" y="241669"/>
                  </a:cubicBezTo>
                  <a:cubicBezTo>
                    <a:pt x="32752" y="229532"/>
                    <a:pt x="16460" y="216980"/>
                    <a:pt x="0" y="204594"/>
                  </a:cubicBezTo>
                  <a:close/>
                </a:path>
              </a:pathLst>
            </a:custGeom>
            <a:solidFill>
              <a:srgbClr val="FECAA5"/>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28" name="자유형: 도형 27">
              <a:extLst>
                <a:ext uri="{FF2B5EF4-FFF2-40B4-BE49-F238E27FC236}">
                  <a16:creationId xmlns:a16="http://schemas.microsoft.com/office/drawing/2014/main" id="{23F56D3C-1B1D-4049-9F41-DC3491C59B08}"/>
                </a:ext>
              </a:extLst>
            </p:cNvPr>
            <p:cNvSpPr/>
            <p:nvPr/>
          </p:nvSpPr>
          <p:spPr>
            <a:xfrm>
              <a:off x="8962809" y="2250488"/>
              <a:ext cx="573245" cy="531897"/>
            </a:xfrm>
            <a:custGeom>
              <a:avLst/>
              <a:gdLst>
                <a:gd name="connsiteX0" fmla="*/ 0 w 573245"/>
                <a:gd name="connsiteY0" fmla="*/ 91872 h 531897"/>
                <a:gd name="connsiteX1" fmla="*/ 174069 w 573245"/>
                <a:gd name="connsiteY1" fmla="*/ 17 h 531897"/>
                <a:gd name="connsiteX2" fmla="*/ 350132 w 573245"/>
                <a:gd name="connsiteY2" fmla="*/ 94532 h 531897"/>
                <a:gd name="connsiteX3" fmla="*/ 573245 w 573245"/>
                <a:gd name="connsiteY3" fmla="*/ 431447 h 531897"/>
                <a:gd name="connsiteX4" fmla="*/ 403667 w 573245"/>
                <a:gd name="connsiteY4" fmla="*/ 523386 h 531897"/>
                <a:gd name="connsiteX5" fmla="*/ 216630 w 573245"/>
                <a:gd name="connsiteY5" fmla="*/ 478996 h 531897"/>
                <a:gd name="connsiteX6" fmla="*/ 57441 w 573245"/>
                <a:gd name="connsiteY6" fmla="*/ 221717 h 531897"/>
                <a:gd name="connsiteX7" fmla="*/ 0 w 573245"/>
                <a:gd name="connsiteY7" fmla="*/ 91872 h 53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245" h="531897">
                  <a:moveTo>
                    <a:pt x="0" y="91872"/>
                  </a:moveTo>
                  <a:cubicBezTo>
                    <a:pt x="49211" y="44573"/>
                    <a:pt x="100418" y="1014"/>
                    <a:pt x="174069" y="17"/>
                  </a:cubicBezTo>
                  <a:cubicBezTo>
                    <a:pt x="250213" y="-981"/>
                    <a:pt x="302417" y="43409"/>
                    <a:pt x="350132" y="94532"/>
                  </a:cubicBezTo>
                  <a:cubicBezTo>
                    <a:pt x="443234" y="194285"/>
                    <a:pt x="505912" y="314487"/>
                    <a:pt x="573245" y="431447"/>
                  </a:cubicBezTo>
                  <a:cubicBezTo>
                    <a:pt x="518964" y="466194"/>
                    <a:pt x="467258" y="505264"/>
                    <a:pt x="403667" y="523386"/>
                  </a:cubicBezTo>
                  <a:cubicBezTo>
                    <a:pt x="332509" y="543586"/>
                    <a:pt x="271161" y="527459"/>
                    <a:pt x="216630" y="478996"/>
                  </a:cubicBezTo>
                  <a:cubicBezTo>
                    <a:pt x="137825" y="409003"/>
                    <a:pt x="97508" y="315817"/>
                    <a:pt x="57441" y="221717"/>
                  </a:cubicBezTo>
                  <a:cubicBezTo>
                    <a:pt x="38820" y="178241"/>
                    <a:pt x="33750" y="128697"/>
                    <a:pt x="0" y="91872"/>
                  </a:cubicBezTo>
                  <a:close/>
                </a:path>
              </a:pathLst>
            </a:custGeom>
            <a:solidFill>
              <a:srgbClr val="FECAA5"/>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29" name="자유형: 도형 28">
              <a:extLst>
                <a:ext uri="{FF2B5EF4-FFF2-40B4-BE49-F238E27FC236}">
                  <a16:creationId xmlns:a16="http://schemas.microsoft.com/office/drawing/2014/main" id="{A470C6E9-D11B-49D9-B964-3ADD1B95FF99}"/>
                </a:ext>
              </a:extLst>
            </p:cNvPr>
            <p:cNvSpPr/>
            <p:nvPr/>
          </p:nvSpPr>
          <p:spPr>
            <a:xfrm>
              <a:off x="7990636" y="3738399"/>
              <a:ext cx="277141" cy="551332"/>
            </a:xfrm>
            <a:custGeom>
              <a:avLst/>
              <a:gdLst>
                <a:gd name="connsiteX0" fmla="*/ 0 w 277141"/>
                <a:gd name="connsiteY0" fmla="*/ 133336 h 551332"/>
                <a:gd name="connsiteX1" fmla="*/ 237993 w 277141"/>
                <a:gd name="connsiteY1" fmla="*/ 0 h 551332"/>
                <a:gd name="connsiteX2" fmla="*/ 252956 w 277141"/>
                <a:gd name="connsiteY2" fmla="*/ 389285 h 551332"/>
                <a:gd name="connsiteX3" fmla="*/ 276980 w 277141"/>
                <a:gd name="connsiteY3" fmla="*/ 506744 h 551332"/>
                <a:gd name="connsiteX4" fmla="*/ 221618 w 277141"/>
                <a:gd name="connsiteY4" fmla="*/ 541075 h 551332"/>
                <a:gd name="connsiteX5" fmla="*/ 190944 w 277141"/>
                <a:gd name="connsiteY5" fmla="*/ 514558 h 551332"/>
                <a:gd name="connsiteX6" fmla="*/ 0 w 277141"/>
                <a:gd name="connsiteY6" fmla="*/ 133336 h 55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41" h="551332">
                  <a:moveTo>
                    <a:pt x="0" y="133336"/>
                  </a:moveTo>
                  <a:cubicBezTo>
                    <a:pt x="79304" y="88863"/>
                    <a:pt x="158607" y="44473"/>
                    <a:pt x="237993" y="0"/>
                  </a:cubicBezTo>
                  <a:cubicBezTo>
                    <a:pt x="200669" y="131424"/>
                    <a:pt x="226605" y="260355"/>
                    <a:pt x="252956" y="389285"/>
                  </a:cubicBezTo>
                  <a:cubicBezTo>
                    <a:pt x="260937" y="428438"/>
                    <a:pt x="275235" y="466344"/>
                    <a:pt x="276980" y="506744"/>
                  </a:cubicBezTo>
                  <a:cubicBezTo>
                    <a:pt x="278975" y="551716"/>
                    <a:pt x="262599" y="561691"/>
                    <a:pt x="221618" y="541075"/>
                  </a:cubicBezTo>
                  <a:cubicBezTo>
                    <a:pt x="209149" y="534758"/>
                    <a:pt x="197594" y="527858"/>
                    <a:pt x="190944" y="514558"/>
                  </a:cubicBezTo>
                  <a:cubicBezTo>
                    <a:pt x="127434" y="387456"/>
                    <a:pt x="63676" y="260438"/>
                    <a:pt x="0" y="133336"/>
                  </a:cubicBezTo>
                  <a:close/>
                </a:path>
              </a:pathLst>
            </a:custGeom>
            <a:solidFill>
              <a:srgbClr val="1B4C5F"/>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30" name="자유형: 도형 29">
              <a:extLst>
                <a:ext uri="{FF2B5EF4-FFF2-40B4-BE49-F238E27FC236}">
                  <a16:creationId xmlns:a16="http://schemas.microsoft.com/office/drawing/2014/main" id="{254D68B9-8C63-49BE-BCF7-A2C66F530E9D}"/>
                </a:ext>
              </a:extLst>
            </p:cNvPr>
            <p:cNvSpPr/>
            <p:nvPr/>
          </p:nvSpPr>
          <p:spPr>
            <a:xfrm>
              <a:off x="8920664" y="3246784"/>
              <a:ext cx="214374" cy="468256"/>
            </a:xfrm>
            <a:custGeom>
              <a:avLst/>
              <a:gdLst>
                <a:gd name="connsiteX0" fmla="*/ 0 w 214374"/>
                <a:gd name="connsiteY0" fmla="*/ 91606 h 468256"/>
                <a:gd name="connsiteX1" fmla="*/ 157942 w 214374"/>
                <a:gd name="connsiteY1" fmla="*/ 0 h 468256"/>
                <a:gd name="connsiteX2" fmla="*/ 208567 w 214374"/>
                <a:gd name="connsiteY2" fmla="*/ 89362 h 468256"/>
                <a:gd name="connsiteX3" fmla="*/ 214053 w 214374"/>
                <a:gd name="connsiteY3" fmla="*/ 112804 h 468256"/>
                <a:gd name="connsiteX4" fmla="*/ 163345 w 214374"/>
                <a:gd name="connsiteY4" fmla="*/ 468256 h 468256"/>
                <a:gd name="connsiteX5" fmla="*/ 0 w 214374"/>
                <a:gd name="connsiteY5" fmla="*/ 91606 h 46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374" h="468256">
                  <a:moveTo>
                    <a:pt x="0" y="91606"/>
                  </a:moveTo>
                  <a:cubicBezTo>
                    <a:pt x="52620" y="61099"/>
                    <a:pt x="105322" y="30591"/>
                    <a:pt x="157942" y="0"/>
                  </a:cubicBezTo>
                  <a:cubicBezTo>
                    <a:pt x="174817" y="29843"/>
                    <a:pt x="191525" y="59686"/>
                    <a:pt x="208567" y="89362"/>
                  </a:cubicBezTo>
                  <a:cubicBezTo>
                    <a:pt x="212806" y="96760"/>
                    <a:pt x="215299" y="103992"/>
                    <a:pt x="214053" y="112804"/>
                  </a:cubicBezTo>
                  <a:cubicBezTo>
                    <a:pt x="197843" y="231177"/>
                    <a:pt x="181883" y="349634"/>
                    <a:pt x="163345" y="468256"/>
                  </a:cubicBezTo>
                  <a:cubicBezTo>
                    <a:pt x="128349" y="333839"/>
                    <a:pt x="70658" y="209896"/>
                    <a:pt x="0" y="91606"/>
                  </a:cubicBezTo>
                  <a:close/>
                </a:path>
              </a:pathLst>
            </a:custGeom>
            <a:solidFill>
              <a:srgbClr val="1D4E62"/>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31" name="자유형: 도형 30">
              <a:extLst>
                <a:ext uri="{FF2B5EF4-FFF2-40B4-BE49-F238E27FC236}">
                  <a16:creationId xmlns:a16="http://schemas.microsoft.com/office/drawing/2014/main" id="{22BDB730-30D6-446F-9224-DC792F7E9DD7}"/>
                </a:ext>
              </a:extLst>
            </p:cNvPr>
            <p:cNvSpPr/>
            <p:nvPr/>
          </p:nvSpPr>
          <p:spPr>
            <a:xfrm>
              <a:off x="5803142" y="5607516"/>
              <a:ext cx="121365" cy="8157"/>
            </a:xfrm>
            <a:custGeom>
              <a:avLst/>
              <a:gdLst>
                <a:gd name="connsiteX0" fmla="*/ 0 w 121365"/>
                <a:gd name="connsiteY0" fmla="*/ 0 h 8157"/>
                <a:gd name="connsiteX1" fmla="*/ 121366 w 121365"/>
                <a:gd name="connsiteY1" fmla="*/ 166 h 8157"/>
                <a:gd name="connsiteX2" fmla="*/ 0 w 121365"/>
                <a:gd name="connsiteY2" fmla="*/ 0 h 8157"/>
              </a:gdLst>
              <a:ahLst/>
              <a:cxnLst>
                <a:cxn ang="0">
                  <a:pos x="connsiteX0" y="connsiteY0"/>
                </a:cxn>
                <a:cxn ang="0">
                  <a:pos x="connsiteX1" y="connsiteY1"/>
                </a:cxn>
                <a:cxn ang="0">
                  <a:pos x="connsiteX2" y="connsiteY2"/>
                </a:cxn>
              </a:cxnLst>
              <a:rect l="l" t="t" r="r" b="b"/>
              <a:pathLst>
                <a:path w="121365" h="8157">
                  <a:moveTo>
                    <a:pt x="0" y="0"/>
                  </a:moveTo>
                  <a:cubicBezTo>
                    <a:pt x="40483" y="83"/>
                    <a:pt x="80883" y="83"/>
                    <a:pt x="121366" y="166"/>
                  </a:cubicBezTo>
                  <a:cubicBezTo>
                    <a:pt x="80883" y="10973"/>
                    <a:pt x="40400" y="10723"/>
                    <a:pt x="0" y="0"/>
                  </a:cubicBezTo>
                  <a:close/>
                </a:path>
              </a:pathLst>
            </a:custGeom>
            <a:solidFill>
              <a:srgbClr val="26586F"/>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32" name="자유형: 도형 31">
              <a:extLst>
                <a:ext uri="{FF2B5EF4-FFF2-40B4-BE49-F238E27FC236}">
                  <a16:creationId xmlns:a16="http://schemas.microsoft.com/office/drawing/2014/main" id="{8D48F587-C4C9-446E-927F-C5F8835436C4}"/>
                </a:ext>
              </a:extLst>
            </p:cNvPr>
            <p:cNvSpPr/>
            <p:nvPr/>
          </p:nvSpPr>
          <p:spPr>
            <a:xfrm>
              <a:off x="9336800" y="881724"/>
              <a:ext cx="611505" cy="394562"/>
            </a:xfrm>
            <a:custGeom>
              <a:avLst/>
              <a:gdLst>
                <a:gd name="connsiteX0" fmla="*/ 587044 w 611505"/>
                <a:gd name="connsiteY0" fmla="*/ 391951 h 394562"/>
                <a:gd name="connsiteX1" fmla="*/ 415303 w 611505"/>
                <a:gd name="connsiteY1" fmla="*/ 321875 h 394562"/>
                <a:gd name="connsiteX2" fmla="*/ 79220 w 611505"/>
                <a:gd name="connsiteY2" fmla="*/ 104082 h 394562"/>
                <a:gd name="connsiteX3" fmla="*/ 10390 w 611505"/>
                <a:gd name="connsiteY3" fmla="*/ 38245 h 394562"/>
                <a:gd name="connsiteX4" fmla="*/ 3408 w 611505"/>
                <a:gd name="connsiteY4" fmla="*/ 8984 h 394562"/>
                <a:gd name="connsiteX5" fmla="*/ 32668 w 611505"/>
                <a:gd name="connsiteY5" fmla="*/ 2084 h 394562"/>
                <a:gd name="connsiteX6" fmla="*/ 255034 w 611505"/>
                <a:gd name="connsiteY6" fmla="*/ 109734 h 394562"/>
                <a:gd name="connsiteX7" fmla="*/ 594692 w 611505"/>
                <a:gd name="connsiteY7" fmla="*/ 357121 h 394562"/>
                <a:gd name="connsiteX8" fmla="*/ 608906 w 611505"/>
                <a:gd name="connsiteY8" fmla="*/ 387462 h 394562"/>
                <a:gd name="connsiteX9" fmla="*/ 587044 w 611505"/>
                <a:gd name="connsiteY9" fmla="*/ 391951 h 3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505" h="394562">
                  <a:moveTo>
                    <a:pt x="587044" y="391951"/>
                  </a:moveTo>
                  <a:cubicBezTo>
                    <a:pt x="525529" y="379150"/>
                    <a:pt x="469418" y="352217"/>
                    <a:pt x="415303" y="321875"/>
                  </a:cubicBezTo>
                  <a:cubicBezTo>
                    <a:pt x="298593" y="256537"/>
                    <a:pt x="184874" y="186378"/>
                    <a:pt x="79220" y="104082"/>
                  </a:cubicBezTo>
                  <a:cubicBezTo>
                    <a:pt x="54281" y="84630"/>
                    <a:pt x="33083" y="60440"/>
                    <a:pt x="10390" y="38245"/>
                  </a:cubicBezTo>
                  <a:cubicBezTo>
                    <a:pt x="2077" y="30098"/>
                    <a:pt x="-4157" y="20705"/>
                    <a:pt x="3408" y="8984"/>
                  </a:cubicBezTo>
                  <a:cubicBezTo>
                    <a:pt x="10723" y="-2321"/>
                    <a:pt x="20781" y="-825"/>
                    <a:pt x="32668" y="2084"/>
                  </a:cubicBezTo>
                  <a:cubicBezTo>
                    <a:pt x="114465" y="22201"/>
                    <a:pt x="184293" y="67173"/>
                    <a:pt x="255034" y="109734"/>
                  </a:cubicBezTo>
                  <a:cubicBezTo>
                    <a:pt x="375485" y="182138"/>
                    <a:pt x="496435" y="254126"/>
                    <a:pt x="594692" y="357121"/>
                  </a:cubicBezTo>
                  <a:cubicBezTo>
                    <a:pt x="602505" y="365267"/>
                    <a:pt x="617552" y="371835"/>
                    <a:pt x="608906" y="387462"/>
                  </a:cubicBezTo>
                  <a:cubicBezTo>
                    <a:pt x="604169" y="396025"/>
                    <a:pt x="595523" y="395941"/>
                    <a:pt x="587044" y="391951"/>
                  </a:cubicBezTo>
                  <a:close/>
                </a:path>
              </a:pathLst>
            </a:custGeom>
            <a:solidFill>
              <a:srgbClr val="183C4A"/>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33" name="자유형: 도형 32">
              <a:extLst>
                <a:ext uri="{FF2B5EF4-FFF2-40B4-BE49-F238E27FC236}">
                  <a16:creationId xmlns:a16="http://schemas.microsoft.com/office/drawing/2014/main" id="{AA01100B-BAF6-4DF4-8CBA-2A54F28BE228}"/>
                </a:ext>
              </a:extLst>
            </p:cNvPr>
            <p:cNvSpPr/>
            <p:nvPr/>
          </p:nvSpPr>
          <p:spPr>
            <a:xfrm>
              <a:off x="4450258" y="4028434"/>
              <a:ext cx="207061" cy="190945"/>
            </a:xfrm>
            <a:custGeom>
              <a:avLst/>
              <a:gdLst>
                <a:gd name="connsiteX0" fmla="*/ 207057 w 207061"/>
                <a:gd name="connsiteY0" fmla="*/ 90522 h 190945"/>
                <a:gd name="connsiteX1" fmla="*/ 155020 w 207061"/>
                <a:gd name="connsiteY1" fmla="*/ 185121 h 190945"/>
                <a:gd name="connsiteX2" fmla="*/ 124262 w 207061"/>
                <a:gd name="connsiteY2" fmla="*/ 185786 h 190945"/>
                <a:gd name="connsiteX3" fmla="*/ 17111 w 207061"/>
                <a:gd name="connsiteY3" fmla="*/ 131753 h 190945"/>
                <a:gd name="connsiteX4" fmla="*/ 486 w 207061"/>
                <a:gd name="connsiteY4" fmla="*/ 105818 h 190945"/>
                <a:gd name="connsiteX5" fmla="*/ 49282 w 207061"/>
                <a:gd name="connsiteY5" fmla="*/ 7062 h 190945"/>
                <a:gd name="connsiteX6" fmla="*/ 76132 w 207061"/>
                <a:gd name="connsiteY6" fmla="*/ 2906 h 190945"/>
                <a:gd name="connsiteX7" fmla="*/ 193757 w 207061"/>
                <a:gd name="connsiteY7" fmla="*/ 63090 h 190945"/>
                <a:gd name="connsiteX8" fmla="*/ 207057 w 207061"/>
                <a:gd name="connsiteY8" fmla="*/ 90522 h 19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61" h="190945">
                  <a:moveTo>
                    <a:pt x="207057" y="90522"/>
                  </a:moveTo>
                  <a:cubicBezTo>
                    <a:pt x="191512" y="121030"/>
                    <a:pt x="180373" y="157107"/>
                    <a:pt x="155020" y="185121"/>
                  </a:cubicBezTo>
                  <a:cubicBezTo>
                    <a:pt x="146707" y="194265"/>
                    <a:pt x="134819" y="191189"/>
                    <a:pt x="124262" y="185786"/>
                  </a:cubicBezTo>
                  <a:cubicBezTo>
                    <a:pt x="88601" y="167664"/>
                    <a:pt x="52856" y="149792"/>
                    <a:pt x="17111" y="131753"/>
                  </a:cubicBezTo>
                  <a:cubicBezTo>
                    <a:pt x="6471" y="126350"/>
                    <a:pt x="-2174" y="117954"/>
                    <a:pt x="486" y="105818"/>
                  </a:cubicBezTo>
                  <a:cubicBezTo>
                    <a:pt x="8549" y="69076"/>
                    <a:pt x="27170" y="36988"/>
                    <a:pt x="49282" y="7062"/>
                  </a:cubicBezTo>
                  <a:cubicBezTo>
                    <a:pt x="55267" y="-1001"/>
                    <a:pt x="66572" y="-1832"/>
                    <a:pt x="76132" y="2906"/>
                  </a:cubicBezTo>
                  <a:cubicBezTo>
                    <a:pt x="115534" y="22690"/>
                    <a:pt x="154853" y="42475"/>
                    <a:pt x="193757" y="63090"/>
                  </a:cubicBezTo>
                  <a:cubicBezTo>
                    <a:pt x="202402" y="67828"/>
                    <a:pt x="207224" y="76889"/>
                    <a:pt x="207057" y="90522"/>
                  </a:cubicBezTo>
                  <a:close/>
                </a:path>
              </a:pathLst>
            </a:custGeom>
            <a:solidFill>
              <a:srgbClr val="FDFDFE"/>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34" name="자유형: 도형 33">
              <a:extLst>
                <a:ext uri="{FF2B5EF4-FFF2-40B4-BE49-F238E27FC236}">
                  <a16:creationId xmlns:a16="http://schemas.microsoft.com/office/drawing/2014/main" id="{4B22A6DB-7F86-4982-BE53-B7A27494A7FE}"/>
                </a:ext>
              </a:extLst>
            </p:cNvPr>
            <p:cNvSpPr/>
            <p:nvPr/>
          </p:nvSpPr>
          <p:spPr>
            <a:xfrm>
              <a:off x="5346108" y="4553911"/>
              <a:ext cx="205158" cy="138250"/>
            </a:xfrm>
            <a:custGeom>
              <a:avLst/>
              <a:gdLst>
                <a:gd name="connsiteX0" fmla="*/ 205158 w 205158"/>
                <a:gd name="connsiteY0" fmla="*/ 74366 h 138250"/>
                <a:gd name="connsiteX1" fmla="*/ 184459 w 205158"/>
                <a:gd name="connsiteY1" fmla="*/ 89329 h 138250"/>
                <a:gd name="connsiteX2" fmla="*/ 0 w 205158"/>
                <a:gd name="connsiteY2" fmla="*/ 73451 h 138250"/>
                <a:gd name="connsiteX3" fmla="*/ 93269 w 205158"/>
                <a:gd name="connsiteY3" fmla="*/ 6035 h 138250"/>
                <a:gd name="connsiteX4" fmla="*/ 125190 w 205158"/>
                <a:gd name="connsiteY4" fmla="*/ 8612 h 138250"/>
                <a:gd name="connsiteX5" fmla="*/ 205158 w 205158"/>
                <a:gd name="connsiteY5" fmla="*/ 74366 h 1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158" h="138250">
                  <a:moveTo>
                    <a:pt x="205158" y="74366"/>
                  </a:moveTo>
                  <a:cubicBezTo>
                    <a:pt x="195599" y="81265"/>
                    <a:pt x="190029" y="85339"/>
                    <a:pt x="184459" y="89329"/>
                  </a:cubicBezTo>
                  <a:cubicBezTo>
                    <a:pt x="90609" y="156995"/>
                    <a:pt x="90609" y="156995"/>
                    <a:pt x="0" y="73451"/>
                  </a:cubicBezTo>
                  <a:cubicBezTo>
                    <a:pt x="31589" y="50758"/>
                    <a:pt x="63011" y="29228"/>
                    <a:pt x="93269" y="6035"/>
                  </a:cubicBezTo>
                  <a:cubicBezTo>
                    <a:pt x="106154" y="-3774"/>
                    <a:pt x="114383" y="-698"/>
                    <a:pt x="125190" y="8612"/>
                  </a:cubicBezTo>
                  <a:cubicBezTo>
                    <a:pt x="150045" y="30059"/>
                    <a:pt x="175898" y="50426"/>
                    <a:pt x="205158" y="74366"/>
                  </a:cubicBezTo>
                  <a:close/>
                </a:path>
              </a:pathLst>
            </a:custGeom>
            <a:solidFill>
              <a:srgbClr val="FDFDFD"/>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35" name="자유형: 도형 34">
              <a:extLst>
                <a:ext uri="{FF2B5EF4-FFF2-40B4-BE49-F238E27FC236}">
                  <a16:creationId xmlns:a16="http://schemas.microsoft.com/office/drawing/2014/main" id="{BB783636-92EE-41D2-9062-2E73A52E0382}"/>
                </a:ext>
              </a:extLst>
            </p:cNvPr>
            <p:cNvSpPr/>
            <p:nvPr/>
          </p:nvSpPr>
          <p:spPr>
            <a:xfrm>
              <a:off x="3617935" y="3588312"/>
              <a:ext cx="152987" cy="131550"/>
            </a:xfrm>
            <a:custGeom>
              <a:avLst/>
              <a:gdLst>
                <a:gd name="connsiteX0" fmla="*/ 77432 w 152987"/>
                <a:gd name="connsiteY0" fmla="*/ 131550 h 131550"/>
                <a:gd name="connsiteX1" fmla="*/ 44430 w 152987"/>
                <a:gd name="connsiteY1" fmla="*/ 131550 h 131550"/>
                <a:gd name="connsiteX2" fmla="*/ 3781 w 152987"/>
                <a:gd name="connsiteY2" fmla="*/ 76021 h 131550"/>
                <a:gd name="connsiteX3" fmla="*/ 41022 w 152987"/>
                <a:gd name="connsiteY3" fmla="*/ 63386 h 131550"/>
                <a:gd name="connsiteX4" fmla="*/ 79011 w 152987"/>
                <a:gd name="connsiteY4" fmla="*/ 32130 h 131550"/>
                <a:gd name="connsiteX5" fmla="*/ 140443 w 152987"/>
                <a:gd name="connsiteY5" fmla="*/ 458 h 131550"/>
                <a:gd name="connsiteX6" fmla="*/ 151582 w 152987"/>
                <a:gd name="connsiteY6" fmla="*/ 31548 h 131550"/>
                <a:gd name="connsiteX7" fmla="*/ 151997 w 152987"/>
                <a:gd name="connsiteY7" fmla="*/ 56237 h 131550"/>
                <a:gd name="connsiteX8" fmla="*/ 77432 w 152987"/>
                <a:gd name="connsiteY8" fmla="*/ 131550 h 13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87" h="131550">
                  <a:moveTo>
                    <a:pt x="77432" y="131550"/>
                  </a:moveTo>
                  <a:cubicBezTo>
                    <a:pt x="66459" y="131550"/>
                    <a:pt x="55403" y="131550"/>
                    <a:pt x="44430" y="131550"/>
                  </a:cubicBezTo>
                  <a:cubicBezTo>
                    <a:pt x="4696" y="131467"/>
                    <a:pt x="-6942" y="115507"/>
                    <a:pt x="3781" y="76021"/>
                  </a:cubicBezTo>
                  <a:cubicBezTo>
                    <a:pt x="9849" y="53660"/>
                    <a:pt x="28221" y="63718"/>
                    <a:pt x="41022" y="63386"/>
                  </a:cubicBezTo>
                  <a:cubicBezTo>
                    <a:pt x="62968" y="62721"/>
                    <a:pt x="78346" y="64716"/>
                    <a:pt x="79011" y="32130"/>
                  </a:cubicBezTo>
                  <a:cubicBezTo>
                    <a:pt x="79759" y="-3864"/>
                    <a:pt x="118497" y="4532"/>
                    <a:pt x="140443" y="458"/>
                  </a:cubicBezTo>
                  <a:cubicBezTo>
                    <a:pt x="161972" y="-3615"/>
                    <a:pt x="148589" y="20492"/>
                    <a:pt x="151582" y="31548"/>
                  </a:cubicBezTo>
                  <a:cubicBezTo>
                    <a:pt x="153743" y="39196"/>
                    <a:pt x="151997" y="47924"/>
                    <a:pt x="151997" y="56237"/>
                  </a:cubicBezTo>
                  <a:cubicBezTo>
                    <a:pt x="151997" y="131550"/>
                    <a:pt x="151997" y="131550"/>
                    <a:pt x="77432" y="131550"/>
                  </a:cubicBezTo>
                  <a:close/>
                </a:path>
              </a:pathLst>
            </a:custGeom>
            <a:solidFill>
              <a:srgbClr val="FBFCFC"/>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36" name="자유형: 도형 35">
              <a:extLst>
                <a:ext uri="{FF2B5EF4-FFF2-40B4-BE49-F238E27FC236}">
                  <a16:creationId xmlns:a16="http://schemas.microsoft.com/office/drawing/2014/main" id="{AAE7B6BB-A23F-43CA-B518-598DD1633611}"/>
                </a:ext>
              </a:extLst>
            </p:cNvPr>
            <p:cNvSpPr/>
            <p:nvPr/>
          </p:nvSpPr>
          <p:spPr>
            <a:xfrm>
              <a:off x="6618122" y="95613"/>
              <a:ext cx="751741" cy="592597"/>
            </a:xfrm>
            <a:custGeom>
              <a:avLst/>
              <a:gdLst>
                <a:gd name="connsiteX0" fmla="*/ 148299 w 751741"/>
                <a:gd name="connsiteY0" fmla="*/ 592598 h 592597"/>
                <a:gd name="connsiteX1" fmla="*/ 13798 w 751741"/>
                <a:gd name="connsiteY1" fmla="*/ 220852 h 592597"/>
                <a:gd name="connsiteX2" fmla="*/ 612315 w 751741"/>
                <a:gd name="connsiteY2" fmla="*/ 4722 h 592597"/>
                <a:gd name="connsiteX3" fmla="*/ 737006 w 751741"/>
                <a:gd name="connsiteY3" fmla="*/ 195914 h 592597"/>
                <a:gd name="connsiteX4" fmla="*/ 148299 w 751741"/>
                <a:gd name="connsiteY4" fmla="*/ 592598 h 59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741" h="592597">
                  <a:moveTo>
                    <a:pt x="148299" y="592598"/>
                  </a:moveTo>
                  <a:cubicBezTo>
                    <a:pt x="108647" y="550286"/>
                    <a:pt x="-46635" y="274386"/>
                    <a:pt x="13798" y="220852"/>
                  </a:cubicBezTo>
                  <a:cubicBezTo>
                    <a:pt x="113551" y="170976"/>
                    <a:pt x="491697" y="44623"/>
                    <a:pt x="612315" y="4722"/>
                  </a:cubicBezTo>
                  <a:cubicBezTo>
                    <a:pt x="761944" y="-28529"/>
                    <a:pt x="767347" y="122180"/>
                    <a:pt x="737006" y="195914"/>
                  </a:cubicBezTo>
                  <a:cubicBezTo>
                    <a:pt x="705251" y="272807"/>
                    <a:pt x="462686" y="478464"/>
                    <a:pt x="148299" y="592598"/>
                  </a:cubicBezTo>
                  <a:close/>
                </a:path>
              </a:pathLst>
            </a:custGeom>
            <a:solidFill>
              <a:srgbClr val="FECAA6"/>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37" name="자유형: 도형 36">
              <a:extLst>
                <a:ext uri="{FF2B5EF4-FFF2-40B4-BE49-F238E27FC236}">
                  <a16:creationId xmlns:a16="http://schemas.microsoft.com/office/drawing/2014/main" id="{04AC14B6-8B86-4CDC-82B1-5F56EF65C3BE}"/>
                </a:ext>
              </a:extLst>
            </p:cNvPr>
            <p:cNvSpPr/>
            <p:nvPr/>
          </p:nvSpPr>
          <p:spPr>
            <a:xfrm>
              <a:off x="7750564" y="2483287"/>
              <a:ext cx="763524" cy="578799"/>
            </a:xfrm>
            <a:custGeom>
              <a:avLst/>
              <a:gdLst>
                <a:gd name="connsiteX0" fmla="*/ 0 w 763524"/>
                <a:gd name="connsiteY0" fmla="*/ 199812 h 578799"/>
                <a:gd name="connsiteX1" fmla="*/ 90110 w 763524"/>
                <a:gd name="connsiteY1" fmla="*/ 52843 h 578799"/>
                <a:gd name="connsiteX2" fmla="*/ 295268 w 763524"/>
                <a:gd name="connsiteY2" fmla="*/ 19426 h 578799"/>
                <a:gd name="connsiteX3" fmla="*/ 500094 w 763524"/>
                <a:gd name="connsiteY3" fmla="*/ 164898 h 578799"/>
                <a:gd name="connsiteX4" fmla="*/ 763524 w 763524"/>
                <a:gd name="connsiteY4" fmla="*/ 439717 h 578799"/>
                <a:gd name="connsiteX5" fmla="*/ 688377 w 763524"/>
                <a:gd name="connsiteY5" fmla="*/ 495412 h 578799"/>
                <a:gd name="connsiteX6" fmla="*/ 472911 w 763524"/>
                <a:gd name="connsiteY6" fmla="*/ 578789 h 578799"/>
                <a:gd name="connsiteX7" fmla="*/ 251793 w 763524"/>
                <a:gd name="connsiteY7" fmla="*/ 489760 h 578799"/>
                <a:gd name="connsiteX8" fmla="*/ 30674 w 763524"/>
                <a:gd name="connsiteY8" fmla="*/ 230319 h 578799"/>
                <a:gd name="connsiteX9" fmla="*/ 0 w 763524"/>
                <a:gd name="connsiteY9" fmla="*/ 199812 h 57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524" h="578799">
                  <a:moveTo>
                    <a:pt x="0" y="199812"/>
                  </a:moveTo>
                  <a:cubicBezTo>
                    <a:pt x="23525" y="146860"/>
                    <a:pt x="47050" y="94240"/>
                    <a:pt x="90110" y="52843"/>
                  </a:cubicBezTo>
                  <a:cubicBezTo>
                    <a:pt x="148216" y="-3019"/>
                    <a:pt x="222365" y="-15322"/>
                    <a:pt x="295268" y="19426"/>
                  </a:cubicBezTo>
                  <a:cubicBezTo>
                    <a:pt x="372078" y="56085"/>
                    <a:pt x="438995" y="106543"/>
                    <a:pt x="500094" y="164898"/>
                  </a:cubicBezTo>
                  <a:cubicBezTo>
                    <a:pt x="591866" y="252681"/>
                    <a:pt x="679815" y="344204"/>
                    <a:pt x="763524" y="439717"/>
                  </a:cubicBezTo>
                  <a:cubicBezTo>
                    <a:pt x="730938" y="447947"/>
                    <a:pt x="713232" y="476792"/>
                    <a:pt x="688377" y="495412"/>
                  </a:cubicBezTo>
                  <a:cubicBezTo>
                    <a:pt x="623787" y="543709"/>
                    <a:pt x="552630" y="578041"/>
                    <a:pt x="472911" y="578789"/>
                  </a:cubicBezTo>
                  <a:cubicBezTo>
                    <a:pt x="389701" y="579537"/>
                    <a:pt x="316549" y="542795"/>
                    <a:pt x="251793" y="489760"/>
                  </a:cubicBezTo>
                  <a:cubicBezTo>
                    <a:pt x="162348" y="416524"/>
                    <a:pt x="95680" y="324253"/>
                    <a:pt x="30674" y="230319"/>
                  </a:cubicBezTo>
                  <a:cubicBezTo>
                    <a:pt x="22611" y="218765"/>
                    <a:pt x="18704" y="201391"/>
                    <a:pt x="0" y="199812"/>
                  </a:cubicBezTo>
                  <a:close/>
                </a:path>
              </a:pathLst>
            </a:custGeom>
            <a:solidFill>
              <a:srgbClr val="FECAA6"/>
            </a:solidFill>
            <a:ln w="8309"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grpSp>
      <p:sp>
        <p:nvSpPr>
          <p:cNvPr id="40" name="TextBox 39">
            <a:extLst>
              <a:ext uri="{FF2B5EF4-FFF2-40B4-BE49-F238E27FC236}">
                <a16:creationId xmlns:a16="http://schemas.microsoft.com/office/drawing/2014/main" id="{2166DADA-A268-430F-B646-601E948CCDC4}"/>
              </a:ext>
            </a:extLst>
          </p:cNvPr>
          <p:cNvSpPr txBox="1"/>
          <p:nvPr/>
        </p:nvSpPr>
        <p:spPr>
          <a:xfrm>
            <a:off x="5165233" y="1579611"/>
            <a:ext cx="1362075" cy="923330"/>
          </a:xfrm>
          <a:prstGeom prst="rect">
            <a:avLst/>
          </a:prstGeom>
          <a:noFill/>
        </p:spPr>
        <p:txBody>
          <a:bodyPr wrap="square" rtlCol="0">
            <a:spAutoFit/>
          </a:bodyPr>
          <a:lstStyle/>
          <a:p>
            <a:r>
              <a:rPr lang="en-US" dirty="0">
                <a:solidFill>
                  <a:srgbClr val="FF0000"/>
                </a:solidFill>
                <a:effectLst>
                  <a:outerShdw blurRad="38100" dist="38100" dir="2700000" algn="tl">
                    <a:srgbClr val="000000">
                      <a:alpha val="43137"/>
                    </a:srgbClr>
                  </a:outerShdw>
                </a:effectLst>
              </a:rPr>
              <a:t>Find Your Next Adventure</a:t>
            </a:r>
            <a:endParaRPr lang="ko-KR" altLang="en-US" dirty="0">
              <a:solidFill>
                <a:srgbClr val="FF0000"/>
              </a:solidFill>
              <a:effectLst>
                <a:outerShdw blurRad="38100" dist="38100" dir="2700000" algn="tl">
                  <a:srgbClr val="000000">
                    <a:alpha val="43137"/>
                  </a:srgbClr>
                </a:outerShdw>
              </a:effectLst>
              <a:cs typeface="Arial" pitchFamily="34" charset="0"/>
            </a:endParaRPr>
          </a:p>
        </p:txBody>
      </p:sp>
      <p:sp>
        <p:nvSpPr>
          <p:cNvPr id="43" name="TextBox 42">
            <a:extLst>
              <a:ext uri="{FF2B5EF4-FFF2-40B4-BE49-F238E27FC236}">
                <a16:creationId xmlns:a16="http://schemas.microsoft.com/office/drawing/2014/main" id="{998EE1FF-5045-4AE9-901B-5412119C27CC}"/>
              </a:ext>
            </a:extLst>
          </p:cNvPr>
          <p:cNvSpPr txBox="1"/>
          <p:nvPr/>
        </p:nvSpPr>
        <p:spPr>
          <a:xfrm>
            <a:off x="6306219" y="2498854"/>
            <a:ext cx="1362075" cy="923330"/>
          </a:xfrm>
          <a:prstGeom prst="rect">
            <a:avLst/>
          </a:prstGeom>
          <a:noFill/>
        </p:spPr>
        <p:txBody>
          <a:bodyPr wrap="square" rtlCol="0">
            <a:spAutoFit/>
          </a:bodyPr>
          <a:lstStyle/>
          <a:p>
            <a:r>
              <a:rPr lang="en-US" dirty="0">
                <a:solidFill>
                  <a:schemeClr val="accent1"/>
                </a:solidFill>
                <a:effectLst>
                  <a:outerShdw blurRad="38100" dist="38100" dir="2700000" algn="tl">
                    <a:srgbClr val="000000">
                      <a:alpha val="43137"/>
                    </a:srgbClr>
                  </a:outerShdw>
                </a:effectLst>
              </a:rPr>
              <a:t>The Social Way to Travel</a:t>
            </a:r>
            <a:endParaRPr lang="ko-KR" altLang="en-US" dirty="0">
              <a:solidFill>
                <a:schemeClr val="accent1"/>
              </a:solidFill>
              <a:effectLst>
                <a:outerShdw blurRad="38100" dist="38100" dir="2700000" algn="tl">
                  <a:srgbClr val="000000">
                    <a:alpha val="43137"/>
                  </a:srgbClr>
                </a:outerShdw>
              </a:effectLst>
              <a:cs typeface="Arial" pitchFamily="34" charset="0"/>
            </a:endParaRPr>
          </a:p>
        </p:txBody>
      </p:sp>
      <p:sp>
        <p:nvSpPr>
          <p:cNvPr id="45" name="TextBox 44">
            <a:extLst>
              <a:ext uri="{FF2B5EF4-FFF2-40B4-BE49-F238E27FC236}">
                <a16:creationId xmlns:a16="http://schemas.microsoft.com/office/drawing/2014/main" id="{E5FD6D86-3225-428B-9B9F-91DF9C38241A}"/>
              </a:ext>
            </a:extLst>
          </p:cNvPr>
          <p:cNvSpPr txBox="1"/>
          <p:nvPr/>
        </p:nvSpPr>
        <p:spPr>
          <a:xfrm>
            <a:off x="7617899" y="3267897"/>
            <a:ext cx="3820609" cy="861774"/>
          </a:xfrm>
          <a:prstGeom prst="rect">
            <a:avLst/>
          </a:prstGeom>
          <a:noFill/>
        </p:spPr>
        <p:txBody>
          <a:bodyPr wrap="square" lIns="36000" tIns="0" rIns="36000" bIns="0" rtlCol="0">
            <a:spAutoFit/>
          </a:bodyPr>
          <a:lstStyle/>
          <a:p>
            <a:pPr algn="r"/>
            <a:r>
              <a:rPr lang="en-US" altLang="ko-KR" sz="2800" b="1" dirty="0">
                <a:solidFill>
                  <a:schemeClr val="accent2"/>
                </a:solidFill>
                <a:effectLst>
                  <a:outerShdw blurRad="38100" dist="38100" dir="2700000" algn="tl">
                    <a:srgbClr val="000000">
                      <a:alpha val="43137"/>
                    </a:srgbClr>
                  </a:outerShdw>
                </a:effectLst>
                <a:cs typeface="Arial" pitchFamily="34" charset="0"/>
              </a:rPr>
              <a:t>Mashwerna </a:t>
            </a:r>
          </a:p>
          <a:p>
            <a:pPr algn="r"/>
            <a:r>
              <a:rPr lang="en-US" altLang="ko-KR" sz="2800" b="1" dirty="0">
                <a:solidFill>
                  <a:schemeClr val="accent2"/>
                </a:solidFill>
                <a:effectLst>
                  <a:outerShdw blurRad="38100" dist="38100" dir="2700000" algn="tl">
                    <a:srgbClr val="000000">
                      <a:alpha val="43137"/>
                    </a:srgbClr>
                  </a:outerShdw>
                </a:effectLst>
                <a:cs typeface="Arial" pitchFamily="34" charset="0"/>
              </a:rPr>
              <a:t>Platform</a:t>
            </a:r>
            <a:endParaRPr lang="ko-KR" altLang="en-US" sz="2800" b="1" dirty="0">
              <a:solidFill>
                <a:schemeClr val="accent2"/>
              </a:solidFill>
              <a:effectLst>
                <a:outerShdw blurRad="38100" dist="38100" dir="2700000" algn="tl">
                  <a:srgbClr val="000000">
                    <a:alpha val="43137"/>
                  </a:srgbClr>
                </a:outerShdw>
              </a:effectLst>
              <a:cs typeface="Arial" pitchFamily="34" charset="0"/>
            </a:endParaRPr>
          </a:p>
        </p:txBody>
      </p:sp>
      <p:sp>
        <p:nvSpPr>
          <p:cNvPr id="46" name="TextBox 45">
            <a:extLst>
              <a:ext uri="{FF2B5EF4-FFF2-40B4-BE49-F238E27FC236}">
                <a16:creationId xmlns:a16="http://schemas.microsoft.com/office/drawing/2014/main" id="{48CF977B-8932-438D-9A0B-0B6BF323DAE4}"/>
              </a:ext>
            </a:extLst>
          </p:cNvPr>
          <p:cNvSpPr txBox="1"/>
          <p:nvPr/>
        </p:nvSpPr>
        <p:spPr>
          <a:xfrm>
            <a:off x="6987255" y="4447300"/>
            <a:ext cx="4841329" cy="1815882"/>
          </a:xfrm>
          <a:prstGeom prst="rect">
            <a:avLst/>
          </a:prstGeom>
          <a:noFill/>
        </p:spPr>
        <p:txBody>
          <a:bodyPr wrap="square" rtlCol="0">
            <a:spAutoFit/>
          </a:bodyPr>
          <a:lstStyle/>
          <a:p>
            <a:r>
              <a:rPr lang="en-US" sz="1400" dirty="0"/>
              <a:t>Mashwerna is a social media platform for travelers, making it easier to share and find new experiences. Users can post reviews, share moments, and connect with other travelers. They can explore recommended destinations, get real-time updates, and join discussions about their trips. Mashwerna also has an admin panel to keep things safe and fun. Admins can moderate content, enforce rules, and manage the platform, ensuring a positive experience for everyone</a:t>
            </a:r>
            <a:endParaRPr lang="en-US" altLang="ko-KR" sz="1400" dirty="0">
              <a:solidFill>
                <a:schemeClr val="tx1">
                  <a:lumMod val="75000"/>
                  <a:lumOff val="25000"/>
                </a:schemeClr>
              </a:solidFill>
              <a:cs typeface="Arial" pitchFamily="34" charset="0"/>
            </a:endParaRPr>
          </a:p>
        </p:txBody>
      </p:sp>
      <p:grpSp>
        <p:nvGrpSpPr>
          <p:cNvPr id="47" name="그룹 46">
            <a:extLst>
              <a:ext uri="{FF2B5EF4-FFF2-40B4-BE49-F238E27FC236}">
                <a16:creationId xmlns:a16="http://schemas.microsoft.com/office/drawing/2014/main" id="{22987B31-FC94-4CF6-AD32-D6749C420D72}"/>
              </a:ext>
            </a:extLst>
          </p:cNvPr>
          <p:cNvGrpSpPr/>
          <p:nvPr/>
        </p:nvGrpSpPr>
        <p:grpSpPr>
          <a:xfrm>
            <a:off x="9787887" y="1406472"/>
            <a:ext cx="1522974" cy="1523808"/>
            <a:chOff x="2667000" y="0"/>
            <a:chExt cx="6858000" cy="6861753"/>
          </a:xfrm>
        </p:grpSpPr>
        <p:sp>
          <p:nvSpPr>
            <p:cNvPr id="48" name="자유형: 도형 47">
              <a:extLst>
                <a:ext uri="{FF2B5EF4-FFF2-40B4-BE49-F238E27FC236}">
                  <a16:creationId xmlns:a16="http://schemas.microsoft.com/office/drawing/2014/main" id="{5057747C-7949-42A8-97AD-A6EBEFA340AC}"/>
                </a:ext>
              </a:extLst>
            </p:cNvPr>
            <p:cNvSpPr/>
            <p:nvPr/>
          </p:nvSpPr>
          <p:spPr>
            <a:xfrm>
              <a:off x="2667000" y="0"/>
              <a:ext cx="6858000" cy="6858000"/>
            </a:xfrm>
            <a:custGeom>
              <a:avLst/>
              <a:gdLst>
                <a:gd name="connsiteX0" fmla="*/ 6858000 w 6858000"/>
                <a:gd name="connsiteY0" fmla="*/ 3429000 h 6858000"/>
                <a:gd name="connsiteX1" fmla="*/ 3429000 w 6858000"/>
                <a:gd name="connsiteY1" fmla="*/ 6858000 h 6858000"/>
                <a:gd name="connsiteX2" fmla="*/ 0 w 6858000"/>
                <a:gd name="connsiteY2" fmla="*/ 3429000 h 6858000"/>
                <a:gd name="connsiteX3" fmla="*/ 3429000 w 6858000"/>
                <a:gd name="connsiteY3" fmla="*/ 0 h 6858000"/>
                <a:gd name="connsiteX4" fmla="*/ 6858000 w 6858000"/>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58000">
                  <a:moveTo>
                    <a:pt x="6858000" y="3429000"/>
                  </a:moveTo>
                  <a:cubicBezTo>
                    <a:pt x="6858000" y="5322785"/>
                    <a:pt x="5322785" y="6858000"/>
                    <a:pt x="3429000" y="6858000"/>
                  </a:cubicBezTo>
                  <a:cubicBezTo>
                    <a:pt x="1535216" y="6858000"/>
                    <a:pt x="0" y="5322785"/>
                    <a:pt x="0" y="3429000"/>
                  </a:cubicBezTo>
                  <a:cubicBezTo>
                    <a:pt x="0" y="1535216"/>
                    <a:pt x="1535216" y="0"/>
                    <a:pt x="3429000" y="0"/>
                  </a:cubicBezTo>
                  <a:cubicBezTo>
                    <a:pt x="5322785" y="0"/>
                    <a:pt x="6858000" y="1535216"/>
                    <a:pt x="6858000" y="3429000"/>
                  </a:cubicBezTo>
                  <a:close/>
                </a:path>
              </a:pathLst>
            </a:custGeom>
            <a:solidFill>
              <a:schemeClr val="accent6"/>
            </a:solidFill>
            <a:ln w="7874"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49" name="자유형: 도형 48">
              <a:extLst>
                <a:ext uri="{FF2B5EF4-FFF2-40B4-BE49-F238E27FC236}">
                  <a16:creationId xmlns:a16="http://schemas.microsoft.com/office/drawing/2014/main" id="{653AD281-2362-46F4-80C1-4ECA6A4BC898}"/>
                </a:ext>
              </a:extLst>
            </p:cNvPr>
            <p:cNvSpPr/>
            <p:nvPr/>
          </p:nvSpPr>
          <p:spPr>
            <a:xfrm>
              <a:off x="4735285" y="1052606"/>
              <a:ext cx="4670270" cy="5809147"/>
            </a:xfrm>
            <a:custGeom>
              <a:avLst/>
              <a:gdLst>
                <a:gd name="connsiteX0" fmla="*/ 4586337 w 4670270"/>
                <a:gd name="connsiteY0" fmla="*/ 3256280 h 5809147"/>
                <a:gd name="connsiteX1" fmla="*/ 4336032 w 4670270"/>
                <a:gd name="connsiteY1" fmla="*/ 3376748 h 5809147"/>
                <a:gd name="connsiteX2" fmla="*/ 4296033 w 4670270"/>
                <a:gd name="connsiteY2" fmla="*/ 3374622 h 5809147"/>
                <a:gd name="connsiteX3" fmla="*/ 4258318 w 4670270"/>
                <a:gd name="connsiteY3" fmla="*/ 3349820 h 5809147"/>
                <a:gd name="connsiteX4" fmla="*/ 4209344 w 4670270"/>
                <a:gd name="connsiteY4" fmla="*/ 3289507 h 5809147"/>
                <a:gd name="connsiteX5" fmla="*/ 3988250 w 4670270"/>
                <a:gd name="connsiteY5" fmla="*/ 2671028 h 5809147"/>
                <a:gd name="connsiteX6" fmla="*/ 3751645 w 4670270"/>
                <a:gd name="connsiteY6" fmla="*/ 2350646 h 5809147"/>
                <a:gd name="connsiteX7" fmla="*/ 3628500 w 4670270"/>
                <a:gd name="connsiteY7" fmla="*/ 2215455 h 5809147"/>
                <a:gd name="connsiteX8" fmla="*/ 3502757 w 4670270"/>
                <a:gd name="connsiteY8" fmla="*/ 2023021 h 5809147"/>
                <a:gd name="connsiteX9" fmla="*/ 3432603 w 4670270"/>
                <a:gd name="connsiteY9" fmla="*/ 1884287 h 5809147"/>
                <a:gd name="connsiteX10" fmla="*/ 3477719 w 4670270"/>
                <a:gd name="connsiteY10" fmla="*/ 1863342 h 5809147"/>
                <a:gd name="connsiteX11" fmla="*/ 3465357 w 4670270"/>
                <a:gd name="connsiteY11" fmla="*/ 1767598 h 5809147"/>
                <a:gd name="connsiteX12" fmla="*/ 3474569 w 4670270"/>
                <a:gd name="connsiteY12" fmla="*/ 1609258 h 5809147"/>
                <a:gd name="connsiteX13" fmla="*/ 3553306 w 4670270"/>
                <a:gd name="connsiteY13" fmla="*/ 1488318 h 5809147"/>
                <a:gd name="connsiteX14" fmla="*/ 3632358 w 4670270"/>
                <a:gd name="connsiteY14" fmla="*/ 1219903 h 5809147"/>
                <a:gd name="connsiteX15" fmla="*/ 3630626 w 4670270"/>
                <a:gd name="connsiteY15" fmla="*/ 1051484 h 5809147"/>
                <a:gd name="connsiteX16" fmla="*/ 3651019 w 4670270"/>
                <a:gd name="connsiteY16" fmla="*/ 961724 h 5809147"/>
                <a:gd name="connsiteX17" fmla="*/ 3652751 w 4670270"/>
                <a:gd name="connsiteY17" fmla="*/ 946607 h 5809147"/>
                <a:gd name="connsiteX18" fmla="*/ 3670939 w 4670270"/>
                <a:gd name="connsiteY18" fmla="*/ 875507 h 5809147"/>
                <a:gd name="connsiteX19" fmla="*/ 3709993 w 4670270"/>
                <a:gd name="connsiteY19" fmla="*/ 805510 h 5809147"/>
                <a:gd name="connsiteX20" fmla="*/ 3728811 w 4670270"/>
                <a:gd name="connsiteY20" fmla="*/ 572920 h 5809147"/>
                <a:gd name="connsiteX21" fmla="*/ 3716213 w 4670270"/>
                <a:gd name="connsiteY21" fmla="*/ 518356 h 5809147"/>
                <a:gd name="connsiteX22" fmla="*/ 3569290 w 4670270"/>
                <a:gd name="connsiteY22" fmla="*/ 273877 h 5809147"/>
                <a:gd name="connsiteX23" fmla="*/ 3495907 w 4670270"/>
                <a:gd name="connsiteY23" fmla="*/ 181440 h 5809147"/>
                <a:gd name="connsiteX24" fmla="*/ 3439846 w 4670270"/>
                <a:gd name="connsiteY24" fmla="*/ 117269 h 5809147"/>
                <a:gd name="connsiteX25" fmla="*/ 3360716 w 4670270"/>
                <a:gd name="connsiteY25" fmla="*/ 107033 h 5809147"/>
                <a:gd name="connsiteX26" fmla="*/ 3295442 w 4670270"/>
                <a:gd name="connsiteY26" fmla="*/ 63491 h 5809147"/>
                <a:gd name="connsiteX27" fmla="*/ 3248751 w 4670270"/>
                <a:gd name="connsiteY27" fmla="*/ 10029 h 5809147"/>
                <a:gd name="connsiteX28" fmla="*/ 3203163 w 4670270"/>
                <a:gd name="connsiteY28" fmla="*/ 7903 h 5809147"/>
                <a:gd name="connsiteX29" fmla="*/ 3145763 w 4670270"/>
                <a:gd name="connsiteY29" fmla="*/ 11367 h 5809147"/>
                <a:gd name="connsiteX30" fmla="*/ 3072695 w 4670270"/>
                <a:gd name="connsiteY30" fmla="*/ 43335 h 5809147"/>
                <a:gd name="connsiteX31" fmla="*/ 3011201 w 4670270"/>
                <a:gd name="connsiteY31" fmla="*/ 85223 h 5809147"/>
                <a:gd name="connsiteX32" fmla="*/ 2949787 w 4670270"/>
                <a:gd name="connsiteY32" fmla="*/ 89632 h 5809147"/>
                <a:gd name="connsiteX33" fmla="*/ 2878766 w 4670270"/>
                <a:gd name="connsiteY33" fmla="*/ 144591 h 5809147"/>
                <a:gd name="connsiteX34" fmla="*/ 2870420 w 4670270"/>
                <a:gd name="connsiteY34" fmla="*/ 202226 h 5809147"/>
                <a:gd name="connsiteX35" fmla="*/ 2843728 w 4670270"/>
                <a:gd name="connsiteY35" fmla="*/ 264743 h 5809147"/>
                <a:gd name="connsiteX36" fmla="*/ 2759636 w 4670270"/>
                <a:gd name="connsiteY36" fmla="*/ 415052 h 5809147"/>
                <a:gd name="connsiteX37" fmla="*/ 2758219 w 4670270"/>
                <a:gd name="connsiteY37" fmla="*/ 489853 h 5809147"/>
                <a:gd name="connsiteX38" fmla="*/ 2715386 w 4670270"/>
                <a:gd name="connsiteY38" fmla="*/ 549614 h 5809147"/>
                <a:gd name="connsiteX39" fmla="*/ 2706725 w 4670270"/>
                <a:gd name="connsiteY39" fmla="*/ 555283 h 5809147"/>
                <a:gd name="connsiteX40" fmla="*/ 2689009 w 4670270"/>
                <a:gd name="connsiteY40" fmla="*/ 551661 h 5809147"/>
                <a:gd name="connsiteX41" fmla="*/ 2537677 w 4670270"/>
                <a:gd name="connsiteY41" fmla="*/ 561661 h 5809147"/>
                <a:gd name="connsiteX42" fmla="*/ 2537677 w 4670270"/>
                <a:gd name="connsiteY42" fmla="*/ 561661 h 5809147"/>
                <a:gd name="connsiteX43" fmla="*/ 2537677 w 4670270"/>
                <a:gd name="connsiteY43" fmla="*/ 561661 h 5809147"/>
                <a:gd name="connsiteX44" fmla="*/ 2457443 w 4670270"/>
                <a:gd name="connsiteY44" fmla="*/ 617328 h 5809147"/>
                <a:gd name="connsiteX45" fmla="*/ 2396737 w 4670270"/>
                <a:gd name="connsiteY45" fmla="*/ 725119 h 5809147"/>
                <a:gd name="connsiteX46" fmla="*/ 2376896 w 4670270"/>
                <a:gd name="connsiteY46" fmla="*/ 851807 h 5809147"/>
                <a:gd name="connsiteX47" fmla="*/ 2332567 w 4670270"/>
                <a:gd name="connsiteY47" fmla="*/ 903695 h 5809147"/>
                <a:gd name="connsiteX48" fmla="*/ 2307449 w 4670270"/>
                <a:gd name="connsiteY48" fmla="*/ 921883 h 5809147"/>
                <a:gd name="connsiteX49" fmla="*/ 2246192 w 4670270"/>
                <a:gd name="connsiteY49" fmla="*/ 1155181 h 5809147"/>
                <a:gd name="connsiteX50" fmla="*/ 2259420 w 4670270"/>
                <a:gd name="connsiteY50" fmla="*/ 1325962 h 5809147"/>
                <a:gd name="connsiteX51" fmla="*/ 2303670 w 4670270"/>
                <a:gd name="connsiteY51" fmla="*/ 1497845 h 5809147"/>
                <a:gd name="connsiteX52" fmla="*/ 2343039 w 4670270"/>
                <a:gd name="connsiteY52" fmla="*/ 1558157 h 5809147"/>
                <a:gd name="connsiteX53" fmla="*/ 2375400 w 4670270"/>
                <a:gd name="connsiteY53" fmla="*/ 1624454 h 5809147"/>
                <a:gd name="connsiteX54" fmla="*/ 2362251 w 4670270"/>
                <a:gd name="connsiteY54" fmla="*/ 1803266 h 5809147"/>
                <a:gd name="connsiteX55" fmla="*/ 2410516 w 4670270"/>
                <a:gd name="connsiteY55" fmla="*/ 1872397 h 5809147"/>
                <a:gd name="connsiteX56" fmla="*/ 2439806 w 4670270"/>
                <a:gd name="connsiteY56" fmla="*/ 1874681 h 5809147"/>
                <a:gd name="connsiteX57" fmla="*/ 2461538 w 4670270"/>
                <a:gd name="connsiteY57" fmla="*/ 1897672 h 5809147"/>
                <a:gd name="connsiteX58" fmla="*/ 2458388 w 4670270"/>
                <a:gd name="connsiteY58" fmla="*/ 1921450 h 5809147"/>
                <a:gd name="connsiteX59" fmla="*/ 2483584 w 4670270"/>
                <a:gd name="connsiteY59" fmla="*/ 1972472 h 5809147"/>
                <a:gd name="connsiteX60" fmla="*/ 2516733 w 4670270"/>
                <a:gd name="connsiteY60" fmla="*/ 2007825 h 5809147"/>
                <a:gd name="connsiteX61" fmla="*/ 2555078 w 4670270"/>
                <a:gd name="connsiteY61" fmla="*/ 2061130 h 5809147"/>
                <a:gd name="connsiteX62" fmla="*/ 2600115 w 4670270"/>
                <a:gd name="connsiteY62" fmla="*/ 2129395 h 5809147"/>
                <a:gd name="connsiteX63" fmla="*/ 2553582 w 4670270"/>
                <a:gd name="connsiteY63" fmla="*/ 2161756 h 5809147"/>
                <a:gd name="connsiteX64" fmla="*/ 2527992 w 4670270"/>
                <a:gd name="connsiteY64" fmla="*/ 2168921 h 5809147"/>
                <a:gd name="connsiteX65" fmla="*/ 2462798 w 4670270"/>
                <a:gd name="connsiteY65" fmla="*/ 2191440 h 5809147"/>
                <a:gd name="connsiteX66" fmla="*/ 2379573 w 4670270"/>
                <a:gd name="connsiteY66" fmla="*/ 2234194 h 5809147"/>
                <a:gd name="connsiteX67" fmla="*/ 2311307 w 4670270"/>
                <a:gd name="connsiteY67" fmla="*/ 2324978 h 5809147"/>
                <a:gd name="connsiteX68" fmla="*/ 2270758 w 4670270"/>
                <a:gd name="connsiteY68" fmla="*/ 2701499 h 5809147"/>
                <a:gd name="connsiteX69" fmla="*/ 2262333 w 4670270"/>
                <a:gd name="connsiteY69" fmla="*/ 2777165 h 5809147"/>
                <a:gd name="connsiteX70" fmla="*/ 2286820 w 4670270"/>
                <a:gd name="connsiteY70" fmla="*/ 2891728 h 5809147"/>
                <a:gd name="connsiteX71" fmla="*/ 2322173 w 4670270"/>
                <a:gd name="connsiteY71" fmla="*/ 3085421 h 5809147"/>
                <a:gd name="connsiteX72" fmla="*/ 2317056 w 4670270"/>
                <a:gd name="connsiteY72" fmla="*/ 3110380 h 5809147"/>
                <a:gd name="connsiteX73" fmla="*/ 2283198 w 4670270"/>
                <a:gd name="connsiteY73" fmla="*/ 3267776 h 5809147"/>
                <a:gd name="connsiteX74" fmla="*/ 2364613 w 4670270"/>
                <a:gd name="connsiteY74" fmla="*/ 3496350 h 5809147"/>
                <a:gd name="connsiteX75" fmla="*/ 2544054 w 4670270"/>
                <a:gd name="connsiteY75" fmla="*/ 3834211 h 5809147"/>
                <a:gd name="connsiteX76" fmla="*/ 2544291 w 4670270"/>
                <a:gd name="connsiteY76" fmla="*/ 3892948 h 5809147"/>
                <a:gd name="connsiteX77" fmla="*/ 2450042 w 4670270"/>
                <a:gd name="connsiteY77" fmla="*/ 3946647 h 5809147"/>
                <a:gd name="connsiteX78" fmla="*/ 2413981 w 4670270"/>
                <a:gd name="connsiteY78" fmla="*/ 3973497 h 5809147"/>
                <a:gd name="connsiteX79" fmla="*/ 2398548 w 4670270"/>
                <a:gd name="connsiteY79" fmla="*/ 3978457 h 5809147"/>
                <a:gd name="connsiteX80" fmla="*/ 2259341 w 4670270"/>
                <a:gd name="connsiteY80" fmla="*/ 3973181 h 5809147"/>
                <a:gd name="connsiteX81" fmla="*/ 2153519 w 4670270"/>
                <a:gd name="connsiteY81" fmla="*/ 3983417 h 5809147"/>
                <a:gd name="connsiteX82" fmla="*/ 2066199 w 4670270"/>
                <a:gd name="connsiteY82" fmla="*/ 4006645 h 5809147"/>
                <a:gd name="connsiteX83" fmla="*/ 1895812 w 4670270"/>
                <a:gd name="connsiteY83" fmla="*/ 3979559 h 5809147"/>
                <a:gd name="connsiteX84" fmla="*/ 1600784 w 4670270"/>
                <a:gd name="connsiteY84" fmla="*/ 3814762 h 5809147"/>
                <a:gd name="connsiteX85" fmla="*/ 1523228 w 4670270"/>
                <a:gd name="connsiteY85" fmla="*/ 3802165 h 5809147"/>
                <a:gd name="connsiteX86" fmla="*/ 1384887 w 4670270"/>
                <a:gd name="connsiteY86" fmla="*/ 3816416 h 5809147"/>
                <a:gd name="connsiteX87" fmla="*/ 1240641 w 4670270"/>
                <a:gd name="connsiteY87" fmla="*/ 3842006 h 5809147"/>
                <a:gd name="connsiteX88" fmla="*/ 1201981 w 4670270"/>
                <a:gd name="connsiteY88" fmla="*/ 3872634 h 5809147"/>
                <a:gd name="connsiteX89" fmla="*/ 1145841 w 4670270"/>
                <a:gd name="connsiteY89" fmla="*/ 3959324 h 5809147"/>
                <a:gd name="connsiteX90" fmla="*/ 1110095 w 4670270"/>
                <a:gd name="connsiteY90" fmla="*/ 4035384 h 5809147"/>
                <a:gd name="connsiteX91" fmla="*/ 1069939 w 4670270"/>
                <a:gd name="connsiteY91" fmla="*/ 4072705 h 5809147"/>
                <a:gd name="connsiteX92" fmla="*/ 989942 w 4670270"/>
                <a:gd name="connsiteY92" fmla="*/ 4076878 h 5809147"/>
                <a:gd name="connsiteX93" fmla="*/ 723023 w 4670270"/>
                <a:gd name="connsiteY93" fmla="*/ 4056092 h 5809147"/>
                <a:gd name="connsiteX94" fmla="*/ 601925 w 4670270"/>
                <a:gd name="connsiteY94" fmla="*/ 4037116 h 5809147"/>
                <a:gd name="connsiteX95" fmla="*/ 547991 w 4670270"/>
                <a:gd name="connsiteY95" fmla="*/ 4049950 h 5809147"/>
                <a:gd name="connsiteX96" fmla="*/ 465002 w 4670270"/>
                <a:gd name="connsiteY96" fmla="*/ 4069634 h 5809147"/>
                <a:gd name="connsiteX97" fmla="*/ 364139 w 4670270"/>
                <a:gd name="connsiteY97" fmla="*/ 4020739 h 5809147"/>
                <a:gd name="connsiteX98" fmla="*/ 270285 w 4670270"/>
                <a:gd name="connsiteY98" fmla="*/ 4026959 h 5809147"/>
                <a:gd name="connsiteX99" fmla="*/ 189658 w 4670270"/>
                <a:gd name="connsiteY99" fmla="*/ 4032864 h 5809147"/>
                <a:gd name="connsiteX100" fmla="*/ 127534 w 4670270"/>
                <a:gd name="connsiteY100" fmla="*/ 4035699 h 5809147"/>
                <a:gd name="connsiteX101" fmla="*/ 35884 w 4670270"/>
                <a:gd name="connsiteY101" fmla="*/ 4113806 h 5809147"/>
                <a:gd name="connsiteX102" fmla="*/ 35806 w 4670270"/>
                <a:gd name="connsiteY102" fmla="*/ 4288996 h 5809147"/>
                <a:gd name="connsiteX103" fmla="*/ 73757 w 4670270"/>
                <a:gd name="connsiteY103" fmla="*/ 4326790 h 5809147"/>
                <a:gd name="connsiteX104" fmla="*/ 120369 w 4670270"/>
                <a:gd name="connsiteY104" fmla="*/ 4346553 h 5809147"/>
                <a:gd name="connsiteX105" fmla="*/ 1026239 w 4670270"/>
                <a:gd name="connsiteY105" fmla="*/ 4351198 h 5809147"/>
                <a:gd name="connsiteX106" fmla="*/ 1521890 w 4670270"/>
                <a:gd name="connsiteY106" fmla="*/ 4346317 h 5809147"/>
                <a:gd name="connsiteX107" fmla="*/ 1604327 w 4670270"/>
                <a:gd name="connsiteY107" fmla="*/ 4320491 h 5809147"/>
                <a:gd name="connsiteX108" fmla="*/ 1609839 w 4670270"/>
                <a:gd name="connsiteY108" fmla="*/ 4264115 h 5809147"/>
                <a:gd name="connsiteX109" fmla="*/ 1581100 w 4670270"/>
                <a:gd name="connsiteY109" fmla="*/ 4232463 h 5809147"/>
                <a:gd name="connsiteX110" fmla="*/ 1570785 w 4670270"/>
                <a:gd name="connsiteY110" fmla="*/ 4200653 h 5809147"/>
                <a:gd name="connsiteX111" fmla="*/ 1605036 w 4670270"/>
                <a:gd name="connsiteY111" fmla="*/ 4204826 h 5809147"/>
                <a:gd name="connsiteX112" fmla="*/ 1676450 w 4670270"/>
                <a:gd name="connsiteY112" fmla="*/ 4260808 h 5809147"/>
                <a:gd name="connsiteX113" fmla="*/ 1833295 w 4670270"/>
                <a:gd name="connsiteY113" fmla="*/ 4342380 h 5809147"/>
                <a:gd name="connsiteX114" fmla="*/ 1900221 w 4670270"/>
                <a:gd name="connsiteY114" fmla="*/ 4358836 h 5809147"/>
                <a:gd name="connsiteX115" fmla="*/ 1971242 w 4670270"/>
                <a:gd name="connsiteY115" fmla="*/ 4371749 h 5809147"/>
                <a:gd name="connsiteX116" fmla="*/ 2150605 w 4670270"/>
                <a:gd name="connsiteY116" fmla="*/ 4369072 h 5809147"/>
                <a:gd name="connsiteX117" fmla="*/ 2255168 w 4670270"/>
                <a:gd name="connsiteY117" fmla="*/ 4389150 h 5809147"/>
                <a:gd name="connsiteX118" fmla="*/ 2289812 w 4670270"/>
                <a:gd name="connsiteY118" fmla="*/ 4466469 h 5809147"/>
                <a:gd name="connsiteX119" fmla="*/ 2247924 w 4670270"/>
                <a:gd name="connsiteY119" fmla="*/ 4531191 h 5809147"/>
                <a:gd name="connsiteX120" fmla="*/ 2185565 w 4670270"/>
                <a:gd name="connsiteY120" fmla="*/ 4585520 h 5809147"/>
                <a:gd name="connsiteX121" fmla="*/ 2086592 w 4670270"/>
                <a:gd name="connsiteY121" fmla="*/ 4650163 h 5809147"/>
                <a:gd name="connsiteX122" fmla="*/ 1972187 w 4670270"/>
                <a:gd name="connsiteY122" fmla="*/ 4716460 h 5809147"/>
                <a:gd name="connsiteX123" fmla="*/ 1884316 w 4670270"/>
                <a:gd name="connsiteY123" fmla="*/ 4790945 h 5809147"/>
                <a:gd name="connsiteX124" fmla="*/ 1709756 w 4670270"/>
                <a:gd name="connsiteY124" fmla="*/ 4918499 h 5809147"/>
                <a:gd name="connsiteX125" fmla="*/ 1654562 w 4670270"/>
                <a:gd name="connsiteY125" fmla="*/ 4935821 h 5809147"/>
                <a:gd name="connsiteX126" fmla="*/ 1566140 w 4670270"/>
                <a:gd name="connsiteY126" fmla="*/ 4937081 h 5809147"/>
                <a:gd name="connsiteX127" fmla="*/ 1307961 w 4670270"/>
                <a:gd name="connsiteY127" fmla="*/ 4957474 h 5809147"/>
                <a:gd name="connsiteX128" fmla="*/ 800264 w 4670270"/>
                <a:gd name="connsiteY128" fmla="*/ 5049045 h 5809147"/>
                <a:gd name="connsiteX129" fmla="*/ 532952 w 4670270"/>
                <a:gd name="connsiteY129" fmla="*/ 5113688 h 5809147"/>
                <a:gd name="connsiteX130" fmla="*/ 376501 w 4670270"/>
                <a:gd name="connsiteY130" fmla="*/ 5247856 h 5809147"/>
                <a:gd name="connsiteX131" fmla="*/ 341384 w 4670270"/>
                <a:gd name="connsiteY131" fmla="*/ 5481784 h 5809147"/>
                <a:gd name="connsiteX132" fmla="*/ 413901 w 4670270"/>
                <a:gd name="connsiteY132" fmla="*/ 5675320 h 5809147"/>
                <a:gd name="connsiteX133" fmla="*/ 421303 w 4670270"/>
                <a:gd name="connsiteY133" fmla="*/ 5678391 h 5809147"/>
                <a:gd name="connsiteX134" fmla="*/ 1099780 w 4670270"/>
                <a:gd name="connsiteY134" fmla="*/ 5799016 h 5809147"/>
                <a:gd name="connsiteX135" fmla="*/ 1650861 w 4670270"/>
                <a:gd name="connsiteY135" fmla="*/ 5795551 h 5809147"/>
                <a:gd name="connsiteX136" fmla="*/ 2428232 w 4670270"/>
                <a:gd name="connsiteY136" fmla="*/ 5640203 h 5809147"/>
                <a:gd name="connsiteX137" fmla="*/ 3867625 w 4670270"/>
                <a:gd name="connsiteY137" fmla="*/ 4721184 h 5809147"/>
                <a:gd name="connsiteX138" fmla="*/ 4641217 w 4670270"/>
                <a:gd name="connsiteY138" fmla="*/ 3391787 h 5809147"/>
                <a:gd name="connsiteX139" fmla="*/ 4670271 w 4670270"/>
                <a:gd name="connsiteY139" fmla="*/ 3281161 h 5809147"/>
                <a:gd name="connsiteX140" fmla="*/ 4586337 w 4670270"/>
                <a:gd name="connsiteY140" fmla="*/ 3256280 h 5809147"/>
                <a:gd name="connsiteX141" fmla="*/ 1282371 w 4670270"/>
                <a:gd name="connsiteY141" fmla="*/ 4050108 h 5809147"/>
                <a:gd name="connsiteX142" fmla="*/ 1226468 w 4670270"/>
                <a:gd name="connsiteY142" fmla="*/ 4107034 h 5809147"/>
                <a:gd name="connsiteX143" fmla="*/ 1212925 w 4670270"/>
                <a:gd name="connsiteY143" fmla="*/ 4076091 h 5809147"/>
                <a:gd name="connsiteX144" fmla="*/ 1247018 w 4670270"/>
                <a:gd name="connsiteY144" fmla="*/ 4025148 h 5809147"/>
                <a:gd name="connsiteX145" fmla="*/ 1269852 w 4670270"/>
                <a:gd name="connsiteY145" fmla="*/ 4009637 h 5809147"/>
                <a:gd name="connsiteX146" fmla="*/ 1282293 w 4670270"/>
                <a:gd name="connsiteY146" fmla="*/ 4036722 h 5809147"/>
                <a:gd name="connsiteX147" fmla="*/ 1282371 w 4670270"/>
                <a:gd name="connsiteY147" fmla="*/ 4050108 h 5809147"/>
                <a:gd name="connsiteX148" fmla="*/ 1438586 w 4670270"/>
                <a:gd name="connsiteY148" fmla="*/ 4165615 h 5809147"/>
                <a:gd name="connsiteX149" fmla="*/ 1411185 w 4670270"/>
                <a:gd name="connsiteY149" fmla="*/ 4155143 h 5809147"/>
                <a:gd name="connsiteX150" fmla="*/ 1379533 w 4670270"/>
                <a:gd name="connsiteY150" fmla="*/ 4106483 h 5809147"/>
                <a:gd name="connsiteX151" fmla="*/ 1393391 w 4670270"/>
                <a:gd name="connsiteY151" fmla="*/ 4082941 h 5809147"/>
                <a:gd name="connsiteX152" fmla="*/ 1452286 w 4670270"/>
                <a:gd name="connsiteY152" fmla="*/ 4133884 h 5809147"/>
                <a:gd name="connsiteX153" fmla="*/ 1438586 w 4670270"/>
                <a:gd name="connsiteY153" fmla="*/ 4165615 h 5809147"/>
                <a:gd name="connsiteX154" fmla="*/ 2501221 w 4670270"/>
                <a:gd name="connsiteY154" fmla="*/ 2848422 h 5809147"/>
                <a:gd name="connsiteX155" fmla="*/ 2521378 w 4670270"/>
                <a:gd name="connsiteY155" fmla="*/ 2869603 h 5809147"/>
                <a:gd name="connsiteX156" fmla="*/ 2508544 w 4670270"/>
                <a:gd name="connsiteY156" fmla="*/ 2882830 h 5809147"/>
                <a:gd name="connsiteX157" fmla="*/ 2494450 w 4670270"/>
                <a:gd name="connsiteY157" fmla="*/ 2862595 h 5809147"/>
                <a:gd name="connsiteX158" fmla="*/ 2501221 w 4670270"/>
                <a:gd name="connsiteY158" fmla="*/ 2848422 h 5809147"/>
                <a:gd name="connsiteX159" fmla="*/ 3019390 w 4670270"/>
                <a:gd name="connsiteY159" fmla="*/ 2254587 h 5809147"/>
                <a:gd name="connsiteX160" fmla="*/ 2920339 w 4670270"/>
                <a:gd name="connsiteY160" fmla="*/ 2411668 h 5809147"/>
                <a:gd name="connsiteX161" fmla="*/ 2843413 w 4670270"/>
                <a:gd name="connsiteY161" fmla="*/ 2542292 h 5809147"/>
                <a:gd name="connsiteX162" fmla="*/ 2679876 w 4670270"/>
                <a:gd name="connsiteY162" fmla="*/ 2776614 h 5809147"/>
                <a:gd name="connsiteX163" fmla="*/ 2544921 w 4670270"/>
                <a:gd name="connsiteY163" fmla="*/ 3040383 h 5809147"/>
                <a:gd name="connsiteX164" fmla="*/ 2534685 w 4670270"/>
                <a:gd name="connsiteY164" fmla="*/ 3053453 h 5809147"/>
                <a:gd name="connsiteX165" fmla="*/ 2525866 w 4670270"/>
                <a:gd name="connsiteY165" fmla="*/ 3041249 h 5809147"/>
                <a:gd name="connsiteX166" fmla="*/ 2494765 w 4670270"/>
                <a:gd name="connsiteY166" fmla="*/ 2928340 h 5809147"/>
                <a:gd name="connsiteX167" fmla="*/ 2514371 w 4670270"/>
                <a:gd name="connsiteY167" fmla="*/ 2895979 h 5809147"/>
                <a:gd name="connsiteX168" fmla="*/ 2525787 w 4670270"/>
                <a:gd name="connsiteY168" fmla="*/ 2838265 h 5809147"/>
                <a:gd name="connsiteX169" fmla="*/ 2508465 w 4670270"/>
                <a:gd name="connsiteY169" fmla="*/ 2752757 h 5809147"/>
                <a:gd name="connsiteX170" fmla="*/ 2598147 w 4670270"/>
                <a:gd name="connsiteY170" fmla="*/ 2567724 h 5809147"/>
                <a:gd name="connsiteX171" fmla="*/ 2662160 w 4670270"/>
                <a:gd name="connsiteY171" fmla="*/ 2459697 h 5809147"/>
                <a:gd name="connsiteX172" fmla="*/ 2718929 w 4670270"/>
                <a:gd name="connsiteY172" fmla="*/ 2453634 h 5809147"/>
                <a:gd name="connsiteX173" fmla="*/ 2795305 w 4670270"/>
                <a:gd name="connsiteY173" fmla="*/ 2450249 h 5809147"/>
                <a:gd name="connsiteX174" fmla="*/ 2825933 w 4670270"/>
                <a:gd name="connsiteY174" fmla="*/ 2437257 h 5809147"/>
                <a:gd name="connsiteX175" fmla="*/ 2851051 w 4670270"/>
                <a:gd name="connsiteY175" fmla="*/ 2389385 h 5809147"/>
                <a:gd name="connsiteX176" fmla="*/ 2799635 w 4670270"/>
                <a:gd name="connsiteY176" fmla="*/ 2310018 h 5809147"/>
                <a:gd name="connsiteX177" fmla="*/ 2853255 w 4670270"/>
                <a:gd name="connsiteY177" fmla="*/ 2296239 h 5809147"/>
                <a:gd name="connsiteX178" fmla="*/ 2859003 w 4670270"/>
                <a:gd name="connsiteY178" fmla="*/ 2251831 h 5809147"/>
                <a:gd name="connsiteX179" fmla="*/ 2783336 w 4670270"/>
                <a:gd name="connsiteY179" fmla="*/ 2201361 h 5809147"/>
                <a:gd name="connsiteX180" fmla="*/ 2787273 w 4670270"/>
                <a:gd name="connsiteY180" fmla="*/ 2136560 h 5809147"/>
                <a:gd name="connsiteX181" fmla="*/ 2884277 w 4670270"/>
                <a:gd name="connsiteY181" fmla="*/ 2080106 h 5809147"/>
                <a:gd name="connsiteX182" fmla="*/ 2916481 w 4670270"/>
                <a:gd name="connsiteY182" fmla="*/ 2078767 h 5809147"/>
                <a:gd name="connsiteX183" fmla="*/ 3028839 w 4670270"/>
                <a:gd name="connsiteY183" fmla="*/ 2212620 h 5809147"/>
                <a:gd name="connsiteX184" fmla="*/ 3019390 w 4670270"/>
                <a:gd name="connsiteY184" fmla="*/ 2254587 h 580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670270" h="5809147">
                  <a:moveTo>
                    <a:pt x="4586337" y="3256280"/>
                  </a:moveTo>
                  <a:cubicBezTo>
                    <a:pt x="4502167" y="3294862"/>
                    <a:pt x="4415084" y="3327537"/>
                    <a:pt x="4336032" y="3376748"/>
                  </a:cubicBezTo>
                  <a:cubicBezTo>
                    <a:pt x="4321938" y="3385488"/>
                    <a:pt x="4309970" y="3388323"/>
                    <a:pt x="4296033" y="3374622"/>
                  </a:cubicBezTo>
                  <a:cubicBezTo>
                    <a:pt x="4285404" y="3364229"/>
                    <a:pt x="4272176" y="3354938"/>
                    <a:pt x="4258318" y="3349820"/>
                  </a:cubicBezTo>
                  <a:cubicBezTo>
                    <a:pt x="4229186" y="3339033"/>
                    <a:pt x="4217296" y="3318798"/>
                    <a:pt x="4209344" y="3289507"/>
                  </a:cubicBezTo>
                  <a:cubicBezTo>
                    <a:pt x="4151630" y="3077705"/>
                    <a:pt x="4085018" y="2868894"/>
                    <a:pt x="3988250" y="2671028"/>
                  </a:cubicBezTo>
                  <a:cubicBezTo>
                    <a:pt x="3928961" y="2549851"/>
                    <a:pt x="3859751" y="2434659"/>
                    <a:pt x="3751645" y="2350646"/>
                  </a:cubicBezTo>
                  <a:cubicBezTo>
                    <a:pt x="3701883" y="2311986"/>
                    <a:pt x="3664798" y="2265138"/>
                    <a:pt x="3628500" y="2215455"/>
                  </a:cubicBezTo>
                  <a:cubicBezTo>
                    <a:pt x="3583148" y="2153331"/>
                    <a:pt x="3554409" y="2080184"/>
                    <a:pt x="3502757" y="2023021"/>
                  </a:cubicBezTo>
                  <a:cubicBezTo>
                    <a:pt x="3465751" y="1981999"/>
                    <a:pt x="3456224" y="1930348"/>
                    <a:pt x="3432603" y="1884287"/>
                  </a:cubicBezTo>
                  <a:cubicBezTo>
                    <a:pt x="3450003" y="1876964"/>
                    <a:pt x="3475829" y="1891924"/>
                    <a:pt x="3477719" y="1863342"/>
                  </a:cubicBezTo>
                  <a:cubicBezTo>
                    <a:pt x="3479845" y="1831060"/>
                    <a:pt x="3483152" y="1799802"/>
                    <a:pt x="3465357" y="1767598"/>
                  </a:cubicBezTo>
                  <a:cubicBezTo>
                    <a:pt x="3436382" y="1715081"/>
                    <a:pt x="3440712" y="1659807"/>
                    <a:pt x="3474569" y="1609258"/>
                  </a:cubicBezTo>
                  <a:cubicBezTo>
                    <a:pt x="3501340" y="1569259"/>
                    <a:pt x="3528032" y="1529340"/>
                    <a:pt x="3553306" y="1488318"/>
                  </a:cubicBezTo>
                  <a:cubicBezTo>
                    <a:pt x="3604328" y="1405408"/>
                    <a:pt x="3626374" y="1315805"/>
                    <a:pt x="3632358" y="1219903"/>
                  </a:cubicBezTo>
                  <a:cubicBezTo>
                    <a:pt x="3635902" y="1163449"/>
                    <a:pt x="3627792" y="1107388"/>
                    <a:pt x="3630626" y="1051484"/>
                  </a:cubicBezTo>
                  <a:cubicBezTo>
                    <a:pt x="3632122" y="1021564"/>
                    <a:pt x="3615351" y="985109"/>
                    <a:pt x="3651019" y="961724"/>
                  </a:cubicBezTo>
                  <a:cubicBezTo>
                    <a:pt x="3653854" y="959913"/>
                    <a:pt x="3654484" y="950858"/>
                    <a:pt x="3652751" y="946607"/>
                  </a:cubicBezTo>
                  <a:cubicBezTo>
                    <a:pt x="3640705" y="918025"/>
                    <a:pt x="3657318" y="896924"/>
                    <a:pt x="3670939" y="875507"/>
                  </a:cubicBezTo>
                  <a:cubicBezTo>
                    <a:pt x="3685348" y="852909"/>
                    <a:pt x="3699993" y="830391"/>
                    <a:pt x="3709993" y="805510"/>
                  </a:cubicBezTo>
                  <a:cubicBezTo>
                    <a:pt x="3740464" y="730001"/>
                    <a:pt x="3764401" y="654177"/>
                    <a:pt x="3728811" y="572920"/>
                  </a:cubicBezTo>
                  <a:cubicBezTo>
                    <a:pt x="3721489" y="556071"/>
                    <a:pt x="3719835" y="536701"/>
                    <a:pt x="3716213" y="518356"/>
                  </a:cubicBezTo>
                  <a:cubicBezTo>
                    <a:pt x="3696608" y="419147"/>
                    <a:pt x="3650153" y="334741"/>
                    <a:pt x="3569290" y="273877"/>
                  </a:cubicBezTo>
                  <a:cubicBezTo>
                    <a:pt x="3535354" y="248366"/>
                    <a:pt x="3508741" y="223879"/>
                    <a:pt x="3495907" y="181440"/>
                  </a:cubicBezTo>
                  <a:cubicBezTo>
                    <a:pt x="3487876" y="154826"/>
                    <a:pt x="3469845" y="126402"/>
                    <a:pt x="3439846" y="117269"/>
                  </a:cubicBezTo>
                  <a:cubicBezTo>
                    <a:pt x="3414729" y="109631"/>
                    <a:pt x="3387250" y="108214"/>
                    <a:pt x="3360716" y="107033"/>
                  </a:cubicBezTo>
                  <a:cubicBezTo>
                    <a:pt x="3329300" y="105616"/>
                    <a:pt x="3309064" y="89711"/>
                    <a:pt x="3295442" y="63491"/>
                  </a:cubicBezTo>
                  <a:cubicBezTo>
                    <a:pt x="3284105" y="41760"/>
                    <a:pt x="3270483" y="22391"/>
                    <a:pt x="3248751" y="10029"/>
                  </a:cubicBezTo>
                  <a:cubicBezTo>
                    <a:pt x="3234027" y="1683"/>
                    <a:pt x="3217020" y="-2648"/>
                    <a:pt x="3203163" y="7903"/>
                  </a:cubicBezTo>
                  <a:cubicBezTo>
                    <a:pt x="3183715" y="22706"/>
                    <a:pt x="3165999" y="19477"/>
                    <a:pt x="3145763" y="11367"/>
                  </a:cubicBezTo>
                  <a:cubicBezTo>
                    <a:pt x="3097733" y="-7844"/>
                    <a:pt x="3091592" y="-6112"/>
                    <a:pt x="3072695" y="43335"/>
                  </a:cubicBezTo>
                  <a:cubicBezTo>
                    <a:pt x="3061199" y="73570"/>
                    <a:pt x="3039468" y="82861"/>
                    <a:pt x="3011201" y="85223"/>
                  </a:cubicBezTo>
                  <a:cubicBezTo>
                    <a:pt x="2990730" y="86955"/>
                    <a:pt x="2970258" y="88136"/>
                    <a:pt x="2949787" y="89632"/>
                  </a:cubicBezTo>
                  <a:cubicBezTo>
                    <a:pt x="2913961" y="92230"/>
                    <a:pt x="2890340" y="109789"/>
                    <a:pt x="2878766" y="144591"/>
                  </a:cubicBezTo>
                  <a:cubicBezTo>
                    <a:pt x="2872467" y="163566"/>
                    <a:pt x="2867034" y="182621"/>
                    <a:pt x="2870420" y="202226"/>
                  </a:cubicBezTo>
                  <a:cubicBezTo>
                    <a:pt x="2875065" y="229627"/>
                    <a:pt x="2861680" y="247185"/>
                    <a:pt x="2843728" y="264743"/>
                  </a:cubicBezTo>
                  <a:cubicBezTo>
                    <a:pt x="2801052" y="306395"/>
                    <a:pt x="2769321" y="354267"/>
                    <a:pt x="2759636" y="415052"/>
                  </a:cubicBezTo>
                  <a:cubicBezTo>
                    <a:pt x="2755621" y="440248"/>
                    <a:pt x="2758692" y="464893"/>
                    <a:pt x="2758219" y="489853"/>
                  </a:cubicBezTo>
                  <a:cubicBezTo>
                    <a:pt x="2757353" y="533158"/>
                    <a:pt x="2755227" y="535993"/>
                    <a:pt x="2715386" y="549614"/>
                  </a:cubicBezTo>
                  <a:cubicBezTo>
                    <a:pt x="2712237" y="550717"/>
                    <a:pt x="2709560" y="553394"/>
                    <a:pt x="2706725" y="555283"/>
                  </a:cubicBezTo>
                  <a:cubicBezTo>
                    <a:pt x="2701292" y="551583"/>
                    <a:pt x="2695308" y="551740"/>
                    <a:pt x="2689009" y="551661"/>
                  </a:cubicBezTo>
                  <a:cubicBezTo>
                    <a:pt x="2638303" y="550953"/>
                    <a:pt x="2587754" y="552764"/>
                    <a:pt x="2537677" y="561661"/>
                  </a:cubicBezTo>
                  <a:cubicBezTo>
                    <a:pt x="2537677" y="561661"/>
                    <a:pt x="2537677" y="561661"/>
                    <a:pt x="2537677" y="561661"/>
                  </a:cubicBezTo>
                  <a:lnTo>
                    <a:pt x="2537677" y="561661"/>
                  </a:lnTo>
                  <a:cubicBezTo>
                    <a:pt x="2497836" y="561031"/>
                    <a:pt x="2480513" y="594731"/>
                    <a:pt x="2457443" y="617328"/>
                  </a:cubicBezTo>
                  <a:cubicBezTo>
                    <a:pt x="2427445" y="646697"/>
                    <a:pt x="2404926" y="681971"/>
                    <a:pt x="2396737" y="725119"/>
                  </a:cubicBezTo>
                  <a:cubicBezTo>
                    <a:pt x="2388785" y="767165"/>
                    <a:pt x="2386029" y="809840"/>
                    <a:pt x="2376896" y="851807"/>
                  </a:cubicBezTo>
                  <a:cubicBezTo>
                    <a:pt x="2370990" y="878735"/>
                    <a:pt x="2362802" y="899443"/>
                    <a:pt x="2332567" y="903695"/>
                  </a:cubicBezTo>
                  <a:cubicBezTo>
                    <a:pt x="2321071" y="905348"/>
                    <a:pt x="2313906" y="912592"/>
                    <a:pt x="2307449" y="921883"/>
                  </a:cubicBezTo>
                  <a:cubicBezTo>
                    <a:pt x="2258948" y="992353"/>
                    <a:pt x="2241074" y="1070933"/>
                    <a:pt x="2246192" y="1155181"/>
                  </a:cubicBezTo>
                  <a:cubicBezTo>
                    <a:pt x="2249657" y="1212187"/>
                    <a:pt x="2254932" y="1269035"/>
                    <a:pt x="2259420" y="1325962"/>
                  </a:cubicBezTo>
                  <a:cubicBezTo>
                    <a:pt x="2264144" y="1385802"/>
                    <a:pt x="2277687" y="1442729"/>
                    <a:pt x="2303670" y="1497845"/>
                  </a:cubicBezTo>
                  <a:cubicBezTo>
                    <a:pt x="2314457" y="1520679"/>
                    <a:pt x="2321780" y="1543749"/>
                    <a:pt x="2343039" y="1558157"/>
                  </a:cubicBezTo>
                  <a:cubicBezTo>
                    <a:pt x="2366896" y="1574456"/>
                    <a:pt x="2377053" y="1596975"/>
                    <a:pt x="2375400" y="1624454"/>
                  </a:cubicBezTo>
                  <a:cubicBezTo>
                    <a:pt x="2371856" y="1684137"/>
                    <a:pt x="2367762" y="1743820"/>
                    <a:pt x="2362251" y="1803266"/>
                  </a:cubicBezTo>
                  <a:cubicBezTo>
                    <a:pt x="2358629" y="1842084"/>
                    <a:pt x="2372014" y="1863657"/>
                    <a:pt x="2410516" y="1872397"/>
                  </a:cubicBezTo>
                  <a:cubicBezTo>
                    <a:pt x="2419965" y="1874523"/>
                    <a:pt x="2430043" y="1874838"/>
                    <a:pt x="2439806" y="1874681"/>
                  </a:cubicBezTo>
                  <a:cubicBezTo>
                    <a:pt x="2456026" y="1874366"/>
                    <a:pt x="2462876" y="1882082"/>
                    <a:pt x="2461538" y="1897672"/>
                  </a:cubicBezTo>
                  <a:cubicBezTo>
                    <a:pt x="2460829" y="1905624"/>
                    <a:pt x="2460200" y="1913734"/>
                    <a:pt x="2458388" y="1921450"/>
                  </a:cubicBezTo>
                  <a:cubicBezTo>
                    <a:pt x="2452719" y="1945544"/>
                    <a:pt x="2458704" y="1962551"/>
                    <a:pt x="2483584" y="1972472"/>
                  </a:cubicBezTo>
                  <a:cubicBezTo>
                    <a:pt x="2499332" y="1978692"/>
                    <a:pt x="2516812" y="1989164"/>
                    <a:pt x="2516733" y="2007825"/>
                  </a:cubicBezTo>
                  <a:cubicBezTo>
                    <a:pt x="2516654" y="2036643"/>
                    <a:pt x="2529646" y="2050894"/>
                    <a:pt x="2555078" y="2061130"/>
                  </a:cubicBezTo>
                  <a:cubicBezTo>
                    <a:pt x="2584368" y="2072941"/>
                    <a:pt x="2597832" y="2102231"/>
                    <a:pt x="2600115" y="2129395"/>
                  </a:cubicBezTo>
                  <a:cubicBezTo>
                    <a:pt x="2602162" y="2153174"/>
                    <a:pt x="2570353" y="2151993"/>
                    <a:pt x="2553582" y="2161756"/>
                  </a:cubicBezTo>
                  <a:cubicBezTo>
                    <a:pt x="2546180" y="2166087"/>
                    <a:pt x="2536732" y="2168212"/>
                    <a:pt x="2527992" y="2168921"/>
                  </a:cubicBezTo>
                  <a:cubicBezTo>
                    <a:pt x="2504134" y="2170732"/>
                    <a:pt x="2483427" y="2180417"/>
                    <a:pt x="2462798" y="2191440"/>
                  </a:cubicBezTo>
                  <a:cubicBezTo>
                    <a:pt x="2435318" y="2206164"/>
                    <a:pt x="2408154" y="2221911"/>
                    <a:pt x="2379573" y="2234194"/>
                  </a:cubicBezTo>
                  <a:cubicBezTo>
                    <a:pt x="2338629" y="2251674"/>
                    <a:pt x="2318394" y="2281200"/>
                    <a:pt x="2311307" y="2324978"/>
                  </a:cubicBezTo>
                  <a:cubicBezTo>
                    <a:pt x="2291072" y="2449855"/>
                    <a:pt x="2277215" y="2575204"/>
                    <a:pt x="2270758" y="2701499"/>
                  </a:cubicBezTo>
                  <a:cubicBezTo>
                    <a:pt x="2269498" y="2726931"/>
                    <a:pt x="2256507" y="2754174"/>
                    <a:pt x="2262333" y="2777165"/>
                  </a:cubicBezTo>
                  <a:cubicBezTo>
                    <a:pt x="2271939" y="2815274"/>
                    <a:pt x="2274616" y="2855036"/>
                    <a:pt x="2286820" y="2891728"/>
                  </a:cubicBezTo>
                  <a:cubicBezTo>
                    <a:pt x="2308001" y="2955032"/>
                    <a:pt x="2317213" y="3019597"/>
                    <a:pt x="2322173" y="3085421"/>
                  </a:cubicBezTo>
                  <a:cubicBezTo>
                    <a:pt x="2322803" y="3094160"/>
                    <a:pt x="2325086" y="3102979"/>
                    <a:pt x="2317056" y="3110380"/>
                  </a:cubicBezTo>
                  <a:cubicBezTo>
                    <a:pt x="2269104" y="3154788"/>
                    <a:pt x="2273435" y="3211715"/>
                    <a:pt x="2283198" y="3267776"/>
                  </a:cubicBezTo>
                  <a:cubicBezTo>
                    <a:pt x="2297214" y="3348324"/>
                    <a:pt x="2330440" y="3422652"/>
                    <a:pt x="2364613" y="3496350"/>
                  </a:cubicBezTo>
                  <a:cubicBezTo>
                    <a:pt x="2418311" y="3612172"/>
                    <a:pt x="2481537" y="3723034"/>
                    <a:pt x="2544054" y="3834211"/>
                  </a:cubicBezTo>
                  <a:cubicBezTo>
                    <a:pt x="2555078" y="3853895"/>
                    <a:pt x="2562715" y="3874839"/>
                    <a:pt x="2544291" y="3892948"/>
                  </a:cubicBezTo>
                  <a:cubicBezTo>
                    <a:pt x="2517913" y="3918853"/>
                    <a:pt x="2486813" y="3938537"/>
                    <a:pt x="2450042" y="3946647"/>
                  </a:cubicBezTo>
                  <a:cubicBezTo>
                    <a:pt x="2433350" y="3950348"/>
                    <a:pt x="2413272" y="3945860"/>
                    <a:pt x="2413981" y="3973497"/>
                  </a:cubicBezTo>
                  <a:cubicBezTo>
                    <a:pt x="2414217" y="3981843"/>
                    <a:pt x="2404532" y="3978693"/>
                    <a:pt x="2398548" y="3978457"/>
                  </a:cubicBezTo>
                  <a:cubicBezTo>
                    <a:pt x="2352172" y="3976646"/>
                    <a:pt x="2305717" y="3974363"/>
                    <a:pt x="2259341" y="3973181"/>
                  </a:cubicBezTo>
                  <a:cubicBezTo>
                    <a:pt x="2223673" y="3972315"/>
                    <a:pt x="2186588" y="3969717"/>
                    <a:pt x="2153519" y="3983417"/>
                  </a:cubicBezTo>
                  <a:cubicBezTo>
                    <a:pt x="2125016" y="3995306"/>
                    <a:pt x="2096198" y="4003417"/>
                    <a:pt x="2066199" y="4006645"/>
                  </a:cubicBezTo>
                  <a:cubicBezTo>
                    <a:pt x="2007304" y="4012943"/>
                    <a:pt x="1947778" y="4017196"/>
                    <a:pt x="1895812" y="3979559"/>
                  </a:cubicBezTo>
                  <a:cubicBezTo>
                    <a:pt x="1803926" y="3913026"/>
                    <a:pt x="1711410" y="3848540"/>
                    <a:pt x="1600784" y="3814762"/>
                  </a:cubicBezTo>
                  <a:cubicBezTo>
                    <a:pt x="1574643" y="3806810"/>
                    <a:pt x="1550392" y="3799251"/>
                    <a:pt x="1523228" y="3802165"/>
                  </a:cubicBezTo>
                  <a:cubicBezTo>
                    <a:pt x="1477088" y="3807125"/>
                    <a:pt x="1430948" y="3811219"/>
                    <a:pt x="1384887" y="3816416"/>
                  </a:cubicBezTo>
                  <a:cubicBezTo>
                    <a:pt x="1336306" y="3821928"/>
                    <a:pt x="1286780" y="3822478"/>
                    <a:pt x="1240641" y="3842006"/>
                  </a:cubicBezTo>
                  <a:cubicBezTo>
                    <a:pt x="1224893" y="3848698"/>
                    <a:pt x="1206784" y="3855233"/>
                    <a:pt x="1201981" y="3872634"/>
                  </a:cubicBezTo>
                  <a:cubicBezTo>
                    <a:pt x="1192139" y="3907830"/>
                    <a:pt x="1166864" y="3932002"/>
                    <a:pt x="1145841" y="3959324"/>
                  </a:cubicBezTo>
                  <a:cubicBezTo>
                    <a:pt x="1128440" y="3982000"/>
                    <a:pt x="1112221" y="4004597"/>
                    <a:pt x="1110095" y="4035384"/>
                  </a:cubicBezTo>
                  <a:cubicBezTo>
                    <a:pt x="1108520" y="4057588"/>
                    <a:pt x="1090804" y="4068689"/>
                    <a:pt x="1069939" y="4072705"/>
                  </a:cubicBezTo>
                  <a:cubicBezTo>
                    <a:pt x="1043562" y="4077823"/>
                    <a:pt x="1016791" y="4079004"/>
                    <a:pt x="989942" y="4076878"/>
                  </a:cubicBezTo>
                  <a:cubicBezTo>
                    <a:pt x="900969" y="4069950"/>
                    <a:pt x="811917" y="4063808"/>
                    <a:pt x="723023" y="4056092"/>
                  </a:cubicBezTo>
                  <a:cubicBezTo>
                    <a:pt x="682237" y="4052548"/>
                    <a:pt x="640270" y="4051604"/>
                    <a:pt x="601925" y="4037116"/>
                  </a:cubicBezTo>
                  <a:cubicBezTo>
                    <a:pt x="577989" y="4028061"/>
                    <a:pt x="562872" y="4032864"/>
                    <a:pt x="547991" y="4049950"/>
                  </a:cubicBezTo>
                  <a:cubicBezTo>
                    <a:pt x="524999" y="4076327"/>
                    <a:pt x="496496" y="4078925"/>
                    <a:pt x="465002" y="4069634"/>
                  </a:cubicBezTo>
                  <a:cubicBezTo>
                    <a:pt x="428704" y="4058847"/>
                    <a:pt x="395634" y="4040738"/>
                    <a:pt x="364139" y="4020739"/>
                  </a:cubicBezTo>
                  <a:cubicBezTo>
                    <a:pt x="329967" y="3999086"/>
                    <a:pt x="300677" y="3998141"/>
                    <a:pt x="270285" y="4026959"/>
                  </a:cubicBezTo>
                  <a:cubicBezTo>
                    <a:pt x="246034" y="4049950"/>
                    <a:pt x="218082" y="4052234"/>
                    <a:pt x="189658" y="4032864"/>
                  </a:cubicBezTo>
                  <a:cubicBezTo>
                    <a:pt x="168241" y="4018298"/>
                    <a:pt x="147691" y="4021526"/>
                    <a:pt x="127534" y="4035699"/>
                  </a:cubicBezTo>
                  <a:cubicBezTo>
                    <a:pt x="94544" y="4058926"/>
                    <a:pt x="66592" y="4088059"/>
                    <a:pt x="35884" y="4113806"/>
                  </a:cubicBezTo>
                  <a:cubicBezTo>
                    <a:pt x="-12066" y="4154119"/>
                    <a:pt x="-11830" y="4249549"/>
                    <a:pt x="35806" y="4288996"/>
                  </a:cubicBezTo>
                  <a:cubicBezTo>
                    <a:pt x="49506" y="4300334"/>
                    <a:pt x="62183" y="4313247"/>
                    <a:pt x="73757" y="4326790"/>
                  </a:cubicBezTo>
                  <a:cubicBezTo>
                    <a:pt x="86434" y="4341514"/>
                    <a:pt x="100685" y="4346474"/>
                    <a:pt x="120369" y="4346553"/>
                  </a:cubicBezTo>
                  <a:cubicBezTo>
                    <a:pt x="422326" y="4347655"/>
                    <a:pt x="724283" y="4350411"/>
                    <a:pt x="1026239" y="4351198"/>
                  </a:cubicBezTo>
                  <a:cubicBezTo>
                    <a:pt x="1191430" y="4351592"/>
                    <a:pt x="1356778" y="4356159"/>
                    <a:pt x="1521890" y="4346317"/>
                  </a:cubicBezTo>
                  <a:cubicBezTo>
                    <a:pt x="1551495" y="4344584"/>
                    <a:pt x="1580785" y="4341907"/>
                    <a:pt x="1604327" y="4320491"/>
                  </a:cubicBezTo>
                  <a:cubicBezTo>
                    <a:pt x="1623854" y="4302696"/>
                    <a:pt x="1626137" y="4284981"/>
                    <a:pt x="1609839" y="4264115"/>
                  </a:cubicBezTo>
                  <a:cubicBezTo>
                    <a:pt x="1601099" y="4252935"/>
                    <a:pt x="1589525" y="4243801"/>
                    <a:pt x="1581100" y="4232463"/>
                  </a:cubicBezTo>
                  <a:cubicBezTo>
                    <a:pt x="1574250" y="4223329"/>
                    <a:pt x="1559211" y="4213408"/>
                    <a:pt x="1570785" y="4200653"/>
                  </a:cubicBezTo>
                  <a:cubicBezTo>
                    <a:pt x="1581100" y="4189315"/>
                    <a:pt x="1594328" y="4199315"/>
                    <a:pt x="1605036" y="4204826"/>
                  </a:cubicBezTo>
                  <a:cubicBezTo>
                    <a:pt x="1632436" y="4218762"/>
                    <a:pt x="1654168" y="4240100"/>
                    <a:pt x="1676450" y="4260808"/>
                  </a:cubicBezTo>
                  <a:cubicBezTo>
                    <a:pt x="1721173" y="4302460"/>
                    <a:pt x="1772510" y="4331120"/>
                    <a:pt x="1833295" y="4342380"/>
                  </a:cubicBezTo>
                  <a:cubicBezTo>
                    <a:pt x="1855971" y="4346553"/>
                    <a:pt x="1881797" y="4345135"/>
                    <a:pt x="1900221" y="4358836"/>
                  </a:cubicBezTo>
                  <a:cubicBezTo>
                    <a:pt x="1923134" y="4375843"/>
                    <a:pt x="1946755" y="4374111"/>
                    <a:pt x="1971242" y="4371749"/>
                  </a:cubicBezTo>
                  <a:cubicBezTo>
                    <a:pt x="2031004" y="4365922"/>
                    <a:pt x="2090844" y="4366788"/>
                    <a:pt x="2150605" y="4369072"/>
                  </a:cubicBezTo>
                  <a:cubicBezTo>
                    <a:pt x="2186116" y="4370489"/>
                    <a:pt x="2221783" y="4374977"/>
                    <a:pt x="2255168" y="4389150"/>
                  </a:cubicBezTo>
                  <a:cubicBezTo>
                    <a:pt x="2292017" y="4404818"/>
                    <a:pt x="2303040" y="4429384"/>
                    <a:pt x="2289812" y="4466469"/>
                  </a:cubicBezTo>
                  <a:cubicBezTo>
                    <a:pt x="2280915" y="4491193"/>
                    <a:pt x="2265798" y="4512058"/>
                    <a:pt x="2247924" y="4531191"/>
                  </a:cubicBezTo>
                  <a:cubicBezTo>
                    <a:pt x="2228949" y="4551584"/>
                    <a:pt x="2202414" y="4564576"/>
                    <a:pt x="2185565" y="4585520"/>
                  </a:cubicBezTo>
                  <a:cubicBezTo>
                    <a:pt x="2158873" y="4618747"/>
                    <a:pt x="2124937" y="4640321"/>
                    <a:pt x="2086592" y="4650163"/>
                  </a:cubicBezTo>
                  <a:cubicBezTo>
                    <a:pt x="2041003" y="4661895"/>
                    <a:pt x="2006674" y="4688193"/>
                    <a:pt x="1972187" y="4716460"/>
                  </a:cubicBezTo>
                  <a:cubicBezTo>
                    <a:pt x="1942503" y="4740789"/>
                    <a:pt x="1912662" y="4765040"/>
                    <a:pt x="1884316" y="4790945"/>
                  </a:cubicBezTo>
                  <a:cubicBezTo>
                    <a:pt x="1830854" y="4839998"/>
                    <a:pt x="1761801" y="4867399"/>
                    <a:pt x="1709756" y="4918499"/>
                  </a:cubicBezTo>
                  <a:cubicBezTo>
                    <a:pt x="1695741" y="4932278"/>
                    <a:pt x="1674482" y="4935270"/>
                    <a:pt x="1654562" y="4935821"/>
                  </a:cubicBezTo>
                  <a:cubicBezTo>
                    <a:pt x="1625114" y="4936608"/>
                    <a:pt x="1595587" y="4936766"/>
                    <a:pt x="1566140" y="4937081"/>
                  </a:cubicBezTo>
                  <a:cubicBezTo>
                    <a:pt x="1479608" y="4937947"/>
                    <a:pt x="1393706" y="4940624"/>
                    <a:pt x="1307961" y="4957474"/>
                  </a:cubicBezTo>
                  <a:cubicBezTo>
                    <a:pt x="1139306" y="4990701"/>
                    <a:pt x="969470" y="5018259"/>
                    <a:pt x="800264" y="5049045"/>
                  </a:cubicBezTo>
                  <a:cubicBezTo>
                    <a:pt x="709953" y="5065501"/>
                    <a:pt x="619641" y="5081957"/>
                    <a:pt x="532952" y="5113688"/>
                  </a:cubicBezTo>
                  <a:cubicBezTo>
                    <a:pt x="463978" y="5138884"/>
                    <a:pt x="413193" y="5182268"/>
                    <a:pt x="376501" y="5247856"/>
                  </a:cubicBezTo>
                  <a:cubicBezTo>
                    <a:pt x="334456" y="5322971"/>
                    <a:pt x="335322" y="5401000"/>
                    <a:pt x="341384" y="5481784"/>
                  </a:cubicBezTo>
                  <a:cubicBezTo>
                    <a:pt x="346817" y="5553592"/>
                    <a:pt x="362250" y="5621070"/>
                    <a:pt x="413901" y="5675320"/>
                  </a:cubicBezTo>
                  <a:cubicBezTo>
                    <a:pt x="416342" y="5676343"/>
                    <a:pt x="418783" y="5677682"/>
                    <a:pt x="421303" y="5678391"/>
                  </a:cubicBezTo>
                  <a:cubicBezTo>
                    <a:pt x="643262" y="5741931"/>
                    <a:pt x="869868" y="5779883"/>
                    <a:pt x="1099780" y="5799016"/>
                  </a:cubicBezTo>
                  <a:cubicBezTo>
                    <a:pt x="1283552" y="5814291"/>
                    <a:pt x="1467089" y="5811614"/>
                    <a:pt x="1650861" y="5795551"/>
                  </a:cubicBezTo>
                  <a:cubicBezTo>
                    <a:pt x="1915811" y="5772324"/>
                    <a:pt x="2175407" y="5722720"/>
                    <a:pt x="2428232" y="5640203"/>
                  </a:cubicBezTo>
                  <a:cubicBezTo>
                    <a:pt x="2986872" y="5457769"/>
                    <a:pt x="3466774" y="5149671"/>
                    <a:pt x="3867625" y="4721184"/>
                  </a:cubicBezTo>
                  <a:cubicBezTo>
                    <a:pt x="4226351" y="4337656"/>
                    <a:pt x="4487601" y="3895547"/>
                    <a:pt x="4641217" y="3391787"/>
                  </a:cubicBezTo>
                  <a:cubicBezTo>
                    <a:pt x="4652319" y="3355332"/>
                    <a:pt x="4666413" y="3319506"/>
                    <a:pt x="4670271" y="3281161"/>
                  </a:cubicBezTo>
                  <a:cubicBezTo>
                    <a:pt x="4647437" y="3255965"/>
                    <a:pt x="4617045" y="3242265"/>
                    <a:pt x="4586337" y="3256280"/>
                  </a:cubicBezTo>
                  <a:close/>
                  <a:moveTo>
                    <a:pt x="1282371" y="4050108"/>
                  </a:moveTo>
                  <a:cubicBezTo>
                    <a:pt x="1282450" y="4093728"/>
                    <a:pt x="1259380" y="4116719"/>
                    <a:pt x="1226468" y="4107034"/>
                  </a:cubicBezTo>
                  <a:cubicBezTo>
                    <a:pt x="1208595" y="4101759"/>
                    <a:pt x="1202138" y="4092862"/>
                    <a:pt x="1212925" y="4076091"/>
                  </a:cubicBezTo>
                  <a:cubicBezTo>
                    <a:pt x="1223948" y="4058926"/>
                    <a:pt x="1234972" y="4041683"/>
                    <a:pt x="1247018" y="4025148"/>
                  </a:cubicBezTo>
                  <a:cubicBezTo>
                    <a:pt x="1252530" y="4017589"/>
                    <a:pt x="1258986" y="4006487"/>
                    <a:pt x="1269852" y="4009637"/>
                  </a:cubicBezTo>
                  <a:cubicBezTo>
                    <a:pt x="1281820" y="4013101"/>
                    <a:pt x="1280797" y="4026486"/>
                    <a:pt x="1282293" y="4036722"/>
                  </a:cubicBezTo>
                  <a:cubicBezTo>
                    <a:pt x="1282922" y="4041131"/>
                    <a:pt x="1282371" y="4045698"/>
                    <a:pt x="1282371" y="4050108"/>
                  </a:cubicBezTo>
                  <a:close/>
                  <a:moveTo>
                    <a:pt x="1438586" y="4165615"/>
                  </a:moveTo>
                  <a:cubicBezTo>
                    <a:pt x="1426618" y="4171599"/>
                    <a:pt x="1418587" y="4162466"/>
                    <a:pt x="1411185" y="4155143"/>
                  </a:cubicBezTo>
                  <a:cubicBezTo>
                    <a:pt x="1397170" y="4141285"/>
                    <a:pt x="1388509" y="4123805"/>
                    <a:pt x="1379533" y="4106483"/>
                  </a:cubicBezTo>
                  <a:cubicBezTo>
                    <a:pt x="1369140" y="4086484"/>
                    <a:pt x="1376856" y="4080736"/>
                    <a:pt x="1393391" y="4082941"/>
                  </a:cubicBezTo>
                  <a:cubicBezTo>
                    <a:pt x="1426381" y="4084752"/>
                    <a:pt x="1448585" y="4104830"/>
                    <a:pt x="1452286" y="4133884"/>
                  </a:cubicBezTo>
                  <a:cubicBezTo>
                    <a:pt x="1453861" y="4147033"/>
                    <a:pt x="1451341" y="4159237"/>
                    <a:pt x="1438586" y="4165615"/>
                  </a:cubicBezTo>
                  <a:close/>
                  <a:moveTo>
                    <a:pt x="2501221" y="2848422"/>
                  </a:moveTo>
                  <a:cubicBezTo>
                    <a:pt x="2511300" y="2850233"/>
                    <a:pt x="2520276" y="2857949"/>
                    <a:pt x="2521378" y="2869603"/>
                  </a:cubicBezTo>
                  <a:cubicBezTo>
                    <a:pt x="2522166" y="2877712"/>
                    <a:pt x="2516575" y="2882830"/>
                    <a:pt x="2508544" y="2882830"/>
                  </a:cubicBezTo>
                  <a:cubicBezTo>
                    <a:pt x="2494686" y="2882830"/>
                    <a:pt x="2495159" y="2872043"/>
                    <a:pt x="2494450" y="2862595"/>
                  </a:cubicBezTo>
                  <a:cubicBezTo>
                    <a:pt x="2495238" y="2856768"/>
                    <a:pt x="2493112" y="2846926"/>
                    <a:pt x="2501221" y="2848422"/>
                  </a:cubicBezTo>
                  <a:close/>
                  <a:moveTo>
                    <a:pt x="3019390" y="2254587"/>
                  </a:moveTo>
                  <a:cubicBezTo>
                    <a:pt x="2970022" y="2296633"/>
                    <a:pt x="2950653" y="2357969"/>
                    <a:pt x="2920339" y="2411668"/>
                  </a:cubicBezTo>
                  <a:cubicBezTo>
                    <a:pt x="2895458" y="2455760"/>
                    <a:pt x="2872782" y="2500404"/>
                    <a:pt x="2843413" y="2542292"/>
                  </a:cubicBezTo>
                  <a:cubicBezTo>
                    <a:pt x="2788769" y="2620242"/>
                    <a:pt x="2732472" y="2697090"/>
                    <a:pt x="2679876" y="2776614"/>
                  </a:cubicBezTo>
                  <a:cubicBezTo>
                    <a:pt x="2624760" y="2859918"/>
                    <a:pt x="2572951" y="2943694"/>
                    <a:pt x="2544921" y="3040383"/>
                  </a:cubicBezTo>
                  <a:cubicBezTo>
                    <a:pt x="2543425" y="3045580"/>
                    <a:pt x="2543661" y="3054477"/>
                    <a:pt x="2534685" y="3053453"/>
                  </a:cubicBezTo>
                  <a:cubicBezTo>
                    <a:pt x="2528543" y="3052745"/>
                    <a:pt x="2527756" y="3046131"/>
                    <a:pt x="2525866" y="3041249"/>
                  </a:cubicBezTo>
                  <a:cubicBezTo>
                    <a:pt x="2511457" y="3004715"/>
                    <a:pt x="2498938" y="2967709"/>
                    <a:pt x="2494765" y="2928340"/>
                  </a:cubicBezTo>
                  <a:cubicBezTo>
                    <a:pt x="2493033" y="2912278"/>
                    <a:pt x="2497600" y="2902908"/>
                    <a:pt x="2514371" y="2895979"/>
                  </a:cubicBezTo>
                  <a:cubicBezTo>
                    <a:pt x="2548542" y="2881886"/>
                    <a:pt x="2553660" y="2860154"/>
                    <a:pt x="2525787" y="2838265"/>
                  </a:cubicBezTo>
                  <a:cubicBezTo>
                    <a:pt x="2493426" y="2812912"/>
                    <a:pt x="2496261" y="2784881"/>
                    <a:pt x="2508465" y="2752757"/>
                  </a:cubicBezTo>
                  <a:cubicBezTo>
                    <a:pt x="2532874" y="2688428"/>
                    <a:pt x="2569171" y="2629848"/>
                    <a:pt x="2598147" y="2567724"/>
                  </a:cubicBezTo>
                  <a:cubicBezTo>
                    <a:pt x="2615941" y="2529537"/>
                    <a:pt x="2640035" y="2495208"/>
                    <a:pt x="2662160" y="2459697"/>
                  </a:cubicBezTo>
                  <a:cubicBezTo>
                    <a:pt x="2682789" y="2426628"/>
                    <a:pt x="2692474" y="2425998"/>
                    <a:pt x="2718929" y="2453634"/>
                  </a:cubicBezTo>
                  <a:cubicBezTo>
                    <a:pt x="2747747" y="2483712"/>
                    <a:pt x="2769951" y="2483082"/>
                    <a:pt x="2795305" y="2450249"/>
                  </a:cubicBezTo>
                  <a:cubicBezTo>
                    <a:pt x="2803572" y="2439540"/>
                    <a:pt x="2814280" y="2438753"/>
                    <a:pt x="2825933" y="2437257"/>
                  </a:cubicBezTo>
                  <a:cubicBezTo>
                    <a:pt x="2860893" y="2432927"/>
                    <a:pt x="2867743" y="2420644"/>
                    <a:pt x="2851051" y="2389385"/>
                  </a:cubicBezTo>
                  <a:cubicBezTo>
                    <a:pt x="2836799" y="2362851"/>
                    <a:pt x="2825067" y="2334663"/>
                    <a:pt x="2799635" y="2310018"/>
                  </a:cubicBezTo>
                  <a:cubicBezTo>
                    <a:pt x="2820815" y="2304743"/>
                    <a:pt x="2837744" y="2302381"/>
                    <a:pt x="2853255" y="2296239"/>
                  </a:cubicBezTo>
                  <a:cubicBezTo>
                    <a:pt x="2879238" y="2286003"/>
                    <a:pt x="2881443" y="2267579"/>
                    <a:pt x="2859003" y="2251831"/>
                  </a:cubicBezTo>
                  <a:cubicBezTo>
                    <a:pt x="2834201" y="2234430"/>
                    <a:pt x="2807981" y="2218998"/>
                    <a:pt x="2783336" y="2201361"/>
                  </a:cubicBezTo>
                  <a:cubicBezTo>
                    <a:pt x="2750503" y="2177818"/>
                    <a:pt x="2752078" y="2155851"/>
                    <a:pt x="2787273" y="2136560"/>
                  </a:cubicBezTo>
                  <a:cubicBezTo>
                    <a:pt x="2820106" y="2118608"/>
                    <a:pt x="2853964" y="2102310"/>
                    <a:pt x="2884277" y="2080106"/>
                  </a:cubicBezTo>
                  <a:cubicBezTo>
                    <a:pt x="2894907" y="2072311"/>
                    <a:pt x="2904906" y="2072626"/>
                    <a:pt x="2916481" y="2078767"/>
                  </a:cubicBezTo>
                  <a:cubicBezTo>
                    <a:pt x="2972069" y="2108294"/>
                    <a:pt x="3008997" y="2153331"/>
                    <a:pt x="3028839" y="2212620"/>
                  </a:cubicBezTo>
                  <a:cubicBezTo>
                    <a:pt x="3034193" y="2228053"/>
                    <a:pt x="3032224" y="2243643"/>
                    <a:pt x="3019390" y="2254587"/>
                  </a:cubicBezTo>
                  <a:close/>
                </a:path>
              </a:pathLst>
            </a:custGeom>
            <a:solidFill>
              <a:schemeClr val="tx1">
                <a:lumMod val="65000"/>
                <a:lumOff val="35000"/>
              </a:schemeClr>
            </a:solidFill>
            <a:ln w="7874"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50" name="자유형: 도형 49">
              <a:extLst>
                <a:ext uri="{FF2B5EF4-FFF2-40B4-BE49-F238E27FC236}">
                  <a16:creationId xmlns:a16="http://schemas.microsoft.com/office/drawing/2014/main" id="{424B78BF-3886-4BE3-8B6C-967823937FE2}"/>
                </a:ext>
              </a:extLst>
            </p:cNvPr>
            <p:cNvSpPr/>
            <p:nvPr/>
          </p:nvSpPr>
          <p:spPr>
            <a:xfrm>
              <a:off x="3316502" y="2633155"/>
              <a:ext cx="3269871" cy="3914305"/>
            </a:xfrm>
            <a:custGeom>
              <a:avLst/>
              <a:gdLst>
                <a:gd name="connsiteX0" fmla="*/ 273611 w 3269871"/>
                <a:gd name="connsiteY0" fmla="*/ 3136462 h 3914305"/>
                <a:gd name="connsiteX1" fmla="*/ 1024 w 3269871"/>
                <a:gd name="connsiteY1" fmla="*/ 2804271 h 3914305"/>
                <a:gd name="connsiteX2" fmla="*/ 0 w 3269871"/>
                <a:gd name="connsiteY2" fmla="*/ 2799152 h 3914305"/>
                <a:gd name="connsiteX3" fmla="*/ 74958 w 3269871"/>
                <a:gd name="connsiteY3" fmla="*/ 2800334 h 3914305"/>
                <a:gd name="connsiteX4" fmla="*/ 103697 w 3269871"/>
                <a:gd name="connsiteY4" fmla="*/ 2772618 h 3914305"/>
                <a:gd name="connsiteX5" fmla="*/ 106374 w 3269871"/>
                <a:gd name="connsiteY5" fmla="*/ 2437671 h 3914305"/>
                <a:gd name="connsiteX6" fmla="*/ 133538 w 3269871"/>
                <a:gd name="connsiteY6" fmla="*/ 2411451 h 3914305"/>
                <a:gd name="connsiteX7" fmla="*/ 431007 w 3269871"/>
                <a:gd name="connsiteY7" fmla="*/ 2414601 h 3914305"/>
                <a:gd name="connsiteX8" fmla="*/ 456911 w 3269871"/>
                <a:gd name="connsiteY8" fmla="*/ 2388066 h 3914305"/>
                <a:gd name="connsiteX9" fmla="*/ 460297 w 3269871"/>
                <a:gd name="connsiteY9" fmla="*/ 2216656 h 3914305"/>
                <a:gd name="connsiteX10" fmla="*/ 431716 w 3269871"/>
                <a:gd name="connsiteY10" fmla="*/ 2186499 h 3914305"/>
                <a:gd name="connsiteX11" fmla="*/ 346050 w 3269871"/>
                <a:gd name="connsiteY11" fmla="*/ 2187602 h 3914305"/>
                <a:gd name="connsiteX12" fmla="*/ 321247 w 3269871"/>
                <a:gd name="connsiteY12" fmla="*/ 2161854 h 3914305"/>
                <a:gd name="connsiteX13" fmla="*/ 325027 w 3269871"/>
                <a:gd name="connsiteY13" fmla="*/ 1416765 h 3914305"/>
                <a:gd name="connsiteX14" fmla="*/ 327389 w 3269871"/>
                <a:gd name="connsiteY14" fmla="*/ 33670 h 3914305"/>
                <a:gd name="connsiteX15" fmla="*/ 361561 w 3269871"/>
                <a:gd name="connsiteY15" fmla="*/ 49 h 3914305"/>
                <a:gd name="connsiteX16" fmla="*/ 691154 w 3269871"/>
                <a:gd name="connsiteY16" fmla="*/ 3750 h 3914305"/>
                <a:gd name="connsiteX17" fmla="*/ 718555 w 3269871"/>
                <a:gd name="connsiteY17" fmla="*/ 32489 h 3914305"/>
                <a:gd name="connsiteX18" fmla="*/ 715799 w 3269871"/>
                <a:gd name="connsiteY18" fmla="*/ 860724 h 3914305"/>
                <a:gd name="connsiteX19" fmla="*/ 712413 w 3269871"/>
                <a:gd name="connsiteY19" fmla="*/ 2155319 h 3914305"/>
                <a:gd name="connsiteX20" fmla="*/ 680052 w 3269871"/>
                <a:gd name="connsiteY20" fmla="*/ 2187444 h 3914305"/>
                <a:gd name="connsiteX21" fmla="*/ 594386 w 3269871"/>
                <a:gd name="connsiteY21" fmla="*/ 2186499 h 3914305"/>
                <a:gd name="connsiteX22" fmla="*/ 568167 w 3269871"/>
                <a:gd name="connsiteY22" fmla="*/ 2211223 h 3914305"/>
                <a:gd name="connsiteX23" fmla="*/ 567301 w 3269871"/>
                <a:gd name="connsiteY23" fmla="*/ 2393499 h 3914305"/>
                <a:gd name="connsiteX24" fmla="*/ 591316 w 3269871"/>
                <a:gd name="connsiteY24" fmla="*/ 2417514 h 3914305"/>
                <a:gd name="connsiteX25" fmla="*/ 891540 w 3269871"/>
                <a:gd name="connsiteY25" fmla="*/ 2418774 h 3914305"/>
                <a:gd name="connsiteX26" fmla="*/ 920988 w 3269871"/>
                <a:gd name="connsiteY26" fmla="*/ 2448851 h 3914305"/>
                <a:gd name="connsiteX27" fmla="*/ 915949 w 3269871"/>
                <a:gd name="connsiteY27" fmla="*/ 2778445 h 3914305"/>
                <a:gd name="connsiteX28" fmla="*/ 942877 w 3269871"/>
                <a:gd name="connsiteY28" fmla="*/ 2804664 h 3914305"/>
                <a:gd name="connsiteX29" fmla="*/ 2215977 w 3269871"/>
                <a:gd name="connsiteY29" fmla="*/ 2810805 h 3914305"/>
                <a:gd name="connsiteX30" fmla="*/ 3100430 w 3269871"/>
                <a:gd name="connsiteY30" fmla="*/ 2814192 h 3914305"/>
                <a:gd name="connsiteX31" fmla="*/ 3244362 w 3269871"/>
                <a:gd name="connsiteY31" fmla="*/ 2903086 h 3914305"/>
                <a:gd name="connsiteX32" fmla="*/ 3262314 w 3269871"/>
                <a:gd name="connsiteY32" fmla="*/ 3035836 h 3914305"/>
                <a:gd name="connsiteX33" fmla="*/ 3218457 w 3269871"/>
                <a:gd name="connsiteY33" fmla="*/ 3087015 h 3914305"/>
                <a:gd name="connsiteX34" fmla="*/ 3121138 w 3269871"/>
                <a:gd name="connsiteY34" fmla="*/ 3137486 h 3914305"/>
                <a:gd name="connsiteX35" fmla="*/ 3055550 w 3269871"/>
                <a:gd name="connsiteY35" fmla="*/ 3145044 h 3914305"/>
                <a:gd name="connsiteX36" fmla="*/ 2085273 w 3269871"/>
                <a:gd name="connsiteY36" fmla="*/ 3146383 h 3914305"/>
                <a:gd name="connsiteX37" fmla="*/ 1409788 w 3269871"/>
                <a:gd name="connsiteY37" fmla="*/ 3146619 h 3914305"/>
                <a:gd name="connsiteX38" fmla="*/ 1367112 w 3269871"/>
                <a:gd name="connsiteY38" fmla="*/ 3187563 h 3914305"/>
                <a:gd name="connsiteX39" fmla="*/ 1355380 w 3269871"/>
                <a:gd name="connsiteY39" fmla="*/ 3712581 h 3914305"/>
                <a:gd name="connsiteX40" fmla="*/ 1351601 w 3269871"/>
                <a:gd name="connsiteY40" fmla="*/ 3894779 h 3914305"/>
                <a:gd name="connsiteX41" fmla="*/ 1346089 w 3269871"/>
                <a:gd name="connsiteY41" fmla="*/ 3914306 h 3914305"/>
                <a:gd name="connsiteX42" fmla="*/ 1098934 w 3269871"/>
                <a:gd name="connsiteY42" fmla="*/ 3785098 h 3914305"/>
                <a:gd name="connsiteX43" fmla="*/ 1090351 w 3269871"/>
                <a:gd name="connsiteY43" fmla="*/ 3741399 h 3914305"/>
                <a:gd name="connsiteX44" fmla="*/ 1090745 w 3269871"/>
                <a:gd name="connsiteY44" fmla="*/ 3363461 h 3914305"/>
                <a:gd name="connsiteX45" fmla="*/ 1084918 w 3269871"/>
                <a:gd name="connsiteY45" fmla="*/ 3181500 h 3914305"/>
                <a:gd name="connsiteX46" fmla="*/ 1057203 w 3269871"/>
                <a:gd name="connsiteY46" fmla="*/ 3154729 h 3914305"/>
                <a:gd name="connsiteX47" fmla="*/ 893902 w 3269871"/>
                <a:gd name="connsiteY47" fmla="*/ 3149690 h 3914305"/>
                <a:gd name="connsiteX48" fmla="*/ 545491 w 3269871"/>
                <a:gd name="connsiteY48" fmla="*/ 3149060 h 3914305"/>
                <a:gd name="connsiteX49" fmla="*/ 304555 w 3269871"/>
                <a:gd name="connsiteY49" fmla="*/ 3144257 h 3914305"/>
                <a:gd name="connsiteX50" fmla="*/ 273611 w 3269871"/>
                <a:gd name="connsiteY50" fmla="*/ 3136462 h 391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269871" h="3914305">
                  <a:moveTo>
                    <a:pt x="273611" y="3136462"/>
                  </a:moveTo>
                  <a:cubicBezTo>
                    <a:pt x="174718" y="3032372"/>
                    <a:pt x="85351" y="2920329"/>
                    <a:pt x="1024" y="2804271"/>
                  </a:cubicBezTo>
                  <a:cubicBezTo>
                    <a:pt x="79" y="2803011"/>
                    <a:pt x="315" y="2800885"/>
                    <a:pt x="0" y="2799152"/>
                  </a:cubicBezTo>
                  <a:cubicBezTo>
                    <a:pt x="25038" y="2799389"/>
                    <a:pt x="50156" y="2798365"/>
                    <a:pt x="74958" y="2800334"/>
                  </a:cubicBezTo>
                  <a:cubicBezTo>
                    <a:pt x="96847" y="2802066"/>
                    <a:pt x="103697" y="2795452"/>
                    <a:pt x="103697" y="2772618"/>
                  </a:cubicBezTo>
                  <a:cubicBezTo>
                    <a:pt x="103697" y="2660969"/>
                    <a:pt x="106374" y="2549320"/>
                    <a:pt x="106374" y="2437671"/>
                  </a:cubicBezTo>
                  <a:cubicBezTo>
                    <a:pt x="106374" y="2415939"/>
                    <a:pt x="113066" y="2411136"/>
                    <a:pt x="133538" y="2411451"/>
                  </a:cubicBezTo>
                  <a:cubicBezTo>
                    <a:pt x="232668" y="2413105"/>
                    <a:pt x="331877" y="2412396"/>
                    <a:pt x="431007" y="2414601"/>
                  </a:cubicBezTo>
                  <a:cubicBezTo>
                    <a:pt x="453447" y="2415073"/>
                    <a:pt x="456990" y="2407987"/>
                    <a:pt x="456911" y="2388066"/>
                  </a:cubicBezTo>
                  <a:cubicBezTo>
                    <a:pt x="456754" y="2330903"/>
                    <a:pt x="457856" y="2273740"/>
                    <a:pt x="460297" y="2216656"/>
                  </a:cubicBezTo>
                  <a:cubicBezTo>
                    <a:pt x="461242" y="2194373"/>
                    <a:pt x="457305" y="2184137"/>
                    <a:pt x="431716" y="2186499"/>
                  </a:cubicBezTo>
                  <a:cubicBezTo>
                    <a:pt x="403370" y="2189177"/>
                    <a:pt x="374474" y="2185712"/>
                    <a:pt x="346050" y="2187602"/>
                  </a:cubicBezTo>
                  <a:cubicBezTo>
                    <a:pt x="325184" y="2188940"/>
                    <a:pt x="321090" y="2181303"/>
                    <a:pt x="321247" y="2161854"/>
                  </a:cubicBezTo>
                  <a:cubicBezTo>
                    <a:pt x="323058" y="1913518"/>
                    <a:pt x="324318" y="1665181"/>
                    <a:pt x="325027" y="1416765"/>
                  </a:cubicBezTo>
                  <a:cubicBezTo>
                    <a:pt x="326287" y="955760"/>
                    <a:pt x="327310" y="494754"/>
                    <a:pt x="327389" y="33670"/>
                  </a:cubicBezTo>
                  <a:cubicBezTo>
                    <a:pt x="327389" y="6112"/>
                    <a:pt x="334475" y="-660"/>
                    <a:pt x="361561" y="49"/>
                  </a:cubicBezTo>
                  <a:cubicBezTo>
                    <a:pt x="471399" y="2805"/>
                    <a:pt x="581316" y="3907"/>
                    <a:pt x="691154" y="3750"/>
                  </a:cubicBezTo>
                  <a:cubicBezTo>
                    <a:pt x="714224" y="3750"/>
                    <a:pt x="718633" y="10915"/>
                    <a:pt x="718555" y="32489"/>
                  </a:cubicBezTo>
                  <a:cubicBezTo>
                    <a:pt x="717216" y="308541"/>
                    <a:pt x="718476" y="584672"/>
                    <a:pt x="715799" y="860724"/>
                  </a:cubicBezTo>
                  <a:cubicBezTo>
                    <a:pt x="711705" y="1292203"/>
                    <a:pt x="713673" y="1723761"/>
                    <a:pt x="712413" y="2155319"/>
                  </a:cubicBezTo>
                  <a:cubicBezTo>
                    <a:pt x="712334" y="2181224"/>
                    <a:pt x="706114" y="2189649"/>
                    <a:pt x="680052" y="2187444"/>
                  </a:cubicBezTo>
                  <a:cubicBezTo>
                    <a:pt x="651628" y="2185003"/>
                    <a:pt x="622889" y="2187995"/>
                    <a:pt x="594386" y="2186499"/>
                  </a:cubicBezTo>
                  <a:cubicBezTo>
                    <a:pt x="575174" y="2185476"/>
                    <a:pt x="567773" y="2190121"/>
                    <a:pt x="568167" y="2211223"/>
                  </a:cubicBezTo>
                  <a:cubicBezTo>
                    <a:pt x="569348" y="2271929"/>
                    <a:pt x="568797" y="2332714"/>
                    <a:pt x="567301" y="2393499"/>
                  </a:cubicBezTo>
                  <a:cubicBezTo>
                    <a:pt x="566828" y="2412554"/>
                    <a:pt x="572734" y="2417514"/>
                    <a:pt x="591316" y="2417514"/>
                  </a:cubicBezTo>
                  <a:cubicBezTo>
                    <a:pt x="691390" y="2417435"/>
                    <a:pt x="791465" y="2419325"/>
                    <a:pt x="891540" y="2418774"/>
                  </a:cubicBezTo>
                  <a:cubicBezTo>
                    <a:pt x="915240" y="2418616"/>
                    <a:pt x="921539" y="2425151"/>
                    <a:pt x="920988" y="2448851"/>
                  </a:cubicBezTo>
                  <a:cubicBezTo>
                    <a:pt x="918389" y="2558690"/>
                    <a:pt x="918389" y="2668606"/>
                    <a:pt x="915949" y="2778445"/>
                  </a:cubicBezTo>
                  <a:cubicBezTo>
                    <a:pt x="915476" y="2800334"/>
                    <a:pt x="922562" y="2804585"/>
                    <a:pt x="942877" y="2804664"/>
                  </a:cubicBezTo>
                  <a:cubicBezTo>
                    <a:pt x="1367270" y="2806318"/>
                    <a:pt x="1791584" y="2808522"/>
                    <a:pt x="2215977" y="2810805"/>
                  </a:cubicBezTo>
                  <a:cubicBezTo>
                    <a:pt x="2510768" y="2812380"/>
                    <a:pt x="2805639" y="2816711"/>
                    <a:pt x="3100430" y="2814192"/>
                  </a:cubicBezTo>
                  <a:cubicBezTo>
                    <a:pt x="3173498" y="2813561"/>
                    <a:pt x="3205859" y="2859622"/>
                    <a:pt x="3244362" y="2903086"/>
                  </a:cubicBezTo>
                  <a:cubicBezTo>
                    <a:pt x="3278927" y="2942139"/>
                    <a:pt x="3271211" y="2989854"/>
                    <a:pt x="3262314" y="3035836"/>
                  </a:cubicBezTo>
                  <a:cubicBezTo>
                    <a:pt x="3257590" y="3060245"/>
                    <a:pt x="3239952" y="3075914"/>
                    <a:pt x="3218457" y="3087015"/>
                  </a:cubicBezTo>
                  <a:cubicBezTo>
                    <a:pt x="3186018" y="3103786"/>
                    <a:pt x="3152869" y="3119140"/>
                    <a:pt x="3121138" y="3137486"/>
                  </a:cubicBezTo>
                  <a:cubicBezTo>
                    <a:pt x="3102163" y="3148430"/>
                    <a:pt x="3077675" y="3145044"/>
                    <a:pt x="3055550" y="3145044"/>
                  </a:cubicBezTo>
                  <a:cubicBezTo>
                    <a:pt x="2732098" y="3145674"/>
                    <a:pt x="2408725" y="3146068"/>
                    <a:pt x="2085273" y="3146383"/>
                  </a:cubicBezTo>
                  <a:cubicBezTo>
                    <a:pt x="1860085" y="3146619"/>
                    <a:pt x="1634976" y="3146462"/>
                    <a:pt x="1409788" y="3146619"/>
                  </a:cubicBezTo>
                  <a:cubicBezTo>
                    <a:pt x="1368608" y="3146619"/>
                    <a:pt x="1368608" y="3147013"/>
                    <a:pt x="1367112" y="3187563"/>
                  </a:cubicBezTo>
                  <a:cubicBezTo>
                    <a:pt x="1360656" y="3362516"/>
                    <a:pt x="1356246" y="3537549"/>
                    <a:pt x="1355380" y="3712581"/>
                  </a:cubicBezTo>
                  <a:cubicBezTo>
                    <a:pt x="1355065" y="3773288"/>
                    <a:pt x="1353018" y="3833994"/>
                    <a:pt x="1351601" y="3894779"/>
                  </a:cubicBezTo>
                  <a:cubicBezTo>
                    <a:pt x="1351443" y="3901629"/>
                    <a:pt x="1353333" y="3909345"/>
                    <a:pt x="1346089" y="3914306"/>
                  </a:cubicBezTo>
                  <a:cubicBezTo>
                    <a:pt x="1261762" y="3875016"/>
                    <a:pt x="1177986" y="3834624"/>
                    <a:pt x="1098934" y="3785098"/>
                  </a:cubicBezTo>
                  <a:cubicBezTo>
                    <a:pt x="1088225" y="3772107"/>
                    <a:pt x="1090351" y="3756438"/>
                    <a:pt x="1090351" y="3741399"/>
                  </a:cubicBezTo>
                  <a:cubicBezTo>
                    <a:pt x="1090194" y="3615420"/>
                    <a:pt x="1089170" y="3489440"/>
                    <a:pt x="1090745" y="3363461"/>
                  </a:cubicBezTo>
                  <a:cubicBezTo>
                    <a:pt x="1091454" y="3302597"/>
                    <a:pt x="1083816" y="3242206"/>
                    <a:pt x="1084918" y="3181500"/>
                  </a:cubicBezTo>
                  <a:cubicBezTo>
                    <a:pt x="1085312" y="3161501"/>
                    <a:pt x="1075627" y="3156383"/>
                    <a:pt x="1057203" y="3154729"/>
                  </a:cubicBezTo>
                  <a:cubicBezTo>
                    <a:pt x="1002796" y="3149847"/>
                    <a:pt x="948388" y="3149611"/>
                    <a:pt x="893902" y="3149690"/>
                  </a:cubicBezTo>
                  <a:cubicBezTo>
                    <a:pt x="777765" y="3149847"/>
                    <a:pt x="661549" y="3151737"/>
                    <a:pt x="545491" y="3149060"/>
                  </a:cubicBezTo>
                  <a:cubicBezTo>
                    <a:pt x="465179" y="3147170"/>
                    <a:pt x="384867" y="3143706"/>
                    <a:pt x="304555" y="3144257"/>
                  </a:cubicBezTo>
                  <a:cubicBezTo>
                    <a:pt x="293374" y="3144493"/>
                    <a:pt x="283139" y="3141895"/>
                    <a:pt x="273611" y="3136462"/>
                  </a:cubicBezTo>
                  <a:close/>
                </a:path>
              </a:pathLst>
            </a:custGeom>
            <a:solidFill>
              <a:schemeClr val="tx1">
                <a:lumMod val="65000"/>
                <a:lumOff val="35000"/>
              </a:schemeClr>
            </a:solidFill>
            <a:ln w="7874"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sp>
          <p:nvSpPr>
            <p:cNvPr id="51" name="자유형: 도형 50">
              <a:extLst>
                <a:ext uri="{FF2B5EF4-FFF2-40B4-BE49-F238E27FC236}">
                  <a16:creationId xmlns:a16="http://schemas.microsoft.com/office/drawing/2014/main" id="{0F1221D6-AB86-4457-8072-D0E10D9C6EFB}"/>
                </a:ext>
              </a:extLst>
            </p:cNvPr>
            <p:cNvSpPr/>
            <p:nvPr/>
          </p:nvSpPr>
          <p:spPr>
            <a:xfrm>
              <a:off x="7273198" y="1604208"/>
              <a:ext cx="731001" cy="1412962"/>
            </a:xfrm>
            <a:custGeom>
              <a:avLst/>
              <a:gdLst>
                <a:gd name="connsiteX0" fmla="*/ 575883 w 731001"/>
                <a:gd name="connsiteY0" fmla="*/ 660034 h 1412962"/>
                <a:gd name="connsiteX1" fmla="*/ 549191 w 731001"/>
                <a:gd name="connsiteY1" fmla="*/ 640980 h 1412962"/>
                <a:gd name="connsiteX2" fmla="*/ 169048 w 731001"/>
                <a:gd name="connsiteY2" fmla="*/ 3761 h 1412962"/>
                <a:gd name="connsiteX3" fmla="*/ 151332 w 731001"/>
                <a:gd name="connsiteY3" fmla="*/ 139 h 1412962"/>
                <a:gd name="connsiteX4" fmla="*/ 0 w 731001"/>
                <a:gd name="connsiteY4" fmla="*/ 10138 h 1412962"/>
                <a:gd name="connsiteX5" fmla="*/ 8582 w 731001"/>
                <a:gd name="connsiteY5" fmla="*/ 26516 h 1412962"/>
                <a:gd name="connsiteX6" fmla="*/ 381245 w 731001"/>
                <a:gd name="connsiteY6" fmla="*/ 676963 h 1412962"/>
                <a:gd name="connsiteX7" fmla="*/ 376442 w 731001"/>
                <a:gd name="connsiteY7" fmla="*/ 711450 h 1412962"/>
                <a:gd name="connsiteX8" fmla="*/ 366915 w 731001"/>
                <a:gd name="connsiteY8" fmla="*/ 1002541 h 1412962"/>
                <a:gd name="connsiteX9" fmla="*/ 367702 w 731001"/>
                <a:gd name="connsiteY9" fmla="*/ 1032539 h 1412962"/>
                <a:gd name="connsiteX10" fmla="*/ 153065 w 731001"/>
                <a:gd name="connsiteY10" fmla="*/ 1299537 h 1412962"/>
                <a:gd name="connsiteX11" fmla="*/ 112436 w 731001"/>
                <a:gd name="connsiteY11" fmla="*/ 1318276 h 1412962"/>
                <a:gd name="connsiteX12" fmla="*/ 61336 w 731001"/>
                <a:gd name="connsiteY12" fmla="*/ 1360322 h 1412962"/>
                <a:gd name="connsiteX13" fmla="*/ 104327 w 731001"/>
                <a:gd name="connsiteY13" fmla="*/ 1412682 h 1412962"/>
                <a:gd name="connsiteX14" fmla="*/ 155269 w 731001"/>
                <a:gd name="connsiteY14" fmla="*/ 1372054 h 1412962"/>
                <a:gd name="connsiteX15" fmla="*/ 172277 w 731001"/>
                <a:gd name="connsiteY15" fmla="*/ 1337016 h 1412962"/>
                <a:gd name="connsiteX16" fmla="*/ 396362 w 731001"/>
                <a:gd name="connsiteY16" fmla="*/ 1057027 h 1412962"/>
                <a:gd name="connsiteX17" fmla="*/ 430377 w 731001"/>
                <a:gd name="connsiteY17" fmla="*/ 1050019 h 1412962"/>
                <a:gd name="connsiteX18" fmla="*/ 717373 w 731001"/>
                <a:gd name="connsiteY18" fmla="*/ 936559 h 1412962"/>
                <a:gd name="connsiteX19" fmla="*/ 575883 w 731001"/>
                <a:gd name="connsiteY19" fmla="*/ 660034 h 1412962"/>
                <a:gd name="connsiteX20" fmla="*/ 521082 w 731001"/>
                <a:gd name="connsiteY20" fmla="*/ 936165 h 1412962"/>
                <a:gd name="connsiteX21" fmla="*/ 448644 w 731001"/>
                <a:gd name="connsiteY21" fmla="*/ 859711 h 1412962"/>
                <a:gd name="connsiteX22" fmla="*/ 523208 w 731001"/>
                <a:gd name="connsiteY22" fmla="*/ 788061 h 1412962"/>
                <a:gd name="connsiteX23" fmla="*/ 594623 w 731001"/>
                <a:gd name="connsiteY23" fmla="*/ 863097 h 1412962"/>
                <a:gd name="connsiteX24" fmla="*/ 521082 w 731001"/>
                <a:gd name="connsiteY24" fmla="*/ 936165 h 141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31001" h="1412962">
                  <a:moveTo>
                    <a:pt x="575883" y="660034"/>
                  </a:moveTo>
                  <a:cubicBezTo>
                    <a:pt x="563600" y="656649"/>
                    <a:pt x="555727" y="651924"/>
                    <a:pt x="549191" y="640980"/>
                  </a:cubicBezTo>
                  <a:cubicBezTo>
                    <a:pt x="422661" y="428469"/>
                    <a:pt x="295815" y="216115"/>
                    <a:pt x="169048" y="3761"/>
                  </a:cubicBezTo>
                  <a:cubicBezTo>
                    <a:pt x="163615" y="60"/>
                    <a:pt x="157632" y="218"/>
                    <a:pt x="151332" y="139"/>
                  </a:cubicBezTo>
                  <a:cubicBezTo>
                    <a:pt x="100626" y="-570"/>
                    <a:pt x="50077" y="1241"/>
                    <a:pt x="0" y="10138"/>
                  </a:cubicBezTo>
                  <a:cubicBezTo>
                    <a:pt x="2834" y="15571"/>
                    <a:pt x="5512" y="21162"/>
                    <a:pt x="8582" y="26516"/>
                  </a:cubicBezTo>
                  <a:cubicBezTo>
                    <a:pt x="132672" y="243436"/>
                    <a:pt x="256526" y="460436"/>
                    <a:pt x="381245" y="676963"/>
                  </a:cubicBezTo>
                  <a:cubicBezTo>
                    <a:pt x="389985" y="692159"/>
                    <a:pt x="389355" y="699088"/>
                    <a:pt x="376442" y="711450"/>
                  </a:cubicBezTo>
                  <a:cubicBezTo>
                    <a:pt x="293689" y="790738"/>
                    <a:pt x="289595" y="916717"/>
                    <a:pt x="366915" y="1002541"/>
                  </a:cubicBezTo>
                  <a:cubicBezTo>
                    <a:pt x="377780" y="1014587"/>
                    <a:pt x="377308" y="1020729"/>
                    <a:pt x="367702" y="1032539"/>
                  </a:cubicBezTo>
                  <a:cubicBezTo>
                    <a:pt x="295736" y="1121198"/>
                    <a:pt x="224401" y="1210407"/>
                    <a:pt x="153065" y="1299537"/>
                  </a:cubicBezTo>
                  <a:cubicBezTo>
                    <a:pt x="142435" y="1312844"/>
                    <a:pt x="134089" y="1323000"/>
                    <a:pt x="112436" y="1318276"/>
                  </a:cubicBezTo>
                  <a:cubicBezTo>
                    <a:pt x="85272" y="1312371"/>
                    <a:pt x="63698" y="1333315"/>
                    <a:pt x="61336" y="1360322"/>
                  </a:cubicBezTo>
                  <a:cubicBezTo>
                    <a:pt x="59132" y="1386305"/>
                    <a:pt x="78265" y="1409690"/>
                    <a:pt x="104327" y="1412682"/>
                  </a:cubicBezTo>
                  <a:cubicBezTo>
                    <a:pt x="128263" y="1415438"/>
                    <a:pt x="152593" y="1397565"/>
                    <a:pt x="155269" y="1372054"/>
                  </a:cubicBezTo>
                  <a:cubicBezTo>
                    <a:pt x="156765" y="1357330"/>
                    <a:pt x="163931" y="1347409"/>
                    <a:pt x="172277" y="1337016"/>
                  </a:cubicBezTo>
                  <a:cubicBezTo>
                    <a:pt x="247156" y="1243791"/>
                    <a:pt x="322507" y="1150960"/>
                    <a:pt x="396362" y="1057027"/>
                  </a:cubicBezTo>
                  <a:cubicBezTo>
                    <a:pt x="407858" y="1042460"/>
                    <a:pt x="415496" y="1042854"/>
                    <a:pt x="430377" y="1050019"/>
                  </a:cubicBezTo>
                  <a:cubicBezTo>
                    <a:pt x="541790" y="1103482"/>
                    <a:pt x="674698" y="1050570"/>
                    <a:pt x="717373" y="936559"/>
                  </a:cubicBezTo>
                  <a:cubicBezTo>
                    <a:pt x="760994" y="820264"/>
                    <a:pt x="696193" y="693025"/>
                    <a:pt x="575883" y="660034"/>
                  </a:cubicBezTo>
                  <a:close/>
                  <a:moveTo>
                    <a:pt x="521082" y="936165"/>
                  </a:moveTo>
                  <a:cubicBezTo>
                    <a:pt x="479824" y="935850"/>
                    <a:pt x="447699" y="901915"/>
                    <a:pt x="448644" y="859711"/>
                  </a:cubicBezTo>
                  <a:cubicBezTo>
                    <a:pt x="449510" y="819398"/>
                    <a:pt x="483209" y="787116"/>
                    <a:pt x="523208" y="788061"/>
                  </a:cubicBezTo>
                  <a:cubicBezTo>
                    <a:pt x="563049" y="789084"/>
                    <a:pt x="595016" y="822705"/>
                    <a:pt x="594623" y="863097"/>
                  </a:cubicBezTo>
                  <a:cubicBezTo>
                    <a:pt x="594229" y="903253"/>
                    <a:pt x="560765" y="936480"/>
                    <a:pt x="521082" y="936165"/>
                  </a:cubicBezTo>
                  <a:close/>
                </a:path>
              </a:pathLst>
            </a:custGeom>
            <a:solidFill>
              <a:schemeClr val="accent3"/>
            </a:solidFill>
            <a:ln w="7874" cap="flat">
              <a:noFill/>
              <a:prstDash val="solid"/>
              <a:miter/>
            </a:ln>
          </p:spPr>
          <p:txBody>
            <a:bodyPr rtlCol="0" anchor="ctr"/>
            <a:lstStyle/>
            <a:p>
              <a:endParaRPr lang="ko-KR" altLang="en-US">
                <a:effectLst>
                  <a:outerShdw blurRad="38100" dist="38100" dir="2700000" algn="tl">
                    <a:srgbClr val="000000">
                      <a:alpha val="43137"/>
                    </a:srgbClr>
                  </a:outerShdw>
                </a:effectLst>
              </a:endParaRPr>
            </a:p>
          </p:txBody>
        </p:sp>
      </p:grpSp>
      <p:sp>
        <p:nvSpPr>
          <p:cNvPr id="52" name="Graphic 19">
            <a:extLst>
              <a:ext uri="{FF2B5EF4-FFF2-40B4-BE49-F238E27FC236}">
                <a16:creationId xmlns:a16="http://schemas.microsoft.com/office/drawing/2014/main" id="{3438F0AB-B7AC-4D35-B123-B0F38B14B21F}"/>
              </a:ext>
            </a:extLst>
          </p:cNvPr>
          <p:cNvSpPr/>
          <p:nvPr/>
        </p:nvSpPr>
        <p:spPr>
          <a:xfrm>
            <a:off x="2616203" y="1627449"/>
            <a:ext cx="1554344" cy="2856017"/>
          </a:xfrm>
          <a:custGeom>
            <a:avLst/>
            <a:gdLst>
              <a:gd name="connsiteX0" fmla="*/ 292879 w 3684792"/>
              <a:gd name="connsiteY0" fmla="*/ 6730719 h 6851086"/>
              <a:gd name="connsiteX1" fmla="*/ 249325 w 3684792"/>
              <a:gd name="connsiteY1" fmla="*/ 6741089 h 6851086"/>
              <a:gd name="connsiteX2" fmla="*/ 180192 w 3684792"/>
              <a:gd name="connsiteY2" fmla="*/ 6721731 h 6851086"/>
              <a:gd name="connsiteX3" fmla="*/ 49530 w 3684792"/>
              <a:gd name="connsiteY3" fmla="*/ 6650524 h 6851086"/>
              <a:gd name="connsiteX4" fmla="*/ 9433 w 3684792"/>
              <a:gd name="connsiteY4" fmla="*/ 6622180 h 6851086"/>
              <a:gd name="connsiteX5" fmla="*/ 446 w 3684792"/>
              <a:gd name="connsiteY5" fmla="*/ 6598674 h 6851086"/>
              <a:gd name="connsiteX6" fmla="*/ 69579 w 3684792"/>
              <a:gd name="connsiteY6" fmla="*/ 6366387 h 6851086"/>
              <a:gd name="connsiteX7" fmla="*/ 144934 w 3684792"/>
              <a:gd name="connsiteY7" fmla="*/ 6213603 h 6851086"/>
              <a:gd name="connsiteX8" fmla="*/ 191944 w 3684792"/>
              <a:gd name="connsiteY8" fmla="*/ 6090546 h 6851086"/>
              <a:gd name="connsiteX9" fmla="*/ 209919 w 3684792"/>
              <a:gd name="connsiteY9" fmla="*/ 6009661 h 6851086"/>
              <a:gd name="connsiteX10" fmla="*/ 236881 w 3684792"/>
              <a:gd name="connsiteY10" fmla="*/ 5988921 h 6851086"/>
              <a:gd name="connsiteX11" fmla="*/ 250016 w 3684792"/>
              <a:gd name="connsiteY11" fmla="*/ 5975786 h 6851086"/>
              <a:gd name="connsiteX12" fmla="*/ 290113 w 3684792"/>
              <a:gd name="connsiteY12" fmla="*/ 5787052 h 6851086"/>
              <a:gd name="connsiteX13" fmla="*/ 371690 w 3684792"/>
              <a:gd name="connsiteY13" fmla="*/ 5478027 h 6851086"/>
              <a:gd name="connsiteX14" fmla="*/ 500278 w 3684792"/>
              <a:gd name="connsiteY14" fmla="*/ 5117844 h 6851086"/>
              <a:gd name="connsiteX15" fmla="*/ 660667 w 3684792"/>
              <a:gd name="connsiteY15" fmla="*/ 4852373 h 6851086"/>
              <a:gd name="connsiteX16" fmla="*/ 791328 w 3684792"/>
              <a:gd name="connsiteY16" fmla="*/ 4631147 h 6851086"/>
              <a:gd name="connsiteX17" fmla="*/ 850091 w 3684792"/>
              <a:gd name="connsiteY17" fmla="*/ 4431353 h 6851086"/>
              <a:gd name="connsiteX18" fmla="*/ 926829 w 3684792"/>
              <a:gd name="connsiteY18" fmla="*/ 4072552 h 6851086"/>
              <a:gd name="connsiteX19" fmla="*/ 973839 w 3684792"/>
              <a:gd name="connsiteY19" fmla="*/ 3917694 h 6851086"/>
              <a:gd name="connsiteX20" fmla="*/ 981444 w 3684792"/>
              <a:gd name="connsiteY20" fmla="*/ 3841648 h 6851086"/>
              <a:gd name="connsiteX21" fmla="*/ 977296 w 3684792"/>
              <a:gd name="connsiteY21" fmla="*/ 3819525 h 6851086"/>
              <a:gd name="connsiteX22" fmla="*/ 930286 w 3684792"/>
              <a:gd name="connsiteY22" fmla="*/ 3699234 h 6851086"/>
              <a:gd name="connsiteX23" fmla="*/ 886732 w 3684792"/>
              <a:gd name="connsiteY23" fmla="*/ 3396431 h 6851086"/>
              <a:gd name="connsiteX24" fmla="*/ 889497 w 3684792"/>
              <a:gd name="connsiteY24" fmla="*/ 3383295 h 6851086"/>
              <a:gd name="connsiteX25" fmla="*/ 891571 w 3684792"/>
              <a:gd name="connsiteY25" fmla="*/ 3370160 h 6851086"/>
              <a:gd name="connsiteX26" fmla="*/ 882584 w 3684792"/>
              <a:gd name="connsiteY26" fmla="*/ 3373617 h 6851086"/>
              <a:gd name="connsiteX27" fmla="*/ 678641 w 3684792"/>
              <a:gd name="connsiteY27" fmla="*/ 3435145 h 6851086"/>
              <a:gd name="connsiteX28" fmla="*/ 812759 w 3684792"/>
              <a:gd name="connsiteY28" fmla="*/ 3442059 h 6851086"/>
              <a:gd name="connsiteX29" fmla="*/ 588077 w 3684792"/>
              <a:gd name="connsiteY29" fmla="*/ 3399196 h 6851086"/>
              <a:gd name="connsiteX30" fmla="*/ 385517 w 3684792"/>
              <a:gd name="connsiteY30" fmla="*/ 3320384 h 6851086"/>
              <a:gd name="connsiteX31" fmla="*/ 211993 w 3684792"/>
              <a:gd name="connsiteY31" fmla="*/ 3151008 h 6851086"/>
              <a:gd name="connsiteX32" fmla="*/ 180883 w 3684792"/>
              <a:gd name="connsiteY32" fmla="*/ 2865489 h 6851086"/>
              <a:gd name="connsiteX33" fmla="*/ 196092 w 3684792"/>
              <a:gd name="connsiteY33" fmla="*/ 2714779 h 6851086"/>
              <a:gd name="connsiteX34" fmla="*/ 265917 w 3684792"/>
              <a:gd name="connsiteY34" fmla="*/ 2472122 h 6851086"/>
              <a:gd name="connsiteX35" fmla="*/ 352333 w 3684792"/>
              <a:gd name="connsiteY35" fmla="*/ 2270253 h 6851086"/>
              <a:gd name="connsiteX36" fmla="*/ 361320 w 3684792"/>
              <a:gd name="connsiteY36" fmla="*/ 2253661 h 6851086"/>
              <a:gd name="connsiteX37" fmla="*/ 472625 w 3684792"/>
              <a:gd name="connsiteY37" fmla="*/ 2205268 h 6851086"/>
              <a:gd name="connsiteX38" fmla="*/ 512722 w 3684792"/>
              <a:gd name="connsiteY38" fmla="*/ 2185220 h 6851086"/>
              <a:gd name="connsiteX39" fmla="*/ 653753 w 3684792"/>
              <a:gd name="connsiteY39" fmla="*/ 1982659 h 6851086"/>
              <a:gd name="connsiteX40" fmla="*/ 733948 w 3684792"/>
              <a:gd name="connsiteY40" fmla="*/ 1733780 h 6851086"/>
              <a:gd name="connsiteX41" fmla="*/ 948951 w 3684792"/>
              <a:gd name="connsiteY41" fmla="*/ 1621094 h 6851086"/>
              <a:gd name="connsiteX42" fmla="*/ 1067169 w 3684792"/>
              <a:gd name="connsiteY42" fmla="*/ 1556109 h 6851086"/>
              <a:gd name="connsiteX43" fmla="*/ 1268346 w 3684792"/>
              <a:gd name="connsiteY43" fmla="*/ 1374980 h 6851086"/>
              <a:gd name="connsiteX44" fmla="*/ 1486115 w 3684792"/>
              <a:gd name="connsiteY44" fmla="*/ 1154445 h 6851086"/>
              <a:gd name="connsiteX45" fmla="*/ 1571840 w 3684792"/>
              <a:gd name="connsiteY45" fmla="*/ 1106744 h 6851086"/>
              <a:gd name="connsiteX46" fmla="*/ 1726698 w 3684792"/>
              <a:gd name="connsiteY46" fmla="*/ 1011340 h 6851086"/>
              <a:gd name="connsiteX47" fmla="*/ 1761265 w 3684792"/>
              <a:gd name="connsiteY47" fmla="*/ 996822 h 6851086"/>
              <a:gd name="connsiteX48" fmla="*/ 1788918 w 3684792"/>
              <a:gd name="connsiteY48" fmla="*/ 975391 h 6851086"/>
              <a:gd name="connsiteX49" fmla="*/ 1876026 w 3684792"/>
              <a:gd name="connsiteY49" fmla="*/ 819841 h 6851086"/>
              <a:gd name="connsiteX50" fmla="*/ 1836620 w 3684792"/>
              <a:gd name="connsiteY50" fmla="*/ 716142 h 6851086"/>
              <a:gd name="connsiteX51" fmla="*/ 1821411 w 3684792"/>
              <a:gd name="connsiteY51" fmla="*/ 488003 h 6851086"/>
              <a:gd name="connsiteX52" fmla="*/ 1834546 w 3684792"/>
              <a:gd name="connsiteY52" fmla="*/ 356650 h 6851086"/>
              <a:gd name="connsiteX53" fmla="*/ 1929258 w 3684792"/>
              <a:gd name="connsiteY53" fmla="*/ 137498 h 6851086"/>
              <a:gd name="connsiteX54" fmla="*/ 2058537 w 3684792"/>
              <a:gd name="connsiteY54" fmla="*/ 52464 h 6851086"/>
              <a:gd name="connsiteX55" fmla="*/ 2124905 w 3684792"/>
              <a:gd name="connsiteY55" fmla="*/ 23428 h 6851086"/>
              <a:gd name="connsiteX56" fmla="*/ 2100708 w 3684792"/>
              <a:gd name="connsiteY56" fmla="*/ 6836 h 6851086"/>
              <a:gd name="connsiteX57" fmla="*/ 2102782 w 3684792"/>
              <a:gd name="connsiteY57" fmla="*/ 615 h 6851086"/>
              <a:gd name="connsiteX58" fmla="*/ 2144262 w 3684792"/>
              <a:gd name="connsiteY58" fmla="*/ 615 h 6851086"/>
              <a:gd name="connsiteX59" fmla="*/ 2295663 w 3684792"/>
              <a:gd name="connsiteY59" fmla="*/ 15824 h 6851086"/>
              <a:gd name="connsiteX60" fmla="*/ 2645477 w 3684792"/>
              <a:gd name="connsiteY60" fmla="*/ 232210 h 6851086"/>
              <a:gd name="connsiteX61" fmla="*/ 2645477 w 3684792"/>
              <a:gd name="connsiteY61" fmla="*/ 407117 h 6851086"/>
              <a:gd name="connsiteX62" fmla="*/ 2608836 w 3684792"/>
              <a:gd name="connsiteY62" fmla="*/ 561284 h 6851086"/>
              <a:gd name="connsiteX63" fmla="*/ 2664834 w 3684792"/>
              <a:gd name="connsiteY63" fmla="*/ 754856 h 6851086"/>
              <a:gd name="connsiteX64" fmla="*/ 2574270 w 3684792"/>
              <a:gd name="connsiteY64" fmla="*/ 854408 h 6851086"/>
              <a:gd name="connsiteX65" fmla="*/ 2527951 w 3684792"/>
              <a:gd name="connsiteY65" fmla="*/ 932528 h 6851086"/>
              <a:gd name="connsiteX66" fmla="*/ 2502371 w 3684792"/>
              <a:gd name="connsiteY66" fmla="*/ 989909 h 6851086"/>
              <a:gd name="connsiteX67" fmla="*/ 2435312 w 3684792"/>
              <a:gd name="connsiteY67" fmla="*/ 1162741 h 6851086"/>
              <a:gd name="connsiteX68" fmla="*/ 2253492 w 3684792"/>
              <a:gd name="connsiteY68" fmla="*/ 1105361 h 6851086"/>
              <a:gd name="connsiteX69" fmla="*/ 2221000 w 3684792"/>
              <a:gd name="connsiteY69" fmla="*/ 1211135 h 6851086"/>
              <a:gd name="connsiteX70" fmla="*/ 2179520 w 3684792"/>
              <a:gd name="connsiteY70" fmla="*/ 1298934 h 6851086"/>
              <a:gd name="connsiteX71" fmla="*/ 2232752 w 3684792"/>
              <a:gd name="connsiteY71" fmla="*/ 1512555 h 6851086"/>
              <a:gd name="connsiteX72" fmla="*/ 2232752 w 3684792"/>
              <a:gd name="connsiteY72" fmla="*/ 1784248 h 6851086"/>
              <a:gd name="connsiteX73" fmla="*/ 2209939 w 3684792"/>
              <a:gd name="connsiteY73" fmla="*/ 1970216 h 6851086"/>
              <a:gd name="connsiteX74" fmla="*/ 2192655 w 3684792"/>
              <a:gd name="connsiteY74" fmla="*/ 2119543 h 6851086"/>
              <a:gd name="connsiteX75" fmla="*/ 2159471 w 3684792"/>
              <a:gd name="connsiteY75" fmla="*/ 2186602 h 6851086"/>
              <a:gd name="connsiteX76" fmla="*/ 2122139 w 3684792"/>
              <a:gd name="connsiteY76" fmla="*/ 2306894 h 6851086"/>
              <a:gd name="connsiteX77" fmla="*/ 2102782 w 3684792"/>
              <a:gd name="connsiteY77" fmla="*/ 2392619 h 6851086"/>
              <a:gd name="connsiteX78" fmla="*/ 2142879 w 3684792"/>
              <a:gd name="connsiteY78" fmla="*/ 2457604 h 6851086"/>
              <a:gd name="connsiteX79" fmla="*/ 2366870 w 3684792"/>
              <a:gd name="connsiteY79" fmla="*/ 2388471 h 6851086"/>
              <a:gd name="connsiteX80" fmla="*/ 2399363 w 3684792"/>
              <a:gd name="connsiteY80" fmla="*/ 2373953 h 6851086"/>
              <a:gd name="connsiteX81" fmla="*/ 2468496 w 3684792"/>
              <a:gd name="connsiteY81" fmla="*/ 2333856 h 6851086"/>
              <a:gd name="connsiteX82" fmla="*/ 2571504 w 3684792"/>
              <a:gd name="connsiteY82" fmla="*/ 2308968 h 6851086"/>
              <a:gd name="connsiteX83" fmla="*/ 2698018 w 3684792"/>
              <a:gd name="connsiteY83" fmla="*/ 2368422 h 6851086"/>
              <a:gd name="connsiteX84" fmla="*/ 2700783 w 3684792"/>
              <a:gd name="connsiteY84" fmla="*/ 2405063 h 6851086"/>
              <a:gd name="connsiteX85" fmla="*/ 2715301 w 3684792"/>
              <a:gd name="connsiteY85" fmla="*/ 2427876 h 6851086"/>
              <a:gd name="connsiteX86" fmla="*/ 2997364 w 3684792"/>
              <a:gd name="connsiteY86" fmla="*/ 2443777 h 6851086"/>
              <a:gd name="connsiteX87" fmla="*/ 3070645 w 3684792"/>
              <a:gd name="connsiteY87" fmla="*/ 2452073 h 6851086"/>
              <a:gd name="connsiteX88" fmla="*/ 3091385 w 3684792"/>
              <a:gd name="connsiteY88" fmla="*/ 2478344 h 6851086"/>
              <a:gd name="connsiteX89" fmla="*/ 3087928 w 3684792"/>
              <a:gd name="connsiteY89" fmla="*/ 2517749 h 6851086"/>
              <a:gd name="connsiteX90" fmla="*/ 3066497 w 3684792"/>
              <a:gd name="connsiteY90" fmla="*/ 2536415 h 6851086"/>
              <a:gd name="connsiteX91" fmla="*/ 3009808 w 3684792"/>
              <a:gd name="connsiteY91" fmla="*/ 2530885 h 6851086"/>
              <a:gd name="connsiteX92" fmla="*/ 2991142 w 3684792"/>
              <a:gd name="connsiteY92" fmla="*/ 2530885 h 6851086"/>
              <a:gd name="connsiteX93" fmla="*/ 2949662 w 3684792"/>
              <a:gd name="connsiteY93" fmla="*/ 2570291 h 6851086"/>
              <a:gd name="connsiteX94" fmla="*/ 2834901 w 3684792"/>
              <a:gd name="connsiteY94" fmla="*/ 2579969 h 6851086"/>
              <a:gd name="connsiteX95" fmla="*/ 2740880 w 3684792"/>
              <a:gd name="connsiteY95" fmla="*/ 2626288 h 6851086"/>
              <a:gd name="connsiteX96" fmla="*/ 2728436 w 3684792"/>
              <a:gd name="connsiteY96" fmla="*/ 2632510 h 6851086"/>
              <a:gd name="connsiteX97" fmla="*/ 2636489 w 3684792"/>
              <a:gd name="connsiteY97" fmla="*/ 2660164 h 6851086"/>
              <a:gd name="connsiteX98" fmla="*/ 2627502 w 3684792"/>
              <a:gd name="connsiteY98" fmla="*/ 2661546 h 6851086"/>
              <a:gd name="connsiteX99" fmla="*/ 2502371 w 3684792"/>
              <a:gd name="connsiteY99" fmla="*/ 2682286 h 6851086"/>
              <a:gd name="connsiteX100" fmla="*/ 2359957 w 3684792"/>
              <a:gd name="connsiteY100" fmla="*/ 2662929 h 6851086"/>
              <a:gd name="connsiteX101" fmla="*/ 2142879 w 3684792"/>
              <a:gd name="connsiteY101" fmla="*/ 2734136 h 6851086"/>
              <a:gd name="connsiteX102" fmla="*/ 2103473 w 3684792"/>
              <a:gd name="connsiteY102" fmla="*/ 2741741 h 6851086"/>
              <a:gd name="connsiteX103" fmla="*/ 2101400 w 3684792"/>
              <a:gd name="connsiteY103" fmla="*/ 2781146 h 6851086"/>
              <a:gd name="connsiteX104" fmla="*/ 2044019 w 3684792"/>
              <a:gd name="connsiteY104" fmla="*/ 3079801 h 6851086"/>
              <a:gd name="connsiteX105" fmla="*/ 2041254 w 3684792"/>
              <a:gd name="connsiteY105" fmla="*/ 3127503 h 6851086"/>
              <a:gd name="connsiteX106" fmla="*/ 2045402 w 3684792"/>
              <a:gd name="connsiteY106" fmla="*/ 3254708 h 6851086"/>
              <a:gd name="connsiteX107" fmla="*/ 2084808 w 3684792"/>
              <a:gd name="connsiteY107" fmla="*/ 3397813 h 6851086"/>
              <a:gd name="connsiteX108" fmla="*/ 2080660 w 3684792"/>
              <a:gd name="connsiteY108" fmla="*/ 3444824 h 6851086"/>
              <a:gd name="connsiteX109" fmla="*/ 2060611 w 3684792"/>
              <a:gd name="connsiteY109" fmla="*/ 3562350 h 6851086"/>
              <a:gd name="connsiteX110" fmla="*/ 2141497 w 3684792"/>
              <a:gd name="connsiteY110" fmla="*/ 3789107 h 6851086"/>
              <a:gd name="connsiteX111" fmla="*/ 2239666 w 3684792"/>
              <a:gd name="connsiteY111" fmla="*/ 4185239 h 6851086"/>
              <a:gd name="connsiteX112" fmla="*/ 2348896 w 3684792"/>
              <a:gd name="connsiteY112" fmla="*/ 4547497 h 6851086"/>
              <a:gd name="connsiteX113" fmla="*/ 2449830 w 3684792"/>
              <a:gd name="connsiteY113" fmla="*/ 4824720 h 6851086"/>
              <a:gd name="connsiteX114" fmla="*/ 2436695 w 3684792"/>
              <a:gd name="connsiteY114" fmla="*/ 4953307 h 6851086"/>
              <a:gd name="connsiteX115" fmla="*/ 2432547 w 3684792"/>
              <a:gd name="connsiteY115" fmla="*/ 4972665 h 6851086"/>
              <a:gd name="connsiteX116" fmla="*/ 2438078 w 3684792"/>
              <a:gd name="connsiteY116" fmla="*/ 5058390 h 6851086"/>
              <a:gd name="connsiteX117" fmla="*/ 2458126 w 3684792"/>
              <a:gd name="connsiteY117" fmla="*/ 5238136 h 6851086"/>
              <a:gd name="connsiteX118" fmla="*/ 2608145 w 3684792"/>
              <a:gd name="connsiteY118" fmla="*/ 5700636 h 6851086"/>
              <a:gd name="connsiteX119" fmla="*/ 2634415 w 3684792"/>
              <a:gd name="connsiteY119" fmla="*/ 5779447 h 6851086"/>
              <a:gd name="connsiteX120" fmla="*/ 2663451 w 3684792"/>
              <a:gd name="connsiteY120" fmla="*/ 5796040 h 6851086"/>
              <a:gd name="connsiteX121" fmla="*/ 2684191 w 3684792"/>
              <a:gd name="connsiteY121" fmla="*/ 5829223 h 6851086"/>
              <a:gd name="connsiteX122" fmla="*/ 2757472 w 3684792"/>
              <a:gd name="connsiteY122" fmla="*/ 5858259 h 6851086"/>
              <a:gd name="connsiteX123" fmla="*/ 2774064 w 3684792"/>
              <a:gd name="connsiteY123" fmla="*/ 5905961 h 6851086"/>
              <a:gd name="connsiteX124" fmla="*/ 2747794 w 3684792"/>
              <a:gd name="connsiteY124" fmla="*/ 5952972 h 6851086"/>
              <a:gd name="connsiteX125" fmla="*/ 2730510 w 3684792"/>
              <a:gd name="connsiteY125" fmla="*/ 5966798 h 6851086"/>
              <a:gd name="connsiteX126" fmla="*/ 2732584 w 3684792"/>
              <a:gd name="connsiteY126" fmla="*/ 5973712 h 6851086"/>
              <a:gd name="connsiteX127" fmla="*/ 2763694 w 3684792"/>
              <a:gd name="connsiteY127" fmla="*/ 5977859 h 6851086"/>
              <a:gd name="connsiteX128" fmla="*/ 2810705 w 3684792"/>
              <a:gd name="connsiteY128" fmla="*/ 6004130 h 6851086"/>
              <a:gd name="connsiteX129" fmla="*/ 3139778 w 3684792"/>
              <a:gd name="connsiteY129" fmla="*/ 6222591 h 6851086"/>
              <a:gd name="connsiteX130" fmla="*/ 3414236 w 3684792"/>
              <a:gd name="connsiteY130" fmla="*/ 6221899 h 6851086"/>
              <a:gd name="connsiteX131" fmla="*/ 3544207 w 3684792"/>
              <a:gd name="connsiteY131" fmla="*/ 6196320 h 6851086"/>
              <a:gd name="connsiteX132" fmla="*/ 3584995 w 3684792"/>
              <a:gd name="connsiteY132" fmla="*/ 6190098 h 6851086"/>
              <a:gd name="connsiteX133" fmla="*/ 3638919 w 3684792"/>
              <a:gd name="connsiteY133" fmla="*/ 6212912 h 6851086"/>
              <a:gd name="connsiteX134" fmla="*/ 3686621 w 3684792"/>
              <a:gd name="connsiteY134" fmla="*/ 6243331 h 6851086"/>
              <a:gd name="connsiteX135" fmla="*/ 3596748 w 3684792"/>
              <a:gd name="connsiteY135" fmla="*/ 6348413 h 6851086"/>
              <a:gd name="connsiteX136" fmla="*/ 3351325 w 3684792"/>
              <a:gd name="connsiteY136" fmla="*/ 6518480 h 6851086"/>
              <a:gd name="connsiteX137" fmla="*/ 3148074 w 3684792"/>
              <a:gd name="connsiteY137" fmla="*/ 6627019 h 6851086"/>
              <a:gd name="connsiteX138" fmla="*/ 3035387 w 3684792"/>
              <a:gd name="connsiteY138" fmla="*/ 6650524 h 6851086"/>
              <a:gd name="connsiteX139" fmla="*/ 3015339 w 3684792"/>
              <a:gd name="connsiteY139" fmla="*/ 6665733 h 6851086"/>
              <a:gd name="connsiteX140" fmla="*/ 3002895 w 3684792"/>
              <a:gd name="connsiteY140" fmla="*/ 6675412 h 6851086"/>
              <a:gd name="connsiteX141" fmla="*/ 2787891 w 3684792"/>
              <a:gd name="connsiteY141" fmla="*/ 6770125 h 6851086"/>
              <a:gd name="connsiteX142" fmla="*/ 2678661 w 3684792"/>
              <a:gd name="connsiteY142" fmla="*/ 6806765 h 6851086"/>
              <a:gd name="connsiteX143" fmla="*/ 2603997 w 3684792"/>
              <a:gd name="connsiteY143" fmla="*/ 6750076 h 6851086"/>
              <a:gd name="connsiteX144" fmla="*/ 2574961 w 3684792"/>
              <a:gd name="connsiteY144" fmla="*/ 6723805 h 6851086"/>
              <a:gd name="connsiteX145" fmla="*/ 2555604 w 3684792"/>
              <a:gd name="connsiteY145" fmla="*/ 6706522 h 6851086"/>
              <a:gd name="connsiteX146" fmla="*/ 2503063 w 3684792"/>
              <a:gd name="connsiteY146" fmla="*/ 6478383 h 6851086"/>
              <a:gd name="connsiteX147" fmla="*/ 2401437 w 3684792"/>
              <a:gd name="connsiteY147" fmla="*/ 6270984 h 6851086"/>
              <a:gd name="connsiteX148" fmla="*/ 2400054 w 3684792"/>
              <a:gd name="connsiteY148" fmla="*/ 6239182 h 6851086"/>
              <a:gd name="connsiteX149" fmla="*/ 2397289 w 3684792"/>
              <a:gd name="connsiteY149" fmla="*/ 6214986 h 6851086"/>
              <a:gd name="connsiteX150" fmla="*/ 2361340 w 3684792"/>
              <a:gd name="connsiteY150" fmla="*/ 6155532 h 6851086"/>
              <a:gd name="connsiteX151" fmla="*/ 2338526 w 3684792"/>
              <a:gd name="connsiteY151" fmla="*/ 6114743 h 6851086"/>
              <a:gd name="connsiteX152" fmla="*/ 2314329 w 3684792"/>
              <a:gd name="connsiteY152" fmla="*/ 6060128 h 6851086"/>
              <a:gd name="connsiteX153" fmla="*/ 2276306 w 3684792"/>
              <a:gd name="connsiteY153" fmla="*/ 5987538 h 6851086"/>
              <a:gd name="connsiteX154" fmla="*/ 2270084 w 3684792"/>
              <a:gd name="connsiteY154" fmla="*/ 5946750 h 6851086"/>
              <a:gd name="connsiteX155" fmla="*/ 2168459 w 3684792"/>
              <a:gd name="connsiteY155" fmla="*/ 5817471 h 6851086"/>
              <a:gd name="connsiteX156" fmla="*/ 2002539 w 3684792"/>
              <a:gd name="connsiteY156" fmla="*/ 5413734 h 6851086"/>
              <a:gd name="connsiteX157" fmla="*/ 1965899 w 3684792"/>
              <a:gd name="connsiteY157" fmla="*/ 5263024 h 6851086"/>
              <a:gd name="connsiteX158" fmla="*/ 1889161 w 3684792"/>
              <a:gd name="connsiteY158" fmla="*/ 4994787 h 6851086"/>
              <a:gd name="connsiteX159" fmla="*/ 1657565 w 3684792"/>
              <a:gd name="connsiteY159" fmla="*/ 4543348 h 6851086"/>
              <a:gd name="connsiteX160" fmla="*/ 1581519 w 3684792"/>
              <a:gd name="connsiteY160" fmla="*/ 4423057 h 6851086"/>
              <a:gd name="connsiteX161" fmla="*/ 1564927 w 3684792"/>
              <a:gd name="connsiteY161" fmla="*/ 4398860 h 6851086"/>
              <a:gd name="connsiteX162" fmla="*/ 1503399 w 3684792"/>
              <a:gd name="connsiteY162" fmla="*/ 4530213 h 6851086"/>
              <a:gd name="connsiteX163" fmla="*/ 1335405 w 3684792"/>
              <a:gd name="connsiteY163" fmla="*/ 4889014 h 6851086"/>
              <a:gd name="connsiteX164" fmla="*/ 1157733 w 3684792"/>
              <a:gd name="connsiteY164" fmla="*/ 5137893 h 6851086"/>
              <a:gd name="connsiteX165" fmla="*/ 1036750 w 3684792"/>
              <a:gd name="connsiteY165" fmla="*/ 5208409 h 6851086"/>
              <a:gd name="connsiteX166" fmla="*/ 1020158 w 3684792"/>
              <a:gd name="connsiteY166" fmla="*/ 5225001 h 6851086"/>
              <a:gd name="connsiteX167" fmla="*/ 944112 w 3684792"/>
              <a:gd name="connsiteY167" fmla="*/ 5381932 h 6851086"/>
              <a:gd name="connsiteX168" fmla="*/ 812759 w 3684792"/>
              <a:gd name="connsiteY168" fmla="*/ 5650860 h 6851086"/>
              <a:gd name="connsiteX169" fmla="*/ 765057 w 3684792"/>
              <a:gd name="connsiteY169" fmla="*/ 5845815 h 6851086"/>
              <a:gd name="connsiteX170" fmla="*/ 714590 w 3684792"/>
              <a:gd name="connsiteY170" fmla="*/ 6020031 h 6851086"/>
              <a:gd name="connsiteX171" fmla="*/ 666197 w 3684792"/>
              <a:gd name="connsiteY171" fmla="*/ 6156914 h 6851086"/>
              <a:gd name="connsiteX172" fmla="*/ 686246 w 3684792"/>
              <a:gd name="connsiteY172" fmla="*/ 6397497 h 6851086"/>
              <a:gd name="connsiteX173" fmla="*/ 984901 w 3684792"/>
              <a:gd name="connsiteY173" fmla="*/ 6653290 h 6851086"/>
              <a:gd name="connsiteX174" fmla="*/ 1089983 w 3684792"/>
              <a:gd name="connsiteY174" fmla="*/ 6676103 h 6851086"/>
              <a:gd name="connsiteX175" fmla="*/ 1130771 w 3684792"/>
              <a:gd name="connsiteY175" fmla="*/ 6732101 h 6851086"/>
              <a:gd name="connsiteX176" fmla="*/ 1150820 w 3684792"/>
              <a:gd name="connsiteY176" fmla="*/ 6772890 h 6851086"/>
              <a:gd name="connsiteX177" fmla="*/ 1154277 w 3684792"/>
              <a:gd name="connsiteY177" fmla="*/ 6797778 h 6851086"/>
              <a:gd name="connsiteX178" fmla="*/ 1141833 w 3684792"/>
              <a:gd name="connsiteY178" fmla="*/ 6813678 h 6851086"/>
              <a:gd name="connsiteX179" fmla="*/ 996653 w 3684792"/>
              <a:gd name="connsiteY179" fmla="*/ 6844788 h 6851086"/>
              <a:gd name="connsiteX180" fmla="*/ 756070 w 3684792"/>
              <a:gd name="connsiteY180" fmla="*/ 6856541 h 6851086"/>
              <a:gd name="connsiteX181" fmla="*/ 356481 w 3684792"/>
              <a:gd name="connsiteY181" fmla="*/ 6765285 h 6851086"/>
              <a:gd name="connsiteX182" fmla="*/ 292879 w 3684792"/>
              <a:gd name="connsiteY182" fmla="*/ 6730719 h 68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3684792" h="6851086">
                <a:moveTo>
                  <a:pt x="292879" y="6730719"/>
                </a:moveTo>
                <a:cubicBezTo>
                  <a:pt x="283200" y="6753533"/>
                  <a:pt x="266608" y="6745928"/>
                  <a:pt x="249325" y="6741089"/>
                </a:cubicBezTo>
                <a:cubicBezTo>
                  <a:pt x="226511" y="6734175"/>
                  <a:pt x="203006" y="6727262"/>
                  <a:pt x="180192" y="6721731"/>
                </a:cubicBezTo>
                <a:cubicBezTo>
                  <a:pt x="130416" y="6709979"/>
                  <a:pt x="90319" y="6678869"/>
                  <a:pt x="49530" y="6650524"/>
                </a:cubicBezTo>
                <a:cubicBezTo>
                  <a:pt x="35704" y="6641537"/>
                  <a:pt x="21186" y="6633241"/>
                  <a:pt x="9433" y="6622180"/>
                </a:cubicBezTo>
                <a:cubicBezTo>
                  <a:pt x="3902" y="6616649"/>
                  <a:pt x="-1628" y="6605588"/>
                  <a:pt x="446" y="6598674"/>
                </a:cubicBezTo>
                <a:cubicBezTo>
                  <a:pt x="21877" y="6521246"/>
                  <a:pt x="41926" y="6442434"/>
                  <a:pt x="69579" y="6366387"/>
                </a:cubicBezTo>
                <a:cubicBezTo>
                  <a:pt x="88936" y="6313155"/>
                  <a:pt x="121429" y="6265453"/>
                  <a:pt x="144934" y="6213603"/>
                </a:cubicBezTo>
                <a:cubicBezTo>
                  <a:pt x="162908" y="6173506"/>
                  <a:pt x="178118" y="6132026"/>
                  <a:pt x="191944" y="6090546"/>
                </a:cubicBezTo>
                <a:cubicBezTo>
                  <a:pt x="200240" y="6064276"/>
                  <a:pt x="203006" y="6036623"/>
                  <a:pt x="209919" y="6009661"/>
                </a:cubicBezTo>
                <a:cubicBezTo>
                  <a:pt x="213376" y="5996525"/>
                  <a:pt x="220980" y="5987538"/>
                  <a:pt x="236881" y="5988921"/>
                </a:cubicBezTo>
                <a:cubicBezTo>
                  <a:pt x="241029" y="5988921"/>
                  <a:pt x="248633" y="5981316"/>
                  <a:pt x="250016" y="5975786"/>
                </a:cubicBezTo>
                <a:cubicBezTo>
                  <a:pt x="263843" y="5912875"/>
                  <a:pt x="274904" y="5849963"/>
                  <a:pt x="290113" y="5787052"/>
                </a:cubicBezTo>
                <a:cubicBezTo>
                  <a:pt x="315693" y="5683353"/>
                  <a:pt x="342654" y="5580344"/>
                  <a:pt x="371690" y="5478027"/>
                </a:cubicBezTo>
                <a:cubicBezTo>
                  <a:pt x="406948" y="5355662"/>
                  <a:pt x="449119" y="5235371"/>
                  <a:pt x="500278" y="5117844"/>
                </a:cubicBezTo>
                <a:cubicBezTo>
                  <a:pt x="542449" y="5022440"/>
                  <a:pt x="602595" y="4938098"/>
                  <a:pt x="660667" y="4852373"/>
                </a:cubicBezTo>
                <a:cubicBezTo>
                  <a:pt x="709060" y="4781166"/>
                  <a:pt x="762983" y="4713416"/>
                  <a:pt x="791328" y="4631147"/>
                </a:cubicBezTo>
                <a:cubicBezTo>
                  <a:pt x="813451" y="4565471"/>
                  <a:pt x="831425" y="4498412"/>
                  <a:pt x="850091" y="4431353"/>
                </a:cubicBezTo>
                <a:cubicBezTo>
                  <a:pt x="882584" y="4313135"/>
                  <a:pt x="909546" y="4194226"/>
                  <a:pt x="926829" y="4072552"/>
                </a:cubicBezTo>
                <a:cubicBezTo>
                  <a:pt x="934433" y="4018629"/>
                  <a:pt x="944803" y="3965396"/>
                  <a:pt x="973839" y="3917694"/>
                </a:cubicBezTo>
                <a:cubicBezTo>
                  <a:pt x="988357" y="3894189"/>
                  <a:pt x="984901" y="3867918"/>
                  <a:pt x="981444" y="3841648"/>
                </a:cubicBezTo>
                <a:cubicBezTo>
                  <a:pt x="980753" y="3834043"/>
                  <a:pt x="975913" y="3826438"/>
                  <a:pt x="977296" y="3819525"/>
                </a:cubicBezTo>
                <a:cubicBezTo>
                  <a:pt x="986975" y="3769058"/>
                  <a:pt x="944803" y="3739331"/>
                  <a:pt x="930286" y="3699234"/>
                </a:cubicBezTo>
                <a:cubicBezTo>
                  <a:pt x="894336" y="3601065"/>
                  <a:pt x="876362" y="3500822"/>
                  <a:pt x="886732" y="3396431"/>
                </a:cubicBezTo>
                <a:cubicBezTo>
                  <a:pt x="887423" y="3392283"/>
                  <a:pt x="888806" y="3388135"/>
                  <a:pt x="889497" y="3383295"/>
                </a:cubicBezTo>
                <a:cubicBezTo>
                  <a:pt x="890188" y="3379839"/>
                  <a:pt x="890880" y="3375691"/>
                  <a:pt x="891571" y="3370160"/>
                </a:cubicBezTo>
                <a:cubicBezTo>
                  <a:pt x="887423" y="3371543"/>
                  <a:pt x="884658" y="3372234"/>
                  <a:pt x="882584" y="3373617"/>
                </a:cubicBezTo>
                <a:cubicBezTo>
                  <a:pt x="821747" y="3418553"/>
                  <a:pt x="749848" y="3426849"/>
                  <a:pt x="678641" y="3435145"/>
                </a:cubicBezTo>
                <a:cubicBezTo>
                  <a:pt x="649605" y="3438602"/>
                  <a:pt x="841795" y="3439985"/>
                  <a:pt x="812759" y="3442059"/>
                </a:cubicBezTo>
                <a:cubicBezTo>
                  <a:pt x="733948" y="3448281"/>
                  <a:pt x="660667" y="3430997"/>
                  <a:pt x="588077" y="3399196"/>
                </a:cubicBezTo>
                <a:cubicBezTo>
                  <a:pt x="521709" y="3369469"/>
                  <a:pt x="453959" y="3342507"/>
                  <a:pt x="385517" y="3320384"/>
                </a:cubicBezTo>
                <a:cubicBezTo>
                  <a:pt x="298409" y="3292040"/>
                  <a:pt x="244486" y="3234659"/>
                  <a:pt x="211993" y="3151008"/>
                </a:cubicBezTo>
                <a:cubicBezTo>
                  <a:pt x="176735" y="3058370"/>
                  <a:pt x="171896" y="2962967"/>
                  <a:pt x="180883" y="2865489"/>
                </a:cubicBezTo>
                <a:cubicBezTo>
                  <a:pt x="185722" y="2815022"/>
                  <a:pt x="189870" y="2765246"/>
                  <a:pt x="196092" y="2714779"/>
                </a:cubicBezTo>
                <a:cubicBezTo>
                  <a:pt x="207154" y="2630436"/>
                  <a:pt x="233424" y="2550242"/>
                  <a:pt x="265917" y="2472122"/>
                </a:cubicBezTo>
                <a:cubicBezTo>
                  <a:pt x="294261" y="2404371"/>
                  <a:pt x="323297" y="2337312"/>
                  <a:pt x="352333" y="2270253"/>
                </a:cubicBezTo>
                <a:cubicBezTo>
                  <a:pt x="355098" y="2264723"/>
                  <a:pt x="357864" y="2259192"/>
                  <a:pt x="361320" y="2253661"/>
                </a:cubicBezTo>
                <a:cubicBezTo>
                  <a:pt x="389665" y="2207342"/>
                  <a:pt x="420083" y="2194207"/>
                  <a:pt x="472625" y="2205268"/>
                </a:cubicBezTo>
                <a:cubicBezTo>
                  <a:pt x="500278" y="2211490"/>
                  <a:pt x="499587" y="2210799"/>
                  <a:pt x="512722" y="2185220"/>
                </a:cubicBezTo>
                <a:cubicBezTo>
                  <a:pt x="543140" y="2124382"/>
                  <a:pt x="617113" y="2039349"/>
                  <a:pt x="653753" y="1982659"/>
                </a:cubicBezTo>
                <a:cubicBezTo>
                  <a:pt x="727034" y="1867899"/>
                  <a:pt x="602595" y="1780100"/>
                  <a:pt x="733948" y="1733780"/>
                </a:cubicBezTo>
                <a:cubicBezTo>
                  <a:pt x="827277" y="1701288"/>
                  <a:pt x="863918" y="1670869"/>
                  <a:pt x="948951" y="1621094"/>
                </a:cubicBezTo>
                <a:cubicBezTo>
                  <a:pt x="987666" y="1598280"/>
                  <a:pt x="1027072" y="1576848"/>
                  <a:pt x="1067169" y="1556109"/>
                </a:cubicBezTo>
                <a:cubicBezTo>
                  <a:pt x="1150820" y="1513937"/>
                  <a:pt x="1213040" y="1450335"/>
                  <a:pt x="1268346" y="1374980"/>
                </a:cubicBezTo>
                <a:cubicBezTo>
                  <a:pt x="1329875" y="1291329"/>
                  <a:pt x="1400390" y="1214591"/>
                  <a:pt x="1486115" y="1154445"/>
                </a:cubicBezTo>
                <a:cubicBezTo>
                  <a:pt x="1512386" y="1135779"/>
                  <a:pt x="1542113" y="1120570"/>
                  <a:pt x="1571840" y="1106744"/>
                </a:cubicBezTo>
                <a:cubicBezTo>
                  <a:pt x="1627147" y="1081164"/>
                  <a:pt x="1681070" y="1053511"/>
                  <a:pt x="1726698" y="1011340"/>
                </a:cubicBezTo>
                <a:cubicBezTo>
                  <a:pt x="1734994" y="1003735"/>
                  <a:pt x="1750204" y="1003044"/>
                  <a:pt x="1761265" y="996822"/>
                </a:cubicBezTo>
                <a:cubicBezTo>
                  <a:pt x="1771635" y="991291"/>
                  <a:pt x="1782005" y="984378"/>
                  <a:pt x="1788918" y="975391"/>
                </a:cubicBezTo>
                <a:cubicBezTo>
                  <a:pt x="1826250" y="924232"/>
                  <a:pt x="1869804" y="881370"/>
                  <a:pt x="1876026" y="819841"/>
                </a:cubicBezTo>
                <a:cubicBezTo>
                  <a:pt x="1875334" y="792879"/>
                  <a:pt x="1837311" y="784583"/>
                  <a:pt x="1836620" y="716142"/>
                </a:cubicBezTo>
                <a:cubicBezTo>
                  <a:pt x="1836620" y="677427"/>
                  <a:pt x="1822793" y="526717"/>
                  <a:pt x="1821411" y="488003"/>
                </a:cubicBezTo>
                <a:cubicBezTo>
                  <a:pt x="1820028" y="454127"/>
                  <a:pt x="1833163" y="390525"/>
                  <a:pt x="1834546" y="356650"/>
                </a:cubicBezTo>
                <a:cubicBezTo>
                  <a:pt x="1838694" y="266085"/>
                  <a:pt x="1870495" y="206631"/>
                  <a:pt x="1929258" y="137498"/>
                </a:cubicBezTo>
                <a:cubicBezTo>
                  <a:pt x="1964516" y="96018"/>
                  <a:pt x="2008761" y="69748"/>
                  <a:pt x="2058537" y="52464"/>
                </a:cubicBezTo>
                <a:cubicBezTo>
                  <a:pt x="2077894" y="45551"/>
                  <a:pt x="2101400" y="33798"/>
                  <a:pt x="2124905" y="23428"/>
                </a:cubicBezTo>
                <a:cubicBezTo>
                  <a:pt x="2109004" y="12367"/>
                  <a:pt x="2113152" y="15132"/>
                  <a:pt x="2100708" y="6836"/>
                </a:cubicBezTo>
                <a:cubicBezTo>
                  <a:pt x="2101400" y="4763"/>
                  <a:pt x="2102091" y="2689"/>
                  <a:pt x="2102782" y="615"/>
                </a:cubicBezTo>
                <a:cubicBezTo>
                  <a:pt x="2116609" y="615"/>
                  <a:pt x="2130436" y="-768"/>
                  <a:pt x="2144262" y="615"/>
                </a:cubicBezTo>
                <a:cubicBezTo>
                  <a:pt x="2201642" y="6145"/>
                  <a:pt x="2240357" y="3380"/>
                  <a:pt x="2295663" y="15824"/>
                </a:cubicBezTo>
                <a:cubicBezTo>
                  <a:pt x="2428399" y="44860"/>
                  <a:pt x="2582566" y="112610"/>
                  <a:pt x="2645477" y="232210"/>
                </a:cubicBezTo>
                <a:cubicBezTo>
                  <a:pt x="2673130" y="282677"/>
                  <a:pt x="2645477" y="282677"/>
                  <a:pt x="2645477" y="407117"/>
                </a:cubicBezTo>
                <a:cubicBezTo>
                  <a:pt x="2639946" y="465189"/>
                  <a:pt x="2613676" y="503903"/>
                  <a:pt x="2608836" y="561284"/>
                </a:cubicBezTo>
                <a:cubicBezTo>
                  <a:pt x="2607454" y="697476"/>
                  <a:pt x="2639255" y="671897"/>
                  <a:pt x="2664834" y="754856"/>
                </a:cubicBezTo>
                <a:cubicBezTo>
                  <a:pt x="2671056" y="785966"/>
                  <a:pt x="2572196" y="799101"/>
                  <a:pt x="2574270" y="854408"/>
                </a:cubicBezTo>
                <a:cubicBezTo>
                  <a:pt x="2576344" y="911788"/>
                  <a:pt x="2597084" y="923541"/>
                  <a:pt x="2527951" y="932528"/>
                </a:cubicBezTo>
                <a:cubicBezTo>
                  <a:pt x="2567356" y="969169"/>
                  <a:pt x="2530025" y="992674"/>
                  <a:pt x="2502371" y="989909"/>
                </a:cubicBezTo>
                <a:cubicBezTo>
                  <a:pt x="2480940" y="1058350"/>
                  <a:pt x="2504445" y="1155137"/>
                  <a:pt x="2435312" y="1162741"/>
                </a:cubicBezTo>
                <a:cubicBezTo>
                  <a:pt x="2414572" y="1164815"/>
                  <a:pt x="2265245" y="1089460"/>
                  <a:pt x="2253492" y="1105361"/>
                </a:cubicBezTo>
                <a:cubicBezTo>
                  <a:pt x="2235518" y="1128866"/>
                  <a:pt x="2236900" y="1186247"/>
                  <a:pt x="2221000" y="1211135"/>
                </a:cubicBezTo>
                <a:cubicBezTo>
                  <a:pt x="2214086" y="1222887"/>
                  <a:pt x="2178137" y="1285798"/>
                  <a:pt x="2179520" y="1298934"/>
                </a:cubicBezTo>
                <a:cubicBezTo>
                  <a:pt x="2186433" y="1359079"/>
                  <a:pt x="2221691" y="1453100"/>
                  <a:pt x="2232752" y="1512555"/>
                </a:cubicBezTo>
                <a:cubicBezTo>
                  <a:pt x="2249344" y="1603119"/>
                  <a:pt x="2248653" y="1692992"/>
                  <a:pt x="2232752" y="1784248"/>
                </a:cubicBezTo>
                <a:cubicBezTo>
                  <a:pt x="2222382" y="1845776"/>
                  <a:pt x="2216160" y="1907996"/>
                  <a:pt x="2209939" y="1970216"/>
                </a:cubicBezTo>
                <a:cubicBezTo>
                  <a:pt x="2203716" y="2035892"/>
                  <a:pt x="2201642" y="2053867"/>
                  <a:pt x="2192655" y="2119543"/>
                </a:cubicBezTo>
                <a:cubicBezTo>
                  <a:pt x="2189199" y="2143048"/>
                  <a:pt x="2174681" y="2166554"/>
                  <a:pt x="2159471" y="2186602"/>
                </a:cubicBezTo>
                <a:cubicBezTo>
                  <a:pt x="2131818" y="2222551"/>
                  <a:pt x="2121448" y="2263340"/>
                  <a:pt x="2122139" y="2306894"/>
                </a:cubicBezTo>
                <a:cubicBezTo>
                  <a:pt x="2122831" y="2337312"/>
                  <a:pt x="2117991" y="2364966"/>
                  <a:pt x="2102782" y="2392619"/>
                </a:cubicBezTo>
                <a:cubicBezTo>
                  <a:pt x="2086190" y="2422346"/>
                  <a:pt x="2109004" y="2457604"/>
                  <a:pt x="2142879" y="2457604"/>
                </a:cubicBezTo>
                <a:cubicBezTo>
                  <a:pt x="2217543" y="2457604"/>
                  <a:pt x="2292207" y="2388471"/>
                  <a:pt x="2366870" y="2388471"/>
                </a:cubicBezTo>
                <a:cubicBezTo>
                  <a:pt x="2380697" y="2388471"/>
                  <a:pt x="2388993" y="2382249"/>
                  <a:pt x="2399363" y="2373953"/>
                </a:cubicBezTo>
                <a:cubicBezTo>
                  <a:pt x="2420103" y="2357361"/>
                  <a:pt x="2443608" y="2342843"/>
                  <a:pt x="2468496" y="2333856"/>
                </a:cubicBezTo>
                <a:cubicBezTo>
                  <a:pt x="2501680" y="2322103"/>
                  <a:pt x="2536938" y="2315881"/>
                  <a:pt x="2571504" y="2308968"/>
                </a:cubicBezTo>
                <a:cubicBezTo>
                  <a:pt x="2617824" y="2299980"/>
                  <a:pt x="2674513" y="2327634"/>
                  <a:pt x="2698018" y="2368422"/>
                </a:cubicBezTo>
                <a:cubicBezTo>
                  <a:pt x="2704931" y="2380175"/>
                  <a:pt x="2709770" y="2391236"/>
                  <a:pt x="2700783" y="2405063"/>
                </a:cubicBezTo>
                <a:cubicBezTo>
                  <a:pt x="2692487" y="2418889"/>
                  <a:pt x="2699401" y="2426494"/>
                  <a:pt x="2715301" y="2427876"/>
                </a:cubicBezTo>
                <a:cubicBezTo>
                  <a:pt x="2809322" y="2432716"/>
                  <a:pt x="2903343" y="2438246"/>
                  <a:pt x="2997364" y="2443777"/>
                </a:cubicBezTo>
                <a:cubicBezTo>
                  <a:pt x="3022252" y="2445160"/>
                  <a:pt x="3046449" y="2449308"/>
                  <a:pt x="3070645" y="2452073"/>
                </a:cubicBezTo>
                <a:cubicBezTo>
                  <a:pt x="3087237" y="2453456"/>
                  <a:pt x="3093459" y="2461752"/>
                  <a:pt x="3091385" y="2478344"/>
                </a:cubicBezTo>
                <a:cubicBezTo>
                  <a:pt x="3089311" y="2491479"/>
                  <a:pt x="3086546" y="2504614"/>
                  <a:pt x="3087928" y="2517749"/>
                </a:cubicBezTo>
                <a:cubicBezTo>
                  <a:pt x="3089311" y="2535033"/>
                  <a:pt x="3081015" y="2538489"/>
                  <a:pt x="3066497" y="2536415"/>
                </a:cubicBezTo>
                <a:cubicBezTo>
                  <a:pt x="3047831" y="2534342"/>
                  <a:pt x="3029165" y="2532267"/>
                  <a:pt x="3009808" y="2530885"/>
                </a:cubicBezTo>
                <a:cubicBezTo>
                  <a:pt x="3004277" y="2530194"/>
                  <a:pt x="2998747" y="2530885"/>
                  <a:pt x="2991142" y="2530885"/>
                </a:cubicBezTo>
                <a:cubicBezTo>
                  <a:pt x="2992525" y="2561303"/>
                  <a:pt x="2971785" y="2568217"/>
                  <a:pt x="2949662" y="2570291"/>
                </a:cubicBezTo>
                <a:cubicBezTo>
                  <a:pt x="2913022" y="2574439"/>
                  <a:pt x="2876381" y="2576513"/>
                  <a:pt x="2834901" y="2579969"/>
                </a:cubicBezTo>
                <a:cubicBezTo>
                  <a:pt x="2816235" y="2611079"/>
                  <a:pt x="2787200" y="2634584"/>
                  <a:pt x="2740880" y="2626288"/>
                </a:cubicBezTo>
                <a:cubicBezTo>
                  <a:pt x="2737424" y="2625597"/>
                  <a:pt x="2731893" y="2629054"/>
                  <a:pt x="2728436" y="2632510"/>
                </a:cubicBezTo>
                <a:cubicBezTo>
                  <a:pt x="2702166" y="2656016"/>
                  <a:pt x="2674513" y="2674682"/>
                  <a:pt x="2636489" y="2660164"/>
                </a:cubicBezTo>
                <a:cubicBezTo>
                  <a:pt x="2633724" y="2659472"/>
                  <a:pt x="2629576" y="2659472"/>
                  <a:pt x="2627502" y="2661546"/>
                </a:cubicBezTo>
                <a:cubicBezTo>
                  <a:pt x="2589479" y="2692656"/>
                  <a:pt x="2544543" y="2685743"/>
                  <a:pt x="2502371" y="2682286"/>
                </a:cubicBezTo>
                <a:cubicBezTo>
                  <a:pt x="2454670" y="2678830"/>
                  <a:pt x="2406968" y="2670534"/>
                  <a:pt x="2359957" y="2662929"/>
                </a:cubicBezTo>
                <a:cubicBezTo>
                  <a:pt x="2287367" y="2651868"/>
                  <a:pt x="2214778" y="2725840"/>
                  <a:pt x="2142879" y="2734136"/>
                </a:cubicBezTo>
                <a:cubicBezTo>
                  <a:pt x="2129053" y="2735519"/>
                  <a:pt x="2111078" y="2734136"/>
                  <a:pt x="2103473" y="2741741"/>
                </a:cubicBezTo>
                <a:cubicBezTo>
                  <a:pt x="2096560" y="2749345"/>
                  <a:pt x="2102782" y="2768011"/>
                  <a:pt x="2101400" y="2781146"/>
                </a:cubicBezTo>
                <a:cubicBezTo>
                  <a:pt x="2091721" y="2882081"/>
                  <a:pt x="2079968" y="2983706"/>
                  <a:pt x="2044019" y="3079801"/>
                </a:cubicBezTo>
                <a:cubicBezTo>
                  <a:pt x="2037797" y="3095702"/>
                  <a:pt x="2037797" y="3110220"/>
                  <a:pt x="2041254" y="3127503"/>
                </a:cubicBezTo>
                <a:cubicBezTo>
                  <a:pt x="2046093" y="3153082"/>
                  <a:pt x="2047476" y="3229129"/>
                  <a:pt x="2045402" y="3254708"/>
                </a:cubicBezTo>
                <a:cubicBezTo>
                  <a:pt x="2039871" y="3307940"/>
                  <a:pt x="2057846" y="3354260"/>
                  <a:pt x="2084808" y="3397813"/>
                </a:cubicBezTo>
                <a:cubicBezTo>
                  <a:pt x="2099326" y="3422010"/>
                  <a:pt x="2100017" y="3424084"/>
                  <a:pt x="2080660" y="3444824"/>
                </a:cubicBezTo>
                <a:cubicBezTo>
                  <a:pt x="2047476" y="3479390"/>
                  <a:pt x="2044710" y="3518796"/>
                  <a:pt x="2060611" y="3562350"/>
                </a:cubicBezTo>
                <a:cubicBezTo>
                  <a:pt x="2088264" y="3637705"/>
                  <a:pt x="2115918" y="3713060"/>
                  <a:pt x="2141497" y="3789107"/>
                </a:cubicBezTo>
                <a:cubicBezTo>
                  <a:pt x="2184359" y="3918386"/>
                  <a:pt x="2215469" y="4051121"/>
                  <a:pt x="2239666" y="4185239"/>
                </a:cubicBezTo>
                <a:cubicBezTo>
                  <a:pt x="2262480" y="4309679"/>
                  <a:pt x="2303959" y="4429279"/>
                  <a:pt x="2348896" y="4547497"/>
                </a:cubicBezTo>
                <a:cubicBezTo>
                  <a:pt x="2383462" y="4639443"/>
                  <a:pt x="2418720" y="4731390"/>
                  <a:pt x="2449830" y="4824720"/>
                </a:cubicBezTo>
                <a:cubicBezTo>
                  <a:pt x="2464348" y="4868274"/>
                  <a:pt x="2458818" y="4911828"/>
                  <a:pt x="2436695" y="4953307"/>
                </a:cubicBezTo>
                <a:cubicBezTo>
                  <a:pt x="2433930" y="4958838"/>
                  <a:pt x="2432547" y="4966443"/>
                  <a:pt x="2432547" y="4972665"/>
                </a:cubicBezTo>
                <a:cubicBezTo>
                  <a:pt x="2434621" y="5001700"/>
                  <a:pt x="2441534" y="5030736"/>
                  <a:pt x="2438078" y="5058390"/>
                </a:cubicBezTo>
                <a:cubicBezTo>
                  <a:pt x="2431855" y="5119918"/>
                  <a:pt x="2440152" y="5180064"/>
                  <a:pt x="2458126" y="5238136"/>
                </a:cubicBezTo>
                <a:cubicBezTo>
                  <a:pt x="2505828" y="5392994"/>
                  <a:pt x="2557678" y="5546469"/>
                  <a:pt x="2608145" y="5700636"/>
                </a:cubicBezTo>
                <a:cubicBezTo>
                  <a:pt x="2616441" y="5726907"/>
                  <a:pt x="2626811" y="5753177"/>
                  <a:pt x="2634415" y="5779447"/>
                </a:cubicBezTo>
                <a:cubicBezTo>
                  <a:pt x="2639255" y="5795348"/>
                  <a:pt x="2653081" y="5793274"/>
                  <a:pt x="2663451" y="5796040"/>
                </a:cubicBezTo>
                <a:cubicBezTo>
                  <a:pt x="2689722" y="5802953"/>
                  <a:pt x="2689722" y="5802262"/>
                  <a:pt x="2684191" y="5829223"/>
                </a:cubicBezTo>
                <a:cubicBezTo>
                  <a:pt x="2712536" y="5829223"/>
                  <a:pt x="2737424" y="5838211"/>
                  <a:pt x="2757472" y="5858259"/>
                </a:cubicBezTo>
                <a:cubicBezTo>
                  <a:pt x="2770607" y="5871395"/>
                  <a:pt x="2774756" y="5886604"/>
                  <a:pt x="2774064" y="5905961"/>
                </a:cubicBezTo>
                <a:cubicBezTo>
                  <a:pt x="2773373" y="5927392"/>
                  <a:pt x="2767151" y="5942602"/>
                  <a:pt x="2747794" y="5952972"/>
                </a:cubicBezTo>
                <a:cubicBezTo>
                  <a:pt x="2741572" y="5956428"/>
                  <a:pt x="2736041" y="5961959"/>
                  <a:pt x="2730510" y="5966798"/>
                </a:cubicBezTo>
                <a:cubicBezTo>
                  <a:pt x="2731202" y="5968872"/>
                  <a:pt x="2731893" y="5971638"/>
                  <a:pt x="2732584" y="5973712"/>
                </a:cubicBezTo>
                <a:cubicBezTo>
                  <a:pt x="2742954" y="5975094"/>
                  <a:pt x="2753324" y="5978551"/>
                  <a:pt x="2763694" y="5977859"/>
                </a:cubicBezTo>
                <a:cubicBezTo>
                  <a:pt x="2793422" y="5975786"/>
                  <a:pt x="2796878" y="5976477"/>
                  <a:pt x="2810705" y="6004130"/>
                </a:cubicBezTo>
                <a:cubicBezTo>
                  <a:pt x="2879838" y="6137557"/>
                  <a:pt x="2993216" y="6205307"/>
                  <a:pt x="3139778" y="6222591"/>
                </a:cubicBezTo>
                <a:cubicBezTo>
                  <a:pt x="3231725" y="6233652"/>
                  <a:pt x="3322981" y="6235035"/>
                  <a:pt x="3414236" y="6221899"/>
                </a:cubicBezTo>
                <a:cubicBezTo>
                  <a:pt x="3457790" y="6215677"/>
                  <a:pt x="3500653" y="6205307"/>
                  <a:pt x="3544207" y="6196320"/>
                </a:cubicBezTo>
                <a:cubicBezTo>
                  <a:pt x="3558033" y="6193555"/>
                  <a:pt x="3571168" y="6191481"/>
                  <a:pt x="3584995" y="6190098"/>
                </a:cubicBezTo>
                <a:cubicBezTo>
                  <a:pt x="3607117" y="6187333"/>
                  <a:pt x="3623710" y="6192864"/>
                  <a:pt x="3638919" y="6212912"/>
                </a:cubicBezTo>
                <a:cubicBezTo>
                  <a:pt x="3649289" y="6226738"/>
                  <a:pt x="3670029" y="6232961"/>
                  <a:pt x="3686621" y="6243331"/>
                </a:cubicBezTo>
                <a:cubicBezTo>
                  <a:pt x="3664498" y="6284119"/>
                  <a:pt x="3631314" y="6316611"/>
                  <a:pt x="3596748" y="6348413"/>
                </a:cubicBezTo>
                <a:cubicBezTo>
                  <a:pt x="3522775" y="6416854"/>
                  <a:pt x="3433594" y="6462482"/>
                  <a:pt x="3351325" y="6518480"/>
                </a:cubicBezTo>
                <a:cubicBezTo>
                  <a:pt x="3287723" y="6562034"/>
                  <a:pt x="3222738" y="6604205"/>
                  <a:pt x="3148074" y="6627019"/>
                </a:cubicBezTo>
                <a:cubicBezTo>
                  <a:pt x="3111434" y="6638080"/>
                  <a:pt x="3072719" y="6642920"/>
                  <a:pt x="3035387" y="6650524"/>
                </a:cubicBezTo>
                <a:cubicBezTo>
                  <a:pt x="3026400" y="6652598"/>
                  <a:pt x="3016030" y="6651907"/>
                  <a:pt x="3015339" y="6665733"/>
                </a:cubicBezTo>
                <a:cubicBezTo>
                  <a:pt x="3015339" y="6669190"/>
                  <a:pt x="3007734" y="6673338"/>
                  <a:pt x="3002895" y="6675412"/>
                </a:cubicBezTo>
                <a:cubicBezTo>
                  <a:pt x="2931688" y="6707213"/>
                  <a:pt x="2860480" y="6739706"/>
                  <a:pt x="2787891" y="6770125"/>
                </a:cubicBezTo>
                <a:cubicBezTo>
                  <a:pt x="2752633" y="6784642"/>
                  <a:pt x="2715992" y="6798469"/>
                  <a:pt x="2678661" y="6806765"/>
                </a:cubicBezTo>
                <a:cubicBezTo>
                  <a:pt x="2639255" y="6815061"/>
                  <a:pt x="2609528" y="6790173"/>
                  <a:pt x="2603997" y="6750076"/>
                </a:cubicBezTo>
                <a:cubicBezTo>
                  <a:pt x="2601923" y="6732101"/>
                  <a:pt x="2594318" y="6721731"/>
                  <a:pt x="2574961" y="6723805"/>
                </a:cubicBezTo>
                <a:cubicBezTo>
                  <a:pt x="2561134" y="6725879"/>
                  <a:pt x="2558369" y="6717583"/>
                  <a:pt x="2555604" y="6706522"/>
                </a:cubicBezTo>
                <a:cubicBezTo>
                  <a:pt x="2538321" y="6630476"/>
                  <a:pt x="2522420" y="6553738"/>
                  <a:pt x="2503063" y="6478383"/>
                </a:cubicBezTo>
                <a:cubicBezTo>
                  <a:pt x="2483705" y="6402337"/>
                  <a:pt x="2452595" y="6331821"/>
                  <a:pt x="2401437" y="6270984"/>
                </a:cubicBezTo>
                <a:cubicBezTo>
                  <a:pt x="2392450" y="6259922"/>
                  <a:pt x="2390376" y="6250244"/>
                  <a:pt x="2400054" y="6239182"/>
                </a:cubicBezTo>
                <a:cubicBezTo>
                  <a:pt x="2407659" y="6230195"/>
                  <a:pt x="2404202" y="6223973"/>
                  <a:pt x="2397289" y="6214986"/>
                </a:cubicBezTo>
                <a:cubicBezTo>
                  <a:pt x="2384154" y="6196320"/>
                  <a:pt x="2373092" y="6175580"/>
                  <a:pt x="2361340" y="6155532"/>
                </a:cubicBezTo>
                <a:cubicBezTo>
                  <a:pt x="2353735" y="6141705"/>
                  <a:pt x="2345439" y="6128569"/>
                  <a:pt x="2338526" y="6114743"/>
                </a:cubicBezTo>
                <a:cubicBezTo>
                  <a:pt x="2329539" y="6096768"/>
                  <a:pt x="2319169" y="6079485"/>
                  <a:pt x="2314329" y="6060128"/>
                </a:cubicBezTo>
                <a:cubicBezTo>
                  <a:pt x="2307416" y="6032475"/>
                  <a:pt x="2301194" y="6006204"/>
                  <a:pt x="2276306" y="5987538"/>
                </a:cubicBezTo>
                <a:cubicBezTo>
                  <a:pt x="2292207" y="5969563"/>
                  <a:pt x="2283911" y="5955046"/>
                  <a:pt x="2270084" y="5946750"/>
                </a:cubicBezTo>
                <a:cubicBezTo>
                  <a:pt x="2219617" y="5916331"/>
                  <a:pt x="2194729" y="5865864"/>
                  <a:pt x="2168459" y="5817471"/>
                </a:cubicBezTo>
                <a:cubicBezTo>
                  <a:pt x="2099326" y="5688883"/>
                  <a:pt x="2039871" y="5555457"/>
                  <a:pt x="2002539" y="5413734"/>
                </a:cubicBezTo>
                <a:cubicBezTo>
                  <a:pt x="1989404" y="5363958"/>
                  <a:pt x="1974195" y="5314182"/>
                  <a:pt x="1965899" y="5263024"/>
                </a:cubicBezTo>
                <a:cubicBezTo>
                  <a:pt x="1950690" y="5170385"/>
                  <a:pt x="1928567" y="5079130"/>
                  <a:pt x="1889161" y="4994787"/>
                </a:cubicBezTo>
                <a:cubicBezTo>
                  <a:pt x="1817263" y="4841312"/>
                  <a:pt x="1752969" y="4684380"/>
                  <a:pt x="1657565" y="4543348"/>
                </a:cubicBezTo>
                <a:cubicBezTo>
                  <a:pt x="1631295" y="4503942"/>
                  <a:pt x="1606407" y="4463154"/>
                  <a:pt x="1581519" y="4423057"/>
                </a:cubicBezTo>
                <a:cubicBezTo>
                  <a:pt x="1576680" y="4415452"/>
                  <a:pt x="1571840" y="4408539"/>
                  <a:pt x="1564927" y="4398860"/>
                </a:cubicBezTo>
                <a:cubicBezTo>
                  <a:pt x="1543496" y="4444488"/>
                  <a:pt x="1523447" y="4487351"/>
                  <a:pt x="1503399" y="4530213"/>
                </a:cubicBezTo>
                <a:cubicBezTo>
                  <a:pt x="1447401" y="4649813"/>
                  <a:pt x="1394860" y="4770796"/>
                  <a:pt x="1335405" y="4889014"/>
                </a:cubicBezTo>
                <a:cubicBezTo>
                  <a:pt x="1289086" y="4980269"/>
                  <a:pt x="1233780" y="5067377"/>
                  <a:pt x="1157733" y="5137893"/>
                </a:cubicBezTo>
                <a:cubicBezTo>
                  <a:pt x="1123167" y="5169694"/>
                  <a:pt x="1086526" y="5200804"/>
                  <a:pt x="1036750" y="5208409"/>
                </a:cubicBezTo>
                <a:cubicBezTo>
                  <a:pt x="1030528" y="5209100"/>
                  <a:pt x="1023615" y="5218087"/>
                  <a:pt x="1020158" y="5225001"/>
                </a:cubicBezTo>
                <a:cubicBezTo>
                  <a:pt x="994579" y="5276850"/>
                  <a:pt x="969691" y="5329391"/>
                  <a:pt x="944112" y="5381932"/>
                </a:cubicBezTo>
                <a:cubicBezTo>
                  <a:pt x="900558" y="5471805"/>
                  <a:pt x="857004" y="5561678"/>
                  <a:pt x="812759" y="5650860"/>
                </a:cubicBezTo>
                <a:cubicBezTo>
                  <a:pt x="782341" y="5712389"/>
                  <a:pt x="769205" y="5778065"/>
                  <a:pt x="765057" y="5845815"/>
                </a:cubicBezTo>
                <a:cubicBezTo>
                  <a:pt x="760909" y="5907344"/>
                  <a:pt x="751231" y="5970255"/>
                  <a:pt x="714590" y="6020031"/>
                </a:cubicBezTo>
                <a:cubicBezTo>
                  <a:pt x="683480" y="6062202"/>
                  <a:pt x="671728" y="6107830"/>
                  <a:pt x="666197" y="6156914"/>
                </a:cubicBezTo>
                <a:cubicBezTo>
                  <a:pt x="657210" y="6238491"/>
                  <a:pt x="649605" y="6320760"/>
                  <a:pt x="686246" y="6397497"/>
                </a:cubicBezTo>
                <a:cubicBezTo>
                  <a:pt x="747774" y="6526776"/>
                  <a:pt x="841795" y="6618723"/>
                  <a:pt x="984901" y="6653290"/>
                </a:cubicBezTo>
                <a:cubicBezTo>
                  <a:pt x="1019467" y="6661586"/>
                  <a:pt x="1055416" y="6667116"/>
                  <a:pt x="1089983" y="6676103"/>
                </a:cubicBezTo>
                <a:cubicBezTo>
                  <a:pt x="1119019" y="6683708"/>
                  <a:pt x="1130771" y="6700992"/>
                  <a:pt x="1130771" y="6732101"/>
                </a:cubicBezTo>
                <a:cubicBezTo>
                  <a:pt x="1130771" y="6748693"/>
                  <a:pt x="1127315" y="6766668"/>
                  <a:pt x="1150820" y="6772890"/>
                </a:cubicBezTo>
                <a:cubicBezTo>
                  <a:pt x="1154277" y="6773581"/>
                  <a:pt x="1155659" y="6789482"/>
                  <a:pt x="1154277" y="6797778"/>
                </a:cubicBezTo>
                <a:cubicBezTo>
                  <a:pt x="1153585" y="6804000"/>
                  <a:pt x="1147363" y="6811604"/>
                  <a:pt x="1141833" y="6813678"/>
                </a:cubicBezTo>
                <a:cubicBezTo>
                  <a:pt x="1094822" y="6831653"/>
                  <a:pt x="1047120" y="6843405"/>
                  <a:pt x="996653" y="6844788"/>
                </a:cubicBezTo>
                <a:cubicBezTo>
                  <a:pt x="916459" y="6847553"/>
                  <a:pt x="836265" y="6853084"/>
                  <a:pt x="756070" y="6856541"/>
                </a:cubicBezTo>
                <a:cubicBezTo>
                  <a:pt x="614347" y="6863454"/>
                  <a:pt x="481612" y="6830962"/>
                  <a:pt x="356481" y="6765285"/>
                </a:cubicBezTo>
                <a:cubicBezTo>
                  <a:pt x="335741" y="6757680"/>
                  <a:pt x="315001" y="6743854"/>
                  <a:pt x="292879" y="6730719"/>
                </a:cubicBezTo>
                <a:close/>
              </a:path>
            </a:pathLst>
          </a:custGeom>
          <a:solidFill>
            <a:srgbClr val="000000"/>
          </a:solidFill>
          <a:ln w="6898" cap="flat">
            <a:noFill/>
            <a:prstDash val="solid"/>
            <a:miter/>
          </a:ln>
        </p:spPr>
        <p:txBody>
          <a:bodyPr rtlCol="0" anchor="ctr"/>
          <a:lstStyle/>
          <a:p>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794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effectLst>
                  <a:outerShdw blurRad="38100" dist="38100" dir="2700000" algn="tl">
                    <a:srgbClr val="000000">
                      <a:alpha val="43137"/>
                    </a:srgbClr>
                  </a:outerShdw>
                </a:effectLst>
              </a:rPr>
              <a:t>Similar Apps</a:t>
            </a:r>
          </a:p>
        </p:txBody>
      </p:sp>
      <p:sp>
        <p:nvSpPr>
          <p:cNvPr id="3" name="Arrow: Up 2">
            <a:extLst>
              <a:ext uri="{FF2B5EF4-FFF2-40B4-BE49-F238E27FC236}">
                <a16:creationId xmlns:a16="http://schemas.microsoft.com/office/drawing/2014/main" id="{64FF4BE5-FFE0-4719-8013-5964EEA71E7E}"/>
              </a:ext>
            </a:extLst>
          </p:cNvPr>
          <p:cNvSpPr/>
          <p:nvPr/>
        </p:nvSpPr>
        <p:spPr>
          <a:xfrm rot="10800000">
            <a:off x="5620594" y="2914650"/>
            <a:ext cx="2095500" cy="2828925"/>
          </a:xfrm>
          <a:prstGeom prst="upArrow">
            <a:avLst>
              <a:gd name="adj1" fmla="val 50000"/>
              <a:gd name="adj2" fmla="val 418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graphicFrame>
        <p:nvGraphicFramePr>
          <p:cNvPr id="4" name="Chart 45">
            <a:extLst>
              <a:ext uri="{FF2B5EF4-FFF2-40B4-BE49-F238E27FC236}">
                <a16:creationId xmlns:a16="http://schemas.microsoft.com/office/drawing/2014/main" id="{E600734B-B9F4-4BF0-8DA0-C6637C5A5A48}"/>
              </a:ext>
            </a:extLst>
          </p:cNvPr>
          <p:cNvGraphicFramePr/>
          <p:nvPr>
            <p:extLst>
              <p:ext uri="{D42A27DB-BD31-4B8C-83A1-F6EECF244321}">
                <p14:modId xmlns:p14="http://schemas.microsoft.com/office/powerpoint/2010/main" val="1735839474"/>
              </p:ext>
            </p:extLst>
          </p:nvPr>
        </p:nvGraphicFramePr>
        <p:xfrm>
          <a:off x="6417903" y="2849197"/>
          <a:ext cx="2289894" cy="2247144"/>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3F66AA60-8C15-4937-AC52-BF1F56CD7874}"/>
              </a:ext>
            </a:extLst>
          </p:cNvPr>
          <p:cNvSpPr/>
          <p:nvPr/>
        </p:nvSpPr>
        <p:spPr>
          <a:xfrm>
            <a:off x="6719043" y="3128962"/>
            <a:ext cx="1687614" cy="1687614"/>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6" name="타원 5">
            <a:extLst>
              <a:ext uri="{FF2B5EF4-FFF2-40B4-BE49-F238E27FC236}">
                <a16:creationId xmlns:a16="http://schemas.microsoft.com/office/drawing/2014/main" id="{3494B420-1141-4A30-A1F5-997BD00D520E}"/>
              </a:ext>
            </a:extLst>
          </p:cNvPr>
          <p:cNvSpPr/>
          <p:nvPr/>
        </p:nvSpPr>
        <p:spPr>
          <a:xfrm>
            <a:off x="6967314" y="3377233"/>
            <a:ext cx="1191073" cy="1191073"/>
          </a:xfrm>
          <a:prstGeom prst="ellips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effectLst>
                <a:outerShdw blurRad="38100" dist="38100" dir="2700000" algn="tl">
                  <a:srgbClr val="000000">
                    <a:alpha val="43137"/>
                  </a:srgbClr>
                </a:outerShdw>
              </a:effectLst>
            </a:endParaRPr>
          </a:p>
        </p:txBody>
      </p:sp>
      <p:sp>
        <p:nvSpPr>
          <p:cNvPr id="7" name="Arrow: Up 7">
            <a:extLst>
              <a:ext uri="{FF2B5EF4-FFF2-40B4-BE49-F238E27FC236}">
                <a16:creationId xmlns:a16="http://schemas.microsoft.com/office/drawing/2014/main" id="{9D0810DC-265A-4C10-889A-09262F27F9E5}"/>
              </a:ext>
            </a:extLst>
          </p:cNvPr>
          <p:cNvSpPr/>
          <p:nvPr/>
        </p:nvSpPr>
        <p:spPr>
          <a:xfrm rot="10800000" flipH="1" flipV="1">
            <a:off x="4475906" y="1962150"/>
            <a:ext cx="2095500" cy="2828925"/>
          </a:xfrm>
          <a:prstGeom prst="upArrow">
            <a:avLst>
              <a:gd name="adj1" fmla="val 50000"/>
              <a:gd name="adj2" fmla="val 41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graphicFrame>
        <p:nvGraphicFramePr>
          <p:cNvPr id="8" name="Chart 45">
            <a:extLst>
              <a:ext uri="{FF2B5EF4-FFF2-40B4-BE49-F238E27FC236}">
                <a16:creationId xmlns:a16="http://schemas.microsoft.com/office/drawing/2014/main" id="{323CE126-7EDF-4DD0-8E41-EAD238FB9902}"/>
              </a:ext>
            </a:extLst>
          </p:cNvPr>
          <p:cNvGraphicFramePr/>
          <p:nvPr>
            <p:extLst>
              <p:ext uri="{D42A27DB-BD31-4B8C-83A1-F6EECF244321}">
                <p14:modId xmlns:p14="http://schemas.microsoft.com/office/powerpoint/2010/main" val="647002799"/>
              </p:ext>
            </p:extLst>
          </p:nvPr>
        </p:nvGraphicFramePr>
        <p:xfrm>
          <a:off x="3482985" y="2610129"/>
          <a:ext cx="2289135" cy="2246400"/>
        </p:xfrm>
        <a:graphic>
          <a:graphicData uri="http://schemas.openxmlformats.org/drawingml/2006/chart">
            <c:chart xmlns:c="http://schemas.openxmlformats.org/drawingml/2006/chart" xmlns:r="http://schemas.openxmlformats.org/officeDocument/2006/relationships" r:id="rId3"/>
          </a:graphicData>
        </a:graphic>
      </p:graphicFrame>
      <p:sp>
        <p:nvSpPr>
          <p:cNvPr id="9" name="Oval 9">
            <a:extLst>
              <a:ext uri="{FF2B5EF4-FFF2-40B4-BE49-F238E27FC236}">
                <a16:creationId xmlns:a16="http://schemas.microsoft.com/office/drawing/2014/main" id="{E292A835-EBC9-477B-8DE8-EA79EF7D922D}"/>
              </a:ext>
            </a:extLst>
          </p:cNvPr>
          <p:cNvSpPr/>
          <p:nvPr/>
        </p:nvSpPr>
        <p:spPr>
          <a:xfrm rot="10800000" flipH="1" flipV="1">
            <a:off x="3785343" y="2889149"/>
            <a:ext cx="1687614" cy="1687614"/>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10" name="타원 9">
            <a:extLst>
              <a:ext uri="{FF2B5EF4-FFF2-40B4-BE49-F238E27FC236}">
                <a16:creationId xmlns:a16="http://schemas.microsoft.com/office/drawing/2014/main" id="{36ABD97E-E051-4025-A33F-C076A2F40DA1}"/>
              </a:ext>
            </a:extLst>
          </p:cNvPr>
          <p:cNvSpPr/>
          <p:nvPr/>
        </p:nvSpPr>
        <p:spPr>
          <a:xfrm>
            <a:off x="4033613" y="3137420"/>
            <a:ext cx="1191073" cy="1191073"/>
          </a:xfrm>
          <a:prstGeom prst="ellips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ffectLst>
                <a:outerShdw blurRad="38100" dist="38100" dir="2700000" algn="tl">
                  <a:srgbClr val="000000">
                    <a:alpha val="43137"/>
                  </a:srgbClr>
                </a:outerShdw>
              </a:effectLst>
            </a:endParaRPr>
          </a:p>
        </p:txBody>
      </p:sp>
      <p:cxnSp>
        <p:nvCxnSpPr>
          <p:cNvPr id="11" name="Straight Connector 24">
            <a:extLst>
              <a:ext uri="{FF2B5EF4-FFF2-40B4-BE49-F238E27FC236}">
                <a16:creationId xmlns:a16="http://schemas.microsoft.com/office/drawing/2014/main" id="{8271E164-A89E-4CA9-9ECE-62DBB3E39F29}"/>
              </a:ext>
            </a:extLst>
          </p:cNvPr>
          <p:cNvCxnSpPr>
            <a:cxnSpLocks/>
          </p:cNvCxnSpPr>
          <p:nvPr/>
        </p:nvCxnSpPr>
        <p:spPr>
          <a:xfrm>
            <a:off x="7733818" y="5796208"/>
            <a:ext cx="3546594" cy="0"/>
          </a:xfrm>
          <a:prstGeom prst="line">
            <a:avLst/>
          </a:prstGeom>
          <a:ln w="254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2" name="Group 26">
            <a:extLst>
              <a:ext uri="{FF2B5EF4-FFF2-40B4-BE49-F238E27FC236}">
                <a16:creationId xmlns:a16="http://schemas.microsoft.com/office/drawing/2014/main" id="{4F90D8C0-0098-4587-97F8-825EEE9AA4BF}"/>
              </a:ext>
            </a:extLst>
          </p:cNvPr>
          <p:cNvGrpSpPr/>
          <p:nvPr/>
        </p:nvGrpSpPr>
        <p:grpSpPr>
          <a:xfrm>
            <a:off x="8736981" y="3999480"/>
            <a:ext cx="2543431" cy="1683649"/>
            <a:chOff x="1005509" y="1854020"/>
            <a:chExt cx="1982315" cy="2542914"/>
          </a:xfrm>
        </p:grpSpPr>
        <p:sp>
          <p:nvSpPr>
            <p:cNvPr id="13" name="TextBox 12">
              <a:extLst>
                <a:ext uri="{FF2B5EF4-FFF2-40B4-BE49-F238E27FC236}">
                  <a16:creationId xmlns:a16="http://schemas.microsoft.com/office/drawing/2014/main" id="{4AECA01F-6DD5-46A3-A71C-154B1B166A72}"/>
                </a:ext>
              </a:extLst>
            </p:cNvPr>
            <p:cNvSpPr txBox="1"/>
            <p:nvPr/>
          </p:nvSpPr>
          <p:spPr>
            <a:xfrm>
              <a:off x="1005509" y="1854020"/>
              <a:ext cx="1982315" cy="511338"/>
            </a:xfrm>
            <a:prstGeom prst="rect">
              <a:avLst/>
            </a:prstGeom>
            <a:noFill/>
          </p:spPr>
          <p:txBody>
            <a:bodyPr wrap="square" rtlCol="0" anchor="ctr">
              <a:spAutoFit/>
            </a:bodyPr>
            <a:lstStyle/>
            <a:p>
              <a:pPr algn="r"/>
              <a:r>
                <a:rPr lang="en-US" altLang="ko-KR" sz="1600" b="1" dirty="0">
                  <a:solidFill>
                    <a:schemeClr val="accent1"/>
                  </a:solidFill>
                  <a:effectLst>
                    <a:outerShdw blurRad="38100" dist="38100" dir="2700000" algn="tl">
                      <a:srgbClr val="000000">
                        <a:alpha val="43137"/>
                      </a:srgbClr>
                    </a:outerShdw>
                  </a:effectLst>
                  <a:cs typeface="Arial" pitchFamily="34" charset="0"/>
                </a:rPr>
                <a:t>Yelp</a:t>
              </a:r>
              <a:endParaRPr lang="ko-KR" altLang="en-US" sz="1600" b="1" dirty="0">
                <a:solidFill>
                  <a:schemeClr val="accent1"/>
                </a:solidFill>
                <a:effectLst>
                  <a:outerShdw blurRad="38100" dist="38100" dir="2700000" algn="tl">
                    <a:srgbClr val="000000">
                      <a:alpha val="43137"/>
                    </a:srgbClr>
                  </a:outerShdw>
                </a:effectLst>
                <a:cs typeface="Arial" pitchFamily="34" charset="0"/>
              </a:endParaRPr>
            </a:p>
          </p:txBody>
        </p:sp>
        <p:sp>
          <p:nvSpPr>
            <p:cNvPr id="14" name="TextBox 13">
              <a:extLst>
                <a:ext uri="{FF2B5EF4-FFF2-40B4-BE49-F238E27FC236}">
                  <a16:creationId xmlns:a16="http://schemas.microsoft.com/office/drawing/2014/main" id="{A4D7F277-8AFB-4DB4-8CEE-84F3932380FA}"/>
                </a:ext>
              </a:extLst>
            </p:cNvPr>
            <p:cNvSpPr txBox="1"/>
            <p:nvPr/>
          </p:nvSpPr>
          <p:spPr>
            <a:xfrm>
              <a:off x="1005510" y="2305095"/>
              <a:ext cx="1982314" cy="2091839"/>
            </a:xfrm>
            <a:prstGeom prst="rect">
              <a:avLst/>
            </a:prstGeom>
            <a:noFill/>
          </p:spPr>
          <p:txBody>
            <a:bodyPr wrap="square" rtlCol="0">
              <a:spAutoFit/>
            </a:bodyPr>
            <a:lstStyle/>
            <a:p>
              <a:pPr algn="r"/>
              <a:r>
                <a:rPr lang="en-US" sz="1200" dirty="0">
                  <a:effectLst>
                    <a:outerShdw blurRad="38100" dist="38100" dir="2700000" algn="tl">
                      <a:srgbClr val="000000">
                        <a:alpha val="43137"/>
                      </a:srgbClr>
                    </a:outerShdw>
                  </a:effectLst>
                </a:rPr>
                <a:t>Yelp is a well-known platform that offers user reviews and ratings for a wide range of local businesses, including restaurants, hotels, and attractions. It allows users to share their experiences, read reviews, and find recommendations</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grpSp>
      <p:cxnSp>
        <p:nvCxnSpPr>
          <p:cNvPr id="15" name="Straight Connector 23">
            <a:extLst>
              <a:ext uri="{FF2B5EF4-FFF2-40B4-BE49-F238E27FC236}">
                <a16:creationId xmlns:a16="http://schemas.microsoft.com/office/drawing/2014/main" id="{52621873-3DAA-4B35-8E2E-24BA2A48E2AA}"/>
              </a:ext>
            </a:extLst>
          </p:cNvPr>
          <p:cNvCxnSpPr>
            <a:cxnSpLocks/>
          </p:cNvCxnSpPr>
          <p:nvPr/>
        </p:nvCxnSpPr>
        <p:spPr>
          <a:xfrm>
            <a:off x="911589" y="1962150"/>
            <a:ext cx="3546594" cy="0"/>
          </a:xfrm>
          <a:prstGeom prst="line">
            <a:avLst/>
          </a:prstGeom>
          <a:ln w="254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6" name="Group 29">
            <a:extLst>
              <a:ext uri="{FF2B5EF4-FFF2-40B4-BE49-F238E27FC236}">
                <a16:creationId xmlns:a16="http://schemas.microsoft.com/office/drawing/2014/main" id="{4344E83C-B0DC-4F1A-922C-628FE52F5EB0}"/>
              </a:ext>
            </a:extLst>
          </p:cNvPr>
          <p:cNvGrpSpPr/>
          <p:nvPr/>
        </p:nvGrpSpPr>
        <p:grpSpPr>
          <a:xfrm>
            <a:off x="911589" y="2154160"/>
            <a:ext cx="2527970" cy="2488341"/>
            <a:chOff x="1005509" y="1940411"/>
            <a:chExt cx="1982315" cy="2488341"/>
          </a:xfrm>
        </p:grpSpPr>
        <p:sp>
          <p:nvSpPr>
            <p:cNvPr id="17" name="TextBox 16">
              <a:extLst>
                <a:ext uri="{FF2B5EF4-FFF2-40B4-BE49-F238E27FC236}">
                  <a16:creationId xmlns:a16="http://schemas.microsoft.com/office/drawing/2014/main" id="{AB4518B2-8B87-4780-886D-7681AB72EAAD}"/>
                </a:ext>
              </a:extLst>
            </p:cNvPr>
            <p:cNvSpPr txBox="1"/>
            <p:nvPr/>
          </p:nvSpPr>
          <p:spPr>
            <a:xfrm>
              <a:off x="1005509" y="1940411"/>
              <a:ext cx="1982315" cy="338554"/>
            </a:xfrm>
            <a:prstGeom prst="rect">
              <a:avLst/>
            </a:prstGeom>
            <a:noFill/>
          </p:spPr>
          <p:txBody>
            <a:bodyPr wrap="square" rtlCol="0" anchor="ctr">
              <a:spAutoFit/>
            </a:bodyPr>
            <a:lstStyle/>
            <a:p>
              <a:r>
                <a:rPr lang="en-US" altLang="ko-KR" sz="1600" b="1" dirty="0">
                  <a:solidFill>
                    <a:schemeClr val="accent3"/>
                  </a:solidFill>
                  <a:effectLst>
                    <a:outerShdw blurRad="38100" dist="38100" dir="2700000" algn="tl">
                      <a:srgbClr val="000000">
                        <a:alpha val="43137"/>
                      </a:srgbClr>
                    </a:outerShdw>
                  </a:effectLst>
                  <a:cs typeface="Arial" pitchFamily="34" charset="0"/>
                </a:rPr>
                <a:t>Instagram</a:t>
              </a:r>
              <a:endParaRPr lang="ko-KR" altLang="en-US" sz="1600" b="1" dirty="0">
                <a:solidFill>
                  <a:schemeClr val="accent3"/>
                </a:solidFill>
                <a:effectLst>
                  <a:outerShdw blurRad="38100" dist="38100" dir="2700000" algn="tl">
                    <a:srgbClr val="000000">
                      <a:alpha val="43137"/>
                    </a:srgbClr>
                  </a:outerShdw>
                </a:effectLst>
                <a:cs typeface="Arial" pitchFamily="34" charset="0"/>
              </a:endParaRPr>
            </a:p>
          </p:txBody>
        </p:sp>
        <p:sp>
          <p:nvSpPr>
            <p:cNvPr id="18" name="TextBox 17">
              <a:extLst>
                <a:ext uri="{FF2B5EF4-FFF2-40B4-BE49-F238E27FC236}">
                  <a16:creationId xmlns:a16="http://schemas.microsoft.com/office/drawing/2014/main" id="{01A78A38-A47C-4481-8238-54B197BE1913}"/>
                </a:ext>
              </a:extLst>
            </p:cNvPr>
            <p:cNvSpPr txBox="1"/>
            <p:nvPr/>
          </p:nvSpPr>
          <p:spPr>
            <a:xfrm>
              <a:off x="1005510" y="2305094"/>
              <a:ext cx="1982314" cy="2123658"/>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Although its not a travel app, Instagram is a popular social media platform where travelers share photos and videos of their journeys. Many use it to discover new destinations, follow travel influencers, and connect with other travelers. It has a lot of features that make sharing and discovering travel experiences easy.</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grpSp>
      <p:sp>
        <p:nvSpPr>
          <p:cNvPr id="19" name="TextBox 18">
            <a:extLst>
              <a:ext uri="{FF2B5EF4-FFF2-40B4-BE49-F238E27FC236}">
                <a16:creationId xmlns:a16="http://schemas.microsoft.com/office/drawing/2014/main" id="{1DFB2B6D-4164-4BC7-B3AE-589F26AFBB0A}"/>
              </a:ext>
            </a:extLst>
          </p:cNvPr>
          <p:cNvSpPr txBox="1"/>
          <p:nvPr/>
        </p:nvSpPr>
        <p:spPr>
          <a:xfrm>
            <a:off x="6990909" y="3586760"/>
            <a:ext cx="1191073" cy="584775"/>
          </a:xfrm>
          <a:prstGeom prst="rect">
            <a:avLst/>
          </a:prstGeom>
          <a:noFill/>
        </p:spPr>
        <p:txBody>
          <a:bodyPr wrap="square" rtlCol="0" anchor="ctr">
            <a:spAutoFit/>
          </a:bodyPr>
          <a:lstStyle/>
          <a:p>
            <a:pPr algn="ctr"/>
            <a:r>
              <a:rPr lang="en-US" altLang="ko-KR" sz="1600" b="1" dirty="0">
                <a:solidFill>
                  <a:schemeClr val="bg1"/>
                </a:solidFill>
                <a:effectLst>
                  <a:outerShdw blurRad="38100" dist="38100" dir="2700000" algn="tl">
                    <a:srgbClr val="000000">
                      <a:alpha val="43137"/>
                    </a:srgbClr>
                  </a:outerShdw>
                </a:effectLst>
                <a:cs typeface="Arial" pitchFamily="34" charset="0"/>
              </a:rPr>
              <a:t>Travel &amp; Tourism</a:t>
            </a:r>
            <a:endParaRPr lang="ko-KR" altLang="en-US" sz="1600" b="1" dirty="0">
              <a:solidFill>
                <a:schemeClr val="bg1"/>
              </a:solidFill>
              <a:effectLst>
                <a:outerShdw blurRad="38100" dist="38100" dir="2700000" algn="tl">
                  <a:srgbClr val="000000">
                    <a:alpha val="43137"/>
                  </a:srgbClr>
                </a:outerShdw>
              </a:effectLst>
              <a:cs typeface="Arial" pitchFamily="34" charset="0"/>
            </a:endParaRPr>
          </a:p>
        </p:txBody>
      </p:sp>
      <p:sp>
        <p:nvSpPr>
          <p:cNvPr id="20" name="TextBox 19">
            <a:extLst>
              <a:ext uri="{FF2B5EF4-FFF2-40B4-BE49-F238E27FC236}">
                <a16:creationId xmlns:a16="http://schemas.microsoft.com/office/drawing/2014/main" id="{4D4DFD68-0F5F-41F0-A15A-56F0E45A92C1}"/>
              </a:ext>
            </a:extLst>
          </p:cNvPr>
          <p:cNvSpPr txBox="1"/>
          <p:nvPr/>
        </p:nvSpPr>
        <p:spPr>
          <a:xfrm>
            <a:off x="4057209" y="3440569"/>
            <a:ext cx="1262244" cy="584775"/>
          </a:xfrm>
          <a:prstGeom prst="rect">
            <a:avLst/>
          </a:prstGeom>
          <a:noFill/>
        </p:spPr>
        <p:txBody>
          <a:bodyPr wrap="square" rtlCol="0" anchor="ctr">
            <a:spAutoFit/>
          </a:bodyPr>
          <a:lstStyle/>
          <a:p>
            <a:pPr algn="ctr"/>
            <a:r>
              <a:rPr lang="en-US" altLang="ko-KR" sz="1600" b="1" dirty="0">
                <a:solidFill>
                  <a:schemeClr val="bg1"/>
                </a:solidFill>
                <a:effectLst>
                  <a:outerShdw blurRad="38100" dist="38100" dir="2700000" algn="tl">
                    <a:srgbClr val="000000">
                      <a:alpha val="43137"/>
                    </a:srgbClr>
                  </a:outerShdw>
                </a:effectLst>
                <a:cs typeface="Arial" pitchFamily="34" charset="0"/>
              </a:rPr>
              <a:t>Social media</a:t>
            </a:r>
            <a:endParaRPr lang="ko-KR" altLang="en-US" sz="1600" b="1" dirty="0">
              <a:solidFill>
                <a:schemeClr val="bg1"/>
              </a:solidFill>
              <a:effectLst>
                <a:outerShdw blurRad="38100" dist="38100" dir="2700000" algn="tl">
                  <a:srgbClr val="000000">
                    <a:alpha val="43137"/>
                  </a:srgbClr>
                </a:outerShdw>
              </a:effectLst>
              <a:cs typeface="Arial" pitchFamily="34" charset="0"/>
            </a:endParaRPr>
          </a:p>
        </p:txBody>
      </p:sp>
      <p:sp>
        <p:nvSpPr>
          <p:cNvPr id="21" name="TextBox 20">
            <a:extLst>
              <a:ext uri="{FF2B5EF4-FFF2-40B4-BE49-F238E27FC236}">
                <a16:creationId xmlns:a16="http://schemas.microsoft.com/office/drawing/2014/main" id="{5862E8AF-6851-4BD0-A9BD-24BB3CD2A773}"/>
              </a:ext>
            </a:extLst>
          </p:cNvPr>
          <p:cNvSpPr txBox="1"/>
          <p:nvPr/>
        </p:nvSpPr>
        <p:spPr>
          <a:xfrm rot="5400000">
            <a:off x="5527969" y="3657616"/>
            <a:ext cx="1191073" cy="338554"/>
          </a:xfrm>
          <a:prstGeom prst="rect">
            <a:avLst/>
          </a:prstGeom>
          <a:noFill/>
        </p:spPr>
        <p:txBody>
          <a:bodyPr wrap="square" rtlCol="0" anchor="ctr">
            <a:spAutoFit/>
          </a:bodyPr>
          <a:lstStyle/>
          <a:p>
            <a:pPr algn="ctr"/>
            <a:r>
              <a:rPr lang="en-US" altLang="ko-KR" sz="1600" b="1" dirty="0">
                <a:effectLst>
                  <a:outerShdw blurRad="38100" dist="38100" dir="2700000" algn="tl">
                    <a:srgbClr val="000000">
                      <a:alpha val="43137"/>
                    </a:srgbClr>
                  </a:outerShdw>
                </a:effectLst>
                <a:cs typeface="Arial" pitchFamily="34" charset="0"/>
              </a:rPr>
              <a:t>Criteria</a:t>
            </a:r>
            <a:endParaRPr lang="ko-KR" altLang="en-US" sz="1600" b="1" dirty="0">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382729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B8CE-4BB2-4EFB-9F48-3606E1EA1C63}"/>
              </a:ext>
            </a:extLst>
          </p:cNvPr>
          <p:cNvSpPr txBox="1"/>
          <p:nvPr/>
        </p:nvSpPr>
        <p:spPr>
          <a:xfrm rot="21053263">
            <a:off x="3756121" y="2915910"/>
            <a:ext cx="2782646" cy="400110"/>
          </a:xfrm>
          <a:prstGeom prst="rect">
            <a:avLst/>
          </a:prstGeom>
          <a:noFill/>
        </p:spPr>
        <p:txBody>
          <a:bodyPr wrap="square" rtlCol="0" anchor="ctr">
            <a:spAutoFit/>
          </a:bodyPr>
          <a:lstStyle/>
          <a:p>
            <a:r>
              <a:rPr lang="en-US" altLang="ko-KR" sz="2000" dirty="0">
                <a:solidFill>
                  <a:schemeClr val="accent2"/>
                </a:solidFill>
                <a:effectLst>
                  <a:outerShdw blurRad="38100" dist="38100" dir="2700000" algn="tl">
                    <a:srgbClr val="000000">
                      <a:alpha val="43137"/>
                    </a:srgbClr>
                  </a:outerShdw>
                </a:effectLst>
                <a:cs typeface="Arial" pitchFamily="34" charset="0"/>
              </a:rPr>
              <a:t>Guests</a:t>
            </a:r>
            <a:endParaRPr lang="ko-KR" altLang="en-US" sz="2000" dirty="0">
              <a:solidFill>
                <a:schemeClr val="accent2"/>
              </a:solidFill>
              <a:effectLst>
                <a:outerShdw blurRad="38100" dist="38100" dir="2700000" algn="tl">
                  <a:srgbClr val="000000">
                    <a:alpha val="43137"/>
                  </a:srgbClr>
                </a:outerShdw>
              </a:effectLst>
              <a:cs typeface="Arial" pitchFamily="34" charset="0"/>
            </a:endParaRPr>
          </a:p>
        </p:txBody>
      </p:sp>
      <p:sp>
        <p:nvSpPr>
          <p:cNvPr id="5" name="TextBox 4">
            <a:extLst>
              <a:ext uri="{FF2B5EF4-FFF2-40B4-BE49-F238E27FC236}">
                <a16:creationId xmlns:a16="http://schemas.microsoft.com/office/drawing/2014/main" id="{5B6A40B6-B11C-4512-B2A9-DD32E7FA759D}"/>
              </a:ext>
            </a:extLst>
          </p:cNvPr>
          <p:cNvSpPr txBox="1"/>
          <p:nvPr/>
        </p:nvSpPr>
        <p:spPr>
          <a:xfrm rot="21163052">
            <a:off x="3889341" y="3538461"/>
            <a:ext cx="2059312" cy="707886"/>
          </a:xfrm>
          <a:prstGeom prst="rect">
            <a:avLst/>
          </a:prstGeom>
          <a:noFill/>
        </p:spPr>
        <p:txBody>
          <a:bodyPr wrap="square" rtlCol="0">
            <a:spAutoFit/>
          </a:bodyPr>
          <a:lstStyle/>
          <a:p>
            <a:r>
              <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rPr>
              <a:t>Guests have a restricted access to the app they are only allowed to search, view different posts and interactions.</a:t>
            </a:r>
          </a:p>
        </p:txBody>
      </p:sp>
      <p:sp>
        <p:nvSpPr>
          <p:cNvPr id="7" name="TextBox 6">
            <a:extLst>
              <a:ext uri="{FF2B5EF4-FFF2-40B4-BE49-F238E27FC236}">
                <a16:creationId xmlns:a16="http://schemas.microsoft.com/office/drawing/2014/main" id="{2942840D-BCE7-4AB0-B1DE-6C28DE792B66}"/>
              </a:ext>
            </a:extLst>
          </p:cNvPr>
          <p:cNvSpPr txBox="1"/>
          <p:nvPr/>
        </p:nvSpPr>
        <p:spPr>
          <a:xfrm>
            <a:off x="4312596" y="468279"/>
            <a:ext cx="3566808" cy="769441"/>
          </a:xfrm>
          <a:prstGeom prst="rect">
            <a:avLst/>
          </a:prstGeom>
          <a:noFill/>
        </p:spPr>
        <p:txBody>
          <a:bodyPr wrap="square" rtlCol="0" anchor="ctr">
            <a:spAutoFit/>
          </a:bodyPr>
          <a:lstStyle/>
          <a:p>
            <a:pPr algn="dist"/>
            <a:r>
              <a:rPr lang="en-US" altLang="ko-KR" sz="4400" b="1" dirty="0">
                <a:solidFill>
                  <a:schemeClr val="accent2"/>
                </a:solidFill>
                <a:effectLst>
                  <a:outerShdw blurRad="38100" dist="38100" dir="2700000" algn="tl">
                    <a:srgbClr val="000000">
                      <a:alpha val="43137"/>
                    </a:srgbClr>
                  </a:outerShdw>
                </a:effectLst>
                <a:cs typeface="Arial" pitchFamily="34" charset="0"/>
              </a:rPr>
              <a:t>Application </a:t>
            </a:r>
          </a:p>
        </p:txBody>
      </p:sp>
      <p:sp>
        <p:nvSpPr>
          <p:cNvPr id="8" name="TextBox 7">
            <a:extLst>
              <a:ext uri="{FF2B5EF4-FFF2-40B4-BE49-F238E27FC236}">
                <a16:creationId xmlns:a16="http://schemas.microsoft.com/office/drawing/2014/main" id="{413C5614-3310-43C7-BFE1-A34DC6F81F12}"/>
              </a:ext>
            </a:extLst>
          </p:cNvPr>
          <p:cNvSpPr txBox="1"/>
          <p:nvPr/>
        </p:nvSpPr>
        <p:spPr>
          <a:xfrm>
            <a:off x="4312596" y="1115441"/>
            <a:ext cx="3566808" cy="584775"/>
          </a:xfrm>
          <a:prstGeom prst="rect">
            <a:avLst/>
          </a:prstGeom>
          <a:noFill/>
        </p:spPr>
        <p:txBody>
          <a:bodyPr wrap="square" rtlCol="0" anchor="ctr">
            <a:spAutoFit/>
          </a:bodyPr>
          <a:lstStyle/>
          <a:p>
            <a:pPr algn="dist"/>
            <a:r>
              <a:rPr lang="en-GB" altLang="ko-KR" sz="3200" b="1" dirty="0">
                <a:solidFill>
                  <a:schemeClr val="accent2"/>
                </a:solidFill>
                <a:effectLst>
                  <a:outerShdw blurRad="38100" dist="38100" dir="2700000" algn="tl">
                    <a:srgbClr val="000000">
                      <a:alpha val="43137"/>
                    </a:srgbClr>
                  </a:outerShdw>
                </a:effectLst>
                <a:cs typeface="Arial" pitchFamily="34" charset="0"/>
              </a:rPr>
              <a:t>Main Features</a:t>
            </a:r>
            <a:endParaRPr lang="ko-KR" altLang="en-US" sz="3200" b="1" dirty="0">
              <a:solidFill>
                <a:schemeClr val="accent2"/>
              </a:solidFill>
              <a:effectLst>
                <a:outerShdw blurRad="38100" dist="38100" dir="2700000" algn="tl">
                  <a:srgbClr val="000000">
                    <a:alpha val="43137"/>
                  </a:srgbClr>
                </a:outerShdw>
              </a:effectLst>
              <a:cs typeface="Arial" pitchFamily="34" charset="0"/>
            </a:endParaRPr>
          </a:p>
        </p:txBody>
      </p:sp>
      <p:pic>
        <p:nvPicPr>
          <p:cNvPr id="31" name="Picture 30">
            <a:extLst>
              <a:ext uri="{FF2B5EF4-FFF2-40B4-BE49-F238E27FC236}">
                <a16:creationId xmlns:a16="http://schemas.microsoft.com/office/drawing/2014/main" id="{7B5293AF-D7CC-4A9A-BFBF-DBF0D5C47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52085">
            <a:off x="597688" y="3694346"/>
            <a:ext cx="1627281" cy="2411232"/>
          </a:xfrm>
          <a:prstGeom prst="rect">
            <a:avLst/>
          </a:prstGeom>
        </p:spPr>
      </p:pic>
      <p:sp>
        <p:nvSpPr>
          <p:cNvPr id="32" name="TextBox 31">
            <a:extLst>
              <a:ext uri="{FF2B5EF4-FFF2-40B4-BE49-F238E27FC236}">
                <a16:creationId xmlns:a16="http://schemas.microsoft.com/office/drawing/2014/main" id="{DC60E123-9DE1-4F80-B37A-E7D9C73FCD96}"/>
              </a:ext>
            </a:extLst>
          </p:cNvPr>
          <p:cNvSpPr txBox="1"/>
          <p:nvPr/>
        </p:nvSpPr>
        <p:spPr>
          <a:xfrm rot="21053263">
            <a:off x="6110123" y="2498036"/>
            <a:ext cx="2782646" cy="400110"/>
          </a:xfrm>
          <a:prstGeom prst="rect">
            <a:avLst/>
          </a:prstGeom>
          <a:noFill/>
        </p:spPr>
        <p:txBody>
          <a:bodyPr wrap="square" rtlCol="0" anchor="ctr">
            <a:spAutoFit/>
          </a:bodyPr>
          <a:lstStyle/>
          <a:p>
            <a:r>
              <a:rPr lang="en-US" altLang="ko-KR" sz="2000" dirty="0">
                <a:solidFill>
                  <a:schemeClr val="accent2"/>
                </a:solidFill>
                <a:effectLst>
                  <a:outerShdw blurRad="38100" dist="38100" dir="2700000" algn="tl">
                    <a:srgbClr val="000000">
                      <a:alpha val="43137"/>
                    </a:srgbClr>
                  </a:outerShdw>
                </a:effectLst>
                <a:cs typeface="Arial" pitchFamily="34" charset="0"/>
              </a:rPr>
              <a:t>Users</a:t>
            </a:r>
            <a:endParaRPr lang="ko-KR" altLang="en-US" sz="2000" dirty="0">
              <a:solidFill>
                <a:schemeClr val="accent2"/>
              </a:solidFill>
              <a:effectLst>
                <a:outerShdw blurRad="38100" dist="38100" dir="2700000" algn="tl">
                  <a:srgbClr val="000000">
                    <a:alpha val="43137"/>
                  </a:srgbClr>
                </a:outerShdw>
              </a:effectLst>
              <a:cs typeface="Arial" pitchFamily="34" charset="0"/>
            </a:endParaRPr>
          </a:p>
        </p:txBody>
      </p:sp>
      <p:sp>
        <p:nvSpPr>
          <p:cNvPr id="33" name="TextBox 32">
            <a:extLst>
              <a:ext uri="{FF2B5EF4-FFF2-40B4-BE49-F238E27FC236}">
                <a16:creationId xmlns:a16="http://schemas.microsoft.com/office/drawing/2014/main" id="{6E5186C4-9B51-43FB-A938-0D81A5D9CE3E}"/>
              </a:ext>
            </a:extLst>
          </p:cNvPr>
          <p:cNvSpPr txBox="1"/>
          <p:nvPr/>
        </p:nvSpPr>
        <p:spPr>
          <a:xfrm rot="21074165">
            <a:off x="6219970" y="3298234"/>
            <a:ext cx="2059312" cy="1631216"/>
          </a:xfrm>
          <a:prstGeom prst="rect">
            <a:avLst/>
          </a:prstGeom>
          <a:noFill/>
        </p:spPr>
        <p:txBody>
          <a:bodyPr wrap="square" rtlCol="0">
            <a:spAutoFit/>
          </a:bodyPr>
          <a:lstStyle/>
          <a:p>
            <a:r>
              <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rPr>
              <a:t>Users have full-access, in addition to what guests can do, they are allowed to:</a:t>
            </a:r>
          </a:p>
          <a:p>
            <a:endPar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endParaRPr>
          </a:p>
          <a:p>
            <a:r>
              <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rPr>
              <a:t>-create activities</a:t>
            </a:r>
          </a:p>
          <a:p>
            <a:r>
              <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rPr>
              <a:t>-add comments &amp; ratings</a:t>
            </a:r>
          </a:p>
          <a:p>
            <a:r>
              <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rPr>
              <a:t>-follow other users</a:t>
            </a:r>
          </a:p>
          <a:p>
            <a:r>
              <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rPr>
              <a:t>-like &amp; bookmark activities</a:t>
            </a:r>
          </a:p>
          <a:p>
            <a:r>
              <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rPr>
              <a:t>-chat </a:t>
            </a:r>
          </a:p>
          <a:p>
            <a:endParaRPr lang="en-US" altLang="ko-KR" sz="1000" dirty="0">
              <a:solidFill>
                <a:schemeClr val="tx1">
                  <a:lumMod val="85000"/>
                  <a:lumOff val="15000"/>
                </a:schemeClr>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158517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effectLst>
                  <a:outerShdw blurRad="38100" dist="38100" dir="2700000" algn="tl">
                    <a:srgbClr val="000000">
                      <a:alpha val="43137"/>
                    </a:srgbClr>
                  </a:outerShdw>
                </a:effectLst>
              </a:rPr>
              <a:t>Overview</a:t>
            </a:r>
          </a:p>
        </p:txBody>
      </p:sp>
      <p:sp>
        <p:nvSpPr>
          <p:cNvPr id="3" name="Rectangle 41">
            <a:extLst>
              <a:ext uri="{FF2B5EF4-FFF2-40B4-BE49-F238E27FC236}">
                <a16:creationId xmlns:a16="http://schemas.microsoft.com/office/drawing/2014/main" id="{EECB31D8-620F-4C66-8C85-A6A467C0542B}"/>
              </a:ext>
            </a:extLst>
          </p:cNvPr>
          <p:cNvSpPr/>
          <p:nvPr/>
        </p:nvSpPr>
        <p:spPr>
          <a:xfrm flipV="1">
            <a:off x="912508" y="4525270"/>
            <a:ext cx="2088000" cy="576064"/>
          </a:xfrm>
          <a:prstGeom prst="foldedCorner">
            <a:avLst>
              <a:gd name="adj" fmla="val 50000"/>
            </a:avLst>
          </a:prstGeom>
          <a:solidFill>
            <a:schemeClr val="accent1"/>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effectLst>
                <a:outerShdw blurRad="38100" dist="38100" dir="2700000" algn="tl">
                  <a:srgbClr val="000000">
                    <a:alpha val="43137"/>
                  </a:srgbClr>
                </a:outerShdw>
              </a:effectLst>
            </a:endParaRPr>
          </a:p>
        </p:txBody>
      </p:sp>
      <p:sp>
        <p:nvSpPr>
          <p:cNvPr id="4" name="Rectangle 50">
            <a:extLst>
              <a:ext uri="{FF2B5EF4-FFF2-40B4-BE49-F238E27FC236}">
                <a16:creationId xmlns:a16="http://schemas.microsoft.com/office/drawing/2014/main" id="{C57FFF33-57F7-4B0D-A27C-2AF759A91720}"/>
              </a:ext>
            </a:extLst>
          </p:cNvPr>
          <p:cNvSpPr/>
          <p:nvPr/>
        </p:nvSpPr>
        <p:spPr>
          <a:xfrm flipV="1">
            <a:off x="3674075" y="4525270"/>
            <a:ext cx="2088000" cy="576064"/>
          </a:xfrm>
          <a:prstGeom prst="foldedCorner">
            <a:avLst>
              <a:gd name="adj" fmla="val 43878"/>
            </a:avLst>
          </a:prstGeom>
          <a:solidFill>
            <a:schemeClr val="accent2"/>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effectLst>
                <a:outerShdw blurRad="38100" dist="38100" dir="2700000" algn="tl">
                  <a:srgbClr val="000000">
                    <a:alpha val="43137"/>
                  </a:srgbClr>
                </a:outerShdw>
              </a:effectLst>
            </a:endParaRPr>
          </a:p>
        </p:txBody>
      </p:sp>
      <p:sp>
        <p:nvSpPr>
          <p:cNvPr id="5" name="Rectangle 59">
            <a:extLst>
              <a:ext uri="{FF2B5EF4-FFF2-40B4-BE49-F238E27FC236}">
                <a16:creationId xmlns:a16="http://schemas.microsoft.com/office/drawing/2014/main" id="{5E11B4CE-CAFA-47E5-90F2-60EA6F2E8511}"/>
              </a:ext>
            </a:extLst>
          </p:cNvPr>
          <p:cNvSpPr/>
          <p:nvPr/>
        </p:nvSpPr>
        <p:spPr>
          <a:xfrm flipV="1">
            <a:off x="6435642" y="4525270"/>
            <a:ext cx="2088000" cy="576064"/>
          </a:xfrm>
          <a:prstGeom prst="foldedCorner">
            <a:avLst>
              <a:gd name="adj" fmla="val 45390"/>
            </a:avLst>
          </a:prstGeom>
          <a:solidFill>
            <a:schemeClr val="accent3"/>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effectLst>
                <a:outerShdw blurRad="38100" dist="38100" dir="2700000" algn="tl">
                  <a:srgbClr val="000000">
                    <a:alpha val="43137"/>
                  </a:srgbClr>
                </a:outerShdw>
              </a:effectLst>
            </a:endParaRPr>
          </a:p>
        </p:txBody>
      </p:sp>
      <p:sp>
        <p:nvSpPr>
          <p:cNvPr id="6" name="Rectangle 68">
            <a:extLst>
              <a:ext uri="{FF2B5EF4-FFF2-40B4-BE49-F238E27FC236}">
                <a16:creationId xmlns:a16="http://schemas.microsoft.com/office/drawing/2014/main" id="{498C025C-4F91-4EE8-B248-E002CBD30A4F}"/>
              </a:ext>
            </a:extLst>
          </p:cNvPr>
          <p:cNvSpPr/>
          <p:nvPr/>
        </p:nvSpPr>
        <p:spPr>
          <a:xfrm flipV="1">
            <a:off x="9197208" y="4525270"/>
            <a:ext cx="2088000" cy="576064"/>
          </a:xfrm>
          <a:prstGeom prst="foldedCorner">
            <a:avLst>
              <a:gd name="adj" fmla="val 45390"/>
            </a:avLst>
          </a:prstGeom>
          <a:solidFill>
            <a:schemeClr val="accent4"/>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effectLst>
                <a:outerShdw blurRad="38100" dist="38100" dir="2700000" algn="tl">
                  <a:srgbClr val="000000">
                    <a:alpha val="43137"/>
                  </a:srgbClr>
                </a:outerShdw>
              </a:effectLst>
            </a:endParaRPr>
          </a:p>
        </p:txBody>
      </p:sp>
      <p:sp>
        <p:nvSpPr>
          <p:cNvPr id="11" name="Text Placeholder 27">
            <a:extLst>
              <a:ext uri="{FF2B5EF4-FFF2-40B4-BE49-F238E27FC236}">
                <a16:creationId xmlns:a16="http://schemas.microsoft.com/office/drawing/2014/main" id="{EB0D4A29-9FDC-40FE-BF48-A20BCAC41A2C}"/>
              </a:ext>
            </a:extLst>
          </p:cNvPr>
          <p:cNvSpPr txBox="1">
            <a:spLocks/>
          </p:cNvSpPr>
          <p:nvPr/>
        </p:nvSpPr>
        <p:spPr>
          <a:xfrm>
            <a:off x="1035253" y="4590659"/>
            <a:ext cx="1800000" cy="468164"/>
          </a:xfrm>
          <a:prstGeom prst="rect">
            <a:avLst/>
          </a:prstGeom>
        </p:spPr>
        <p:txBody>
          <a:bodyPr anchor="ctr"/>
          <a:lstStyle>
            <a:lvl1pPr marL="0" indent="0" algn="ctr" defTabSz="914400" rtl="0" eaLnBrk="1" latinLnBrk="1" hangingPunct="1">
              <a:lnSpc>
                <a:spcPct val="90000"/>
              </a:lnSpc>
              <a:spcBef>
                <a:spcPts val="1000"/>
              </a:spcBef>
              <a:buFontTx/>
              <a:buNone/>
              <a:defRPr sz="1600" b="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ffectLst>
                  <a:outerShdw blurRad="38100" dist="38100" dir="2700000" algn="tl">
                    <a:srgbClr val="000000">
                      <a:alpha val="43137"/>
                    </a:srgbClr>
                  </a:outerShdw>
                </a:effectLst>
              </a:rPr>
              <a:t>Home page</a:t>
            </a:r>
          </a:p>
        </p:txBody>
      </p:sp>
      <p:sp>
        <p:nvSpPr>
          <p:cNvPr id="13" name="Text Placeholder 27">
            <a:extLst>
              <a:ext uri="{FF2B5EF4-FFF2-40B4-BE49-F238E27FC236}">
                <a16:creationId xmlns:a16="http://schemas.microsoft.com/office/drawing/2014/main" id="{64104409-2121-451C-86B6-C8C2F3A8DEA6}"/>
              </a:ext>
            </a:extLst>
          </p:cNvPr>
          <p:cNvSpPr txBox="1">
            <a:spLocks/>
          </p:cNvSpPr>
          <p:nvPr/>
        </p:nvSpPr>
        <p:spPr>
          <a:xfrm>
            <a:off x="3804078" y="4590659"/>
            <a:ext cx="1800000" cy="468164"/>
          </a:xfrm>
          <a:prstGeom prst="rect">
            <a:avLst/>
          </a:prstGeom>
        </p:spPr>
        <p:txBody>
          <a:bodyPr anchor="ctr"/>
          <a:lstStyle>
            <a:lvl1pPr marL="0" indent="0" algn="ctr" defTabSz="914400" rtl="0" eaLnBrk="1" latinLnBrk="1" hangingPunct="1">
              <a:lnSpc>
                <a:spcPct val="90000"/>
              </a:lnSpc>
              <a:spcBef>
                <a:spcPts val="1000"/>
              </a:spcBef>
              <a:buFontTx/>
              <a:buNone/>
              <a:defRPr sz="1600" b="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ffectLst>
                  <a:outerShdw blurRad="38100" dist="38100" dir="2700000" algn="tl">
                    <a:srgbClr val="000000">
                      <a:alpha val="43137"/>
                    </a:srgbClr>
                  </a:outerShdw>
                </a:effectLst>
              </a:rPr>
              <a:t>User profile</a:t>
            </a:r>
          </a:p>
        </p:txBody>
      </p:sp>
      <p:sp>
        <p:nvSpPr>
          <p:cNvPr id="15" name="Text Placeholder 27">
            <a:extLst>
              <a:ext uri="{FF2B5EF4-FFF2-40B4-BE49-F238E27FC236}">
                <a16:creationId xmlns:a16="http://schemas.microsoft.com/office/drawing/2014/main" id="{34FA1C5A-7563-4F8A-89FE-1AC715B945A8}"/>
              </a:ext>
            </a:extLst>
          </p:cNvPr>
          <p:cNvSpPr txBox="1">
            <a:spLocks/>
          </p:cNvSpPr>
          <p:nvPr/>
        </p:nvSpPr>
        <p:spPr>
          <a:xfrm>
            <a:off x="6572903" y="4590659"/>
            <a:ext cx="1800000" cy="468164"/>
          </a:xfrm>
          <a:prstGeom prst="rect">
            <a:avLst/>
          </a:prstGeom>
        </p:spPr>
        <p:txBody>
          <a:bodyPr anchor="ctr"/>
          <a:lstStyle>
            <a:lvl1pPr marL="0" indent="0" algn="ctr" defTabSz="914400" rtl="0" eaLnBrk="1" latinLnBrk="1" hangingPunct="1">
              <a:lnSpc>
                <a:spcPct val="90000"/>
              </a:lnSpc>
              <a:spcBef>
                <a:spcPts val="1000"/>
              </a:spcBef>
              <a:buFontTx/>
              <a:buNone/>
              <a:defRPr sz="1600" b="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ffectLst>
                  <a:outerShdw blurRad="38100" dist="38100" dir="2700000" algn="tl">
                    <a:srgbClr val="000000">
                      <a:alpha val="43137"/>
                    </a:srgbClr>
                  </a:outerShdw>
                </a:effectLst>
              </a:rPr>
              <a:t>Search</a:t>
            </a:r>
            <a:endParaRPr lang="en-US" dirty="0">
              <a:effectLst>
                <a:outerShdw blurRad="38100" dist="38100" dir="2700000" algn="tl">
                  <a:srgbClr val="000000">
                    <a:alpha val="43137"/>
                  </a:srgbClr>
                </a:outerShdw>
              </a:effectLst>
            </a:endParaRPr>
          </a:p>
        </p:txBody>
      </p:sp>
      <p:sp>
        <p:nvSpPr>
          <p:cNvPr id="17" name="Text Placeholder 27">
            <a:extLst>
              <a:ext uri="{FF2B5EF4-FFF2-40B4-BE49-F238E27FC236}">
                <a16:creationId xmlns:a16="http://schemas.microsoft.com/office/drawing/2014/main" id="{67805859-7658-4BF2-89DB-4A2959F228C1}"/>
              </a:ext>
            </a:extLst>
          </p:cNvPr>
          <p:cNvSpPr txBox="1">
            <a:spLocks/>
          </p:cNvSpPr>
          <p:nvPr/>
        </p:nvSpPr>
        <p:spPr>
          <a:xfrm>
            <a:off x="9341729" y="4590659"/>
            <a:ext cx="1800000" cy="468164"/>
          </a:xfrm>
          <a:prstGeom prst="rect">
            <a:avLst/>
          </a:prstGeom>
        </p:spPr>
        <p:txBody>
          <a:bodyPr anchor="ctr"/>
          <a:lstStyle>
            <a:lvl1pPr marL="0" indent="0" algn="ctr" defTabSz="914400" rtl="0" eaLnBrk="1" latinLnBrk="1" hangingPunct="1">
              <a:lnSpc>
                <a:spcPct val="90000"/>
              </a:lnSpc>
              <a:spcBef>
                <a:spcPts val="1000"/>
              </a:spcBef>
              <a:buFontTx/>
              <a:buNone/>
              <a:defRPr sz="1600" b="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ffectLst>
                  <a:outerShdw blurRad="38100" dist="38100" dir="2700000" algn="tl">
                    <a:srgbClr val="000000">
                      <a:alpha val="43137"/>
                    </a:srgbClr>
                  </a:outerShdw>
                </a:effectLst>
              </a:rPr>
              <a:t>Activity Details</a:t>
            </a:r>
          </a:p>
        </p:txBody>
      </p:sp>
      <p:sp>
        <p:nvSpPr>
          <p:cNvPr id="19" name="TextBox 18">
            <a:extLst>
              <a:ext uri="{FF2B5EF4-FFF2-40B4-BE49-F238E27FC236}">
                <a16:creationId xmlns:a16="http://schemas.microsoft.com/office/drawing/2014/main" id="{FBA1A250-DED7-4BA0-B7E5-3C256C5450AF}"/>
              </a:ext>
            </a:extLst>
          </p:cNvPr>
          <p:cNvSpPr txBox="1"/>
          <p:nvPr/>
        </p:nvSpPr>
        <p:spPr>
          <a:xfrm>
            <a:off x="1035253" y="5109898"/>
            <a:ext cx="1800000" cy="461665"/>
          </a:xfrm>
          <a:prstGeom prst="rect">
            <a:avLst/>
          </a:prstGeom>
          <a:noFill/>
        </p:spPr>
        <p:txBody>
          <a:bodyPr wrap="square" rtlCol="0">
            <a:spAutoFit/>
          </a:bodyPr>
          <a:lstStyle/>
          <a:p>
            <a:pPr algn="ctr"/>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Helps the users browse through activities </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0" name="TextBox 19">
            <a:extLst>
              <a:ext uri="{FF2B5EF4-FFF2-40B4-BE49-F238E27FC236}">
                <a16:creationId xmlns:a16="http://schemas.microsoft.com/office/drawing/2014/main" id="{C49A23BE-E808-4FC6-8C67-938ACF6ED116}"/>
              </a:ext>
            </a:extLst>
          </p:cNvPr>
          <p:cNvSpPr txBox="1"/>
          <p:nvPr/>
        </p:nvSpPr>
        <p:spPr>
          <a:xfrm>
            <a:off x="3760921" y="5109898"/>
            <a:ext cx="1800000" cy="830997"/>
          </a:xfrm>
          <a:prstGeom prst="rect">
            <a:avLst/>
          </a:prstGeom>
          <a:noFill/>
        </p:spPr>
        <p:txBody>
          <a:bodyPr wrap="square" rtlCol="0">
            <a:spAutoFit/>
          </a:bodyPr>
          <a:lstStyle/>
          <a:p>
            <a:pPr algn="ctr"/>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Offers different details about the user with the follow and chat functionalities.</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1" name="TextBox 20">
            <a:extLst>
              <a:ext uri="{FF2B5EF4-FFF2-40B4-BE49-F238E27FC236}">
                <a16:creationId xmlns:a16="http://schemas.microsoft.com/office/drawing/2014/main" id="{2D818BC1-2B40-4B91-BB8B-09600C0A9AFB}"/>
              </a:ext>
            </a:extLst>
          </p:cNvPr>
          <p:cNvSpPr txBox="1"/>
          <p:nvPr/>
        </p:nvSpPr>
        <p:spPr>
          <a:xfrm>
            <a:off x="6486589" y="5109898"/>
            <a:ext cx="1800000" cy="646331"/>
          </a:xfrm>
          <a:prstGeom prst="rect">
            <a:avLst/>
          </a:prstGeom>
          <a:noFill/>
        </p:spPr>
        <p:txBody>
          <a:bodyPr wrap="square" rtlCol="0">
            <a:spAutoFit/>
          </a:bodyPr>
          <a:lstStyle/>
          <a:p>
            <a:pPr algn="ctr"/>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Allows searching for activities by city name and with specific filters</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2" name="TextBox 21">
            <a:extLst>
              <a:ext uri="{FF2B5EF4-FFF2-40B4-BE49-F238E27FC236}">
                <a16:creationId xmlns:a16="http://schemas.microsoft.com/office/drawing/2014/main" id="{4BCBB12A-411E-4FF4-871B-1465CDD37CC6}"/>
              </a:ext>
            </a:extLst>
          </p:cNvPr>
          <p:cNvSpPr txBox="1"/>
          <p:nvPr/>
        </p:nvSpPr>
        <p:spPr>
          <a:xfrm>
            <a:off x="9341729" y="5109898"/>
            <a:ext cx="1800000" cy="1015663"/>
          </a:xfrm>
          <a:prstGeom prst="rect">
            <a:avLst/>
          </a:prstGeom>
          <a:noFill/>
        </p:spPr>
        <p:txBody>
          <a:bodyPr wrap="square" rtlCol="0">
            <a:spAutoFit/>
          </a:bodyPr>
          <a:lstStyle/>
          <a:p>
            <a:pPr algn="ctr"/>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Contains the description and pictures  with the user interactions (likes ,comments)</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pic>
        <p:nvPicPr>
          <p:cNvPr id="32" name="Picture Placeholder 31">
            <a:extLst>
              <a:ext uri="{FF2B5EF4-FFF2-40B4-BE49-F238E27FC236}">
                <a16:creationId xmlns:a16="http://schemas.microsoft.com/office/drawing/2014/main" id="{11C6AD59-556A-4462-A59C-5FDE07652B80}"/>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8412" b="8412"/>
          <a:stretch>
            <a:fillRect/>
          </a:stretch>
        </p:blipFill>
        <p:spPr>
          <a:xfrm>
            <a:off x="1290508" y="2069959"/>
            <a:ext cx="1332000" cy="2064859"/>
          </a:xfrm>
        </p:spPr>
      </p:pic>
      <p:pic>
        <p:nvPicPr>
          <p:cNvPr id="35" name="Picture Placeholder 34">
            <a:extLst>
              <a:ext uri="{FF2B5EF4-FFF2-40B4-BE49-F238E27FC236}">
                <a16:creationId xmlns:a16="http://schemas.microsoft.com/office/drawing/2014/main" id="{78941A65-2AED-412D-8BF9-6AB863D2D87C}"/>
              </a:ext>
            </a:extLst>
          </p:cNvPr>
          <p:cNvPicPr>
            <a:picLocks noGrp="1" noChangeAspect="1"/>
          </p:cNvPicPr>
          <p:nvPr>
            <p:ph type="pic" sz="quarter" idx="59"/>
          </p:nvPr>
        </p:nvPicPr>
        <p:blipFill>
          <a:blip r:embed="rId3" cstate="print">
            <a:extLst>
              <a:ext uri="{28A0092B-C50C-407E-A947-70E740481C1C}">
                <a14:useLocalDpi xmlns:a14="http://schemas.microsoft.com/office/drawing/2010/main" val="0"/>
              </a:ext>
            </a:extLst>
          </a:blip>
          <a:srcRect t="6904" b="6904"/>
          <a:stretch>
            <a:fillRect/>
          </a:stretch>
        </p:blipFill>
        <p:spPr/>
      </p:pic>
      <p:pic>
        <p:nvPicPr>
          <p:cNvPr id="37" name="Picture Placeholder 36">
            <a:extLst>
              <a:ext uri="{FF2B5EF4-FFF2-40B4-BE49-F238E27FC236}">
                <a16:creationId xmlns:a16="http://schemas.microsoft.com/office/drawing/2014/main" id="{1B0A75C1-63A2-43BD-BFD8-430058C0F36A}"/>
              </a:ext>
            </a:extLst>
          </p:cNvPr>
          <p:cNvPicPr>
            <a:picLocks noGrp="1" noChangeAspect="1"/>
          </p:cNvPicPr>
          <p:nvPr>
            <p:ph type="pic" sz="quarter" idx="63"/>
          </p:nvPr>
        </p:nvPicPr>
        <p:blipFill>
          <a:blip r:embed="rId4" cstate="print">
            <a:extLst>
              <a:ext uri="{28A0092B-C50C-407E-A947-70E740481C1C}">
                <a14:useLocalDpi xmlns:a14="http://schemas.microsoft.com/office/drawing/2010/main" val="0"/>
              </a:ext>
            </a:extLst>
          </a:blip>
          <a:srcRect t="10490" b="10490"/>
          <a:stretch>
            <a:fillRect/>
          </a:stretch>
        </p:blipFill>
        <p:spPr/>
      </p:pic>
      <p:pic>
        <p:nvPicPr>
          <p:cNvPr id="41" name="Picture Placeholder 40">
            <a:extLst>
              <a:ext uri="{FF2B5EF4-FFF2-40B4-BE49-F238E27FC236}">
                <a16:creationId xmlns:a16="http://schemas.microsoft.com/office/drawing/2014/main" id="{FEC5FC9B-D403-4378-B3BD-06C2FBAC7CEA}"/>
              </a:ext>
            </a:extLst>
          </p:cNvPr>
          <p:cNvPicPr>
            <a:picLocks noGrp="1" noChangeAspect="1"/>
          </p:cNvPicPr>
          <p:nvPr>
            <p:ph type="pic" sz="quarter" idx="67"/>
          </p:nvPr>
        </p:nvPicPr>
        <p:blipFill>
          <a:blip r:embed="rId5" cstate="print">
            <a:extLst>
              <a:ext uri="{28A0092B-C50C-407E-A947-70E740481C1C}">
                <a14:useLocalDpi xmlns:a14="http://schemas.microsoft.com/office/drawing/2010/main" val="0"/>
              </a:ext>
            </a:extLst>
          </a:blip>
          <a:srcRect t="9023" b="9023"/>
          <a:stretch>
            <a:fillRect/>
          </a:stretch>
        </p:blipFill>
        <p:spPr/>
      </p:pic>
    </p:spTree>
    <p:extLst>
      <p:ext uri="{BB962C8B-B14F-4D97-AF65-F5344CB8AC3E}">
        <p14:creationId xmlns:p14="http://schemas.microsoft.com/office/powerpoint/2010/main" val="1410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1">
            <a:extLst>
              <a:ext uri="{FF2B5EF4-FFF2-40B4-BE49-F238E27FC236}">
                <a16:creationId xmlns:a16="http://schemas.microsoft.com/office/drawing/2014/main" id="{EECB31D8-620F-4C66-8C85-A6A467C0542B}"/>
              </a:ext>
            </a:extLst>
          </p:cNvPr>
          <p:cNvSpPr/>
          <p:nvPr/>
        </p:nvSpPr>
        <p:spPr>
          <a:xfrm flipV="1">
            <a:off x="3630000" y="4522648"/>
            <a:ext cx="2088000" cy="576064"/>
          </a:xfrm>
          <a:prstGeom prst="foldedCorner">
            <a:avLst>
              <a:gd name="adj" fmla="val 50000"/>
            </a:avLst>
          </a:prstGeom>
          <a:solidFill>
            <a:schemeClr val="accent5">
              <a:lumMod val="75000"/>
            </a:schemeClr>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effectLst>
                <a:outerShdw blurRad="38100" dist="38100" dir="2700000" algn="tl">
                  <a:srgbClr val="000000">
                    <a:alpha val="43137"/>
                  </a:srgbClr>
                </a:outerShdw>
              </a:effectLst>
            </a:endParaRPr>
          </a:p>
        </p:txBody>
      </p:sp>
      <p:sp>
        <p:nvSpPr>
          <p:cNvPr id="4" name="Rectangle 50">
            <a:extLst>
              <a:ext uri="{FF2B5EF4-FFF2-40B4-BE49-F238E27FC236}">
                <a16:creationId xmlns:a16="http://schemas.microsoft.com/office/drawing/2014/main" id="{C57FFF33-57F7-4B0D-A27C-2AF759A91720}"/>
              </a:ext>
            </a:extLst>
          </p:cNvPr>
          <p:cNvSpPr/>
          <p:nvPr/>
        </p:nvSpPr>
        <p:spPr>
          <a:xfrm flipV="1">
            <a:off x="6413604" y="4522648"/>
            <a:ext cx="2088000" cy="576064"/>
          </a:xfrm>
          <a:prstGeom prst="foldedCorner">
            <a:avLst>
              <a:gd name="adj" fmla="val 43878"/>
            </a:avLst>
          </a:prstGeom>
          <a:solidFill>
            <a:schemeClr val="accent6">
              <a:lumMod val="75000"/>
            </a:schemeClr>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effectLst>
                <a:outerShdw blurRad="38100" dist="38100" dir="2700000" algn="tl">
                  <a:srgbClr val="000000">
                    <a:alpha val="43137"/>
                  </a:srgbClr>
                </a:outerShdw>
              </a:effectLst>
            </a:endParaRPr>
          </a:p>
        </p:txBody>
      </p:sp>
      <p:sp>
        <p:nvSpPr>
          <p:cNvPr id="5" name="Rectangle 59">
            <a:extLst>
              <a:ext uri="{FF2B5EF4-FFF2-40B4-BE49-F238E27FC236}">
                <a16:creationId xmlns:a16="http://schemas.microsoft.com/office/drawing/2014/main" id="{5E11B4CE-CAFA-47E5-90F2-60EA6F2E8511}"/>
              </a:ext>
            </a:extLst>
          </p:cNvPr>
          <p:cNvSpPr/>
          <p:nvPr/>
        </p:nvSpPr>
        <p:spPr>
          <a:xfrm flipV="1">
            <a:off x="906792" y="4522648"/>
            <a:ext cx="2088000" cy="576064"/>
          </a:xfrm>
          <a:prstGeom prst="foldedCorner">
            <a:avLst>
              <a:gd name="adj" fmla="val 45390"/>
            </a:avLst>
          </a:prstGeom>
          <a:solidFill>
            <a:schemeClr val="bg1">
              <a:lumMod val="65000"/>
            </a:schemeClr>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effectLst>
                <a:outerShdw blurRad="38100" dist="38100" dir="2700000" algn="tl">
                  <a:srgbClr val="000000">
                    <a:alpha val="43137"/>
                  </a:srgbClr>
                </a:outerShdw>
              </a:effectLst>
            </a:endParaRPr>
          </a:p>
        </p:txBody>
      </p:sp>
      <p:sp>
        <p:nvSpPr>
          <p:cNvPr id="6" name="Rectangle 68">
            <a:extLst>
              <a:ext uri="{FF2B5EF4-FFF2-40B4-BE49-F238E27FC236}">
                <a16:creationId xmlns:a16="http://schemas.microsoft.com/office/drawing/2014/main" id="{498C025C-4F91-4EE8-B248-E002CBD30A4F}"/>
              </a:ext>
            </a:extLst>
          </p:cNvPr>
          <p:cNvSpPr/>
          <p:nvPr/>
        </p:nvSpPr>
        <p:spPr>
          <a:xfrm flipV="1">
            <a:off x="9197208" y="4525270"/>
            <a:ext cx="2088000" cy="576064"/>
          </a:xfrm>
          <a:prstGeom prst="foldedCorner">
            <a:avLst>
              <a:gd name="adj" fmla="val 45390"/>
            </a:avLst>
          </a:prstGeom>
          <a:solidFill>
            <a:schemeClr val="bg2">
              <a:lumMod val="50000"/>
            </a:schemeClr>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effectLst>
                <a:outerShdw blurRad="38100" dist="38100" dir="2700000" algn="tl">
                  <a:srgbClr val="000000">
                    <a:alpha val="43137"/>
                  </a:srgbClr>
                </a:outerShdw>
              </a:effectLst>
            </a:endParaRPr>
          </a:p>
        </p:txBody>
      </p:sp>
      <p:sp>
        <p:nvSpPr>
          <p:cNvPr id="11" name="Text Placeholder 27">
            <a:extLst>
              <a:ext uri="{FF2B5EF4-FFF2-40B4-BE49-F238E27FC236}">
                <a16:creationId xmlns:a16="http://schemas.microsoft.com/office/drawing/2014/main" id="{EB0D4A29-9FDC-40FE-BF48-A20BCAC41A2C}"/>
              </a:ext>
            </a:extLst>
          </p:cNvPr>
          <p:cNvSpPr txBox="1">
            <a:spLocks/>
          </p:cNvSpPr>
          <p:nvPr/>
        </p:nvSpPr>
        <p:spPr>
          <a:xfrm>
            <a:off x="3752745" y="4588037"/>
            <a:ext cx="1800000" cy="468164"/>
          </a:xfrm>
          <a:prstGeom prst="rect">
            <a:avLst/>
          </a:prstGeom>
        </p:spPr>
        <p:txBody>
          <a:bodyPr anchor="ctr"/>
          <a:lstStyle>
            <a:lvl1pPr marL="0" indent="0" algn="ctr" defTabSz="914400" rtl="0" eaLnBrk="1" latinLnBrk="1" hangingPunct="1">
              <a:lnSpc>
                <a:spcPct val="90000"/>
              </a:lnSpc>
              <a:spcBef>
                <a:spcPts val="1000"/>
              </a:spcBef>
              <a:buFontTx/>
              <a:buNone/>
              <a:defRPr sz="1600" b="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ffectLst>
                  <a:outerShdw blurRad="38100" dist="38100" dir="2700000" algn="tl">
                    <a:srgbClr val="000000">
                      <a:alpha val="43137"/>
                    </a:srgbClr>
                  </a:outerShdw>
                </a:effectLst>
              </a:rPr>
              <a:t>Create posts</a:t>
            </a:r>
          </a:p>
        </p:txBody>
      </p:sp>
      <p:sp>
        <p:nvSpPr>
          <p:cNvPr id="13" name="Text Placeholder 27">
            <a:extLst>
              <a:ext uri="{FF2B5EF4-FFF2-40B4-BE49-F238E27FC236}">
                <a16:creationId xmlns:a16="http://schemas.microsoft.com/office/drawing/2014/main" id="{64104409-2121-451C-86B6-C8C2F3A8DEA6}"/>
              </a:ext>
            </a:extLst>
          </p:cNvPr>
          <p:cNvSpPr txBox="1">
            <a:spLocks/>
          </p:cNvSpPr>
          <p:nvPr/>
        </p:nvSpPr>
        <p:spPr>
          <a:xfrm>
            <a:off x="6543607" y="4588037"/>
            <a:ext cx="1800000" cy="468164"/>
          </a:xfrm>
          <a:prstGeom prst="rect">
            <a:avLst/>
          </a:prstGeom>
        </p:spPr>
        <p:txBody>
          <a:bodyPr anchor="ctr"/>
          <a:lstStyle>
            <a:lvl1pPr marL="0" indent="0" algn="ctr" defTabSz="914400" rtl="0" eaLnBrk="1" latinLnBrk="1" hangingPunct="1">
              <a:lnSpc>
                <a:spcPct val="90000"/>
              </a:lnSpc>
              <a:spcBef>
                <a:spcPts val="1000"/>
              </a:spcBef>
              <a:buFontTx/>
              <a:buNone/>
              <a:defRPr sz="1600" b="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ffectLst>
                  <a:outerShdw blurRad="38100" dist="38100" dir="2700000" algn="tl">
                    <a:srgbClr val="000000">
                      <a:alpha val="43137"/>
                    </a:srgbClr>
                  </a:outerShdw>
                </a:effectLst>
              </a:rPr>
              <a:t>Notifications</a:t>
            </a:r>
          </a:p>
        </p:txBody>
      </p:sp>
      <p:sp>
        <p:nvSpPr>
          <p:cNvPr id="15" name="Text Placeholder 27">
            <a:extLst>
              <a:ext uri="{FF2B5EF4-FFF2-40B4-BE49-F238E27FC236}">
                <a16:creationId xmlns:a16="http://schemas.microsoft.com/office/drawing/2014/main" id="{34FA1C5A-7563-4F8A-89FE-1AC715B945A8}"/>
              </a:ext>
            </a:extLst>
          </p:cNvPr>
          <p:cNvSpPr txBox="1">
            <a:spLocks/>
          </p:cNvSpPr>
          <p:nvPr/>
        </p:nvSpPr>
        <p:spPr>
          <a:xfrm>
            <a:off x="1044053" y="4588037"/>
            <a:ext cx="1800000" cy="468164"/>
          </a:xfrm>
          <a:prstGeom prst="rect">
            <a:avLst/>
          </a:prstGeom>
        </p:spPr>
        <p:txBody>
          <a:bodyPr anchor="ctr"/>
          <a:lstStyle>
            <a:lvl1pPr marL="0" indent="0" algn="ctr" defTabSz="914400" rtl="0" eaLnBrk="1" latinLnBrk="1" hangingPunct="1">
              <a:lnSpc>
                <a:spcPct val="90000"/>
              </a:lnSpc>
              <a:spcBef>
                <a:spcPts val="1000"/>
              </a:spcBef>
              <a:buFontTx/>
              <a:buNone/>
              <a:defRPr sz="1600" b="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ffectLst>
                  <a:outerShdw blurRad="38100" dist="38100" dir="2700000" algn="tl">
                    <a:srgbClr val="000000">
                      <a:alpha val="43137"/>
                    </a:srgbClr>
                  </a:outerShdw>
                </a:effectLst>
              </a:rPr>
              <a:t>Activity details-2</a:t>
            </a:r>
            <a:endParaRPr lang="en-US" dirty="0">
              <a:effectLst>
                <a:outerShdw blurRad="38100" dist="38100" dir="2700000" algn="tl">
                  <a:srgbClr val="000000">
                    <a:alpha val="43137"/>
                  </a:srgbClr>
                </a:outerShdw>
              </a:effectLst>
            </a:endParaRPr>
          </a:p>
        </p:txBody>
      </p:sp>
      <p:sp>
        <p:nvSpPr>
          <p:cNvPr id="17" name="Text Placeholder 27">
            <a:extLst>
              <a:ext uri="{FF2B5EF4-FFF2-40B4-BE49-F238E27FC236}">
                <a16:creationId xmlns:a16="http://schemas.microsoft.com/office/drawing/2014/main" id="{67805859-7658-4BF2-89DB-4A2959F228C1}"/>
              </a:ext>
            </a:extLst>
          </p:cNvPr>
          <p:cNvSpPr txBox="1">
            <a:spLocks/>
          </p:cNvSpPr>
          <p:nvPr/>
        </p:nvSpPr>
        <p:spPr>
          <a:xfrm>
            <a:off x="9341729" y="4590659"/>
            <a:ext cx="1800000" cy="468164"/>
          </a:xfrm>
          <a:prstGeom prst="rect">
            <a:avLst/>
          </a:prstGeom>
        </p:spPr>
        <p:txBody>
          <a:bodyPr anchor="ctr"/>
          <a:lstStyle>
            <a:lvl1pPr marL="0" indent="0" algn="ctr" defTabSz="914400" rtl="0" eaLnBrk="1" latinLnBrk="1" hangingPunct="1">
              <a:lnSpc>
                <a:spcPct val="90000"/>
              </a:lnSpc>
              <a:spcBef>
                <a:spcPts val="1000"/>
              </a:spcBef>
              <a:buFontTx/>
              <a:buNone/>
              <a:defRPr sz="1600" b="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ffectLst>
                  <a:outerShdw blurRad="38100" dist="38100" dir="2700000" algn="tl">
                    <a:srgbClr val="000000">
                      <a:alpha val="43137"/>
                    </a:srgbClr>
                  </a:outerShdw>
                </a:effectLst>
              </a:rPr>
              <a:t>Chats</a:t>
            </a:r>
          </a:p>
        </p:txBody>
      </p:sp>
      <p:sp>
        <p:nvSpPr>
          <p:cNvPr id="19" name="TextBox 18">
            <a:extLst>
              <a:ext uri="{FF2B5EF4-FFF2-40B4-BE49-F238E27FC236}">
                <a16:creationId xmlns:a16="http://schemas.microsoft.com/office/drawing/2014/main" id="{FBA1A250-DED7-4BA0-B7E5-3C256C5450AF}"/>
              </a:ext>
            </a:extLst>
          </p:cNvPr>
          <p:cNvSpPr txBox="1"/>
          <p:nvPr/>
        </p:nvSpPr>
        <p:spPr>
          <a:xfrm>
            <a:off x="3752745" y="5107276"/>
            <a:ext cx="1800000" cy="461665"/>
          </a:xfrm>
          <a:prstGeom prst="rect">
            <a:avLst/>
          </a:prstGeom>
          <a:noFill/>
        </p:spPr>
        <p:txBody>
          <a:bodyPr wrap="square" rtlCol="0">
            <a:spAutoFit/>
          </a:bodyPr>
          <a:lstStyle/>
          <a:p>
            <a:pPr algn="ctr"/>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Allows the making of new activities</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0" name="TextBox 19">
            <a:extLst>
              <a:ext uri="{FF2B5EF4-FFF2-40B4-BE49-F238E27FC236}">
                <a16:creationId xmlns:a16="http://schemas.microsoft.com/office/drawing/2014/main" id="{C49A23BE-E808-4FC6-8C67-938ACF6ED116}"/>
              </a:ext>
            </a:extLst>
          </p:cNvPr>
          <p:cNvSpPr txBox="1"/>
          <p:nvPr/>
        </p:nvSpPr>
        <p:spPr>
          <a:xfrm>
            <a:off x="6500450" y="5107276"/>
            <a:ext cx="1800000" cy="830997"/>
          </a:xfrm>
          <a:prstGeom prst="rect">
            <a:avLst/>
          </a:prstGeom>
          <a:noFill/>
        </p:spPr>
        <p:txBody>
          <a:bodyPr wrap="square" rtlCol="0">
            <a:spAutoFit/>
          </a:bodyPr>
          <a:lstStyle/>
          <a:p>
            <a:pPr algn="ctr"/>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All the received notifications from follows , likes , comments …</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1" name="TextBox 20">
            <a:extLst>
              <a:ext uri="{FF2B5EF4-FFF2-40B4-BE49-F238E27FC236}">
                <a16:creationId xmlns:a16="http://schemas.microsoft.com/office/drawing/2014/main" id="{2D818BC1-2B40-4B91-BB8B-09600C0A9AFB}"/>
              </a:ext>
            </a:extLst>
          </p:cNvPr>
          <p:cNvSpPr txBox="1"/>
          <p:nvPr/>
        </p:nvSpPr>
        <p:spPr>
          <a:xfrm>
            <a:off x="957739" y="5107276"/>
            <a:ext cx="1800000" cy="461665"/>
          </a:xfrm>
          <a:prstGeom prst="rect">
            <a:avLst/>
          </a:prstGeom>
          <a:noFill/>
        </p:spPr>
        <p:txBody>
          <a:bodyPr wrap="square" rtlCol="0">
            <a:spAutoFit/>
          </a:bodyPr>
          <a:lstStyle/>
          <a:p>
            <a:pPr algn="ctr"/>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Contains the location and reviews</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2" name="TextBox 21">
            <a:extLst>
              <a:ext uri="{FF2B5EF4-FFF2-40B4-BE49-F238E27FC236}">
                <a16:creationId xmlns:a16="http://schemas.microsoft.com/office/drawing/2014/main" id="{4BCBB12A-411E-4FF4-871B-1465CDD37CC6}"/>
              </a:ext>
            </a:extLst>
          </p:cNvPr>
          <p:cNvSpPr txBox="1"/>
          <p:nvPr/>
        </p:nvSpPr>
        <p:spPr>
          <a:xfrm>
            <a:off x="9341729" y="5098712"/>
            <a:ext cx="1800000" cy="646331"/>
          </a:xfrm>
          <a:prstGeom prst="rect">
            <a:avLst/>
          </a:prstGeom>
          <a:noFill/>
        </p:spPr>
        <p:txBody>
          <a:bodyPr wrap="square" rtlCol="0">
            <a:spAutoFit/>
          </a:bodyPr>
          <a:lstStyle/>
          <a:p>
            <a:pPr algn="ctr"/>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Users can send messages to each other</a:t>
            </a:r>
            <a:endParaRPr lang="ko-KR" altLang="en-US" sz="12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pic>
        <p:nvPicPr>
          <p:cNvPr id="30" name="Picture Placeholder 29">
            <a:extLst>
              <a:ext uri="{FF2B5EF4-FFF2-40B4-BE49-F238E27FC236}">
                <a16:creationId xmlns:a16="http://schemas.microsoft.com/office/drawing/2014/main" id="{BB6FD87A-DD34-4942-888A-7535768815AD}"/>
              </a:ext>
            </a:extLst>
          </p:cNvPr>
          <p:cNvPicPr>
            <a:picLocks noGrp="1" noChangeAspect="1"/>
          </p:cNvPicPr>
          <p:nvPr>
            <p:ph type="pic" sz="quarter" idx="59"/>
          </p:nvPr>
        </p:nvPicPr>
        <p:blipFill>
          <a:blip r:embed="rId2" cstate="print">
            <a:extLst>
              <a:ext uri="{28A0092B-C50C-407E-A947-70E740481C1C}">
                <a14:useLocalDpi xmlns:a14="http://schemas.microsoft.com/office/drawing/2010/main" val="0"/>
              </a:ext>
            </a:extLst>
          </a:blip>
          <a:srcRect t="13635" b="13635"/>
          <a:stretch>
            <a:fillRect/>
          </a:stretch>
        </p:blipFill>
        <p:spPr>
          <a:xfrm>
            <a:off x="6791604" y="2034989"/>
            <a:ext cx="1332000" cy="2097207"/>
          </a:xfrm>
        </p:spPr>
      </p:pic>
      <p:pic>
        <p:nvPicPr>
          <p:cNvPr id="32" name="Picture Placeholder 31">
            <a:extLst>
              <a:ext uri="{FF2B5EF4-FFF2-40B4-BE49-F238E27FC236}">
                <a16:creationId xmlns:a16="http://schemas.microsoft.com/office/drawing/2014/main" id="{63628602-1B73-4C37-AA1A-5134E42232F6}"/>
              </a:ext>
            </a:extLst>
          </p:cNvPr>
          <p:cNvPicPr>
            <a:picLocks noGrp="1" noChangeAspect="1"/>
          </p:cNvPicPr>
          <p:nvPr>
            <p:ph type="pic" sz="quarter" idx="63"/>
          </p:nvPr>
        </p:nvPicPr>
        <p:blipFill>
          <a:blip r:embed="rId3" cstate="print">
            <a:extLst>
              <a:ext uri="{28A0092B-C50C-407E-A947-70E740481C1C}">
                <a14:useLocalDpi xmlns:a14="http://schemas.microsoft.com/office/drawing/2010/main" val="0"/>
              </a:ext>
            </a:extLst>
          </a:blip>
          <a:srcRect t="4855" b="4855"/>
          <a:stretch>
            <a:fillRect/>
          </a:stretch>
        </p:blipFill>
        <p:spPr>
          <a:xfrm>
            <a:off x="1284792" y="2034989"/>
            <a:ext cx="1332000" cy="2097207"/>
          </a:xfrm>
        </p:spPr>
      </p:pic>
      <p:pic>
        <p:nvPicPr>
          <p:cNvPr id="36" name="Picture Placeholder 35">
            <a:extLst>
              <a:ext uri="{FF2B5EF4-FFF2-40B4-BE49-F238E27FC236}">
                <a16:creationId xmlns:a16="http://schemas.microsoft.com/office/drawing/2014/main" id="{FBCFEEDD-1FE7-4EE2-8A1E-5C387C31B4E0}"/>
              </a:ext>
            </a:extLst>
          </p:cNvPr>
          <p:cNvPicPr>
            <a:picLocks noGrp="1" noChangeAspect="1"/>
          </p:cNvPicPr>
          <p:nvPr>
            <p:ph type="pic" sz="quarter" idx="67"/>
          </p:nvPr>
        </p:nvPicPr>
        <p:blipFill>
          <a:blip r:embed="rId4" cstate="print">
            <a:extLst>
              <a:ext uri="{28A0092B-C50C-407E-A947-70E740481C1C}">
                <a14:useLocalDpi xmlns:a14="http://schemas.microsoft.com/office/drawing/2010/main" val="0"/>
              </a:ext>
            </a:extLst>
          </a:blip>
          <a:srcRect t="11542" b="11542"/>
          <a:stretch>
            <a:fillRect/>
          </a:stretch>
        </p:blipFill>
        <p:spPr/>
      </p:pic>
      <p:pic>
        <p:nvPicPr>
          <p:cNvPr id="27" name="Picture Placeholder 26">
            <a:extLst>
              <a:ext uri="{FF2B5EF4-FFF2-40B4-BE49-F238E27FC236}">
                <a16:creationId xmlns:a16="http://schemas.microsoft.com/office/drawing/2014/main" id="{65312A00-CD46-4428-85E0-8DB591136198}"/>
              </a:ext>
            </a:extLst>
          </p:cNvPr>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t="9692" b="9692"/>
          <a:stretch>
            <a:fillRect/>
          </a:stretch>
        </p:blipFill>
        <p:spPr>
          <a:xfrm>
            <a:off x="4067802" y="2034989"/>
            <a:ext cx="1332000" cy="2097207"/>
          </a:xfrm>
        </p:spPr>
      </p:pic>
    </p:spTree>
    <p:extLst>
      <p:ext uri="{BB962C8B-B14F-4D97-AF65-F5344CB8AC3E}">
        <p14:creationId xmlns:p14="http://schemas.microsoft.com/office/powerpoint/2010/main" val="178645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82763B-61C1-4AEB-9A5A-17DFECF6D9EC}"/>
              </a:ext>
            </a:extLst>
          </p:cNvPr>
          <p:cNvSpPr txBox="1"/>
          <p:nvPr/>
        </p:nvSpPr>
        <p:spPr>
          <a:xfrm>
            <a:off x="638209" y="2490330"/>
            <a:ext cx="4413010" cy="1077218"/>
          </a:xfrm>
          <a:prstGeom prst="rect">
            <a:avLst/>
          </a:prstGeom>
          <a:noFill/>
        </p:spPr>
        <p:txBody>
          <a:bodyPr wrap="square" rtlCol="0" anchor="ctr">
            <a:spAutoFit/>
          </a:bodyPr>
          <a:lstStyle/>
          <a:p>
            <a:r>
              <a:rPr lang="en-GB" altLang="ko-KR" sz="3200" dirty="0">
                <a:solidFill>
                  <a:schemeClr val="accent2"/>
                </a:solidFill>
                <a:cs typeface="Arial" pitchFamily="34" charset="0"/>
              </a:rPr>
              <a:t>Admin </a:t>
            </a:r>
            <a:r>
              <a:rPr lang="en-GB" altLang="ko-KR" sz="3200" dirty="0">
                <a:solidFill>
                  <a:schemeClr val="bg1"/>
                </a:solidFill>
                <a:cs typeface="Arial" pitchFamily="34" charset="0"/>
              </a:rPr>
              <a:t>Website</a:t>
            </a:r>
          </a:p>
          <a:p>
            <a:r>
              <a:rPr lang="en-GB" altLang="ko-KR" sz="3200" dirty="0">
                <a:solidFill>
                  <a:schemeClr val="bg1"/>
                </a:solidFill>
                <a:cs typeface="Arial" pitchFamily="34" charset="0"/>
              </a:rPr>
              <a:t>Main </a:t>
            </a:r>
            <a:r>
              <a:rPr lang="en-GB" altLang="ko-KR" sz="3200" dirty="0">
                <a:solidFill>
                  <a:schemeClr val="accent2"/>
                </a:solidFill>
                <a:cs typeface="Arial" pitchFamily="34" charset="0"/>
              </a:rPr>
              <a:t>Features</a:t>
            </a:r>
          </a:p>
        </p:txBody>
      </p:sp>
      <p:sp>
        <p:nvSpPr>
          <p:cNvPr id="5" name="TextBox 4">
            <a:extLst>
              <a:ext uri="{FF2B5EF4-FFF2-40B4-BE49-F238E27FC236}">
                <a16:creationId xmlns:a16="http://schemas.microsoft.com/office/drawing/2014/main" id="{6BD20A06-CCB6-4788-9307-635361A2E92B}"/>
              </a:ext>
            </a:extLst>
          </p:cNvPr>
          <p:cNvSpPr txBox="1"/>
          <p:nvPr/>
        </p:nvSpPr>
        <p:spPr>
          <a:xfrm>
            <a:off x="638208" y="3979585"/>
            <a:ext cx="4413010" cy="738664"/>
          </a:xfrm>
          <a:prstGeom prst="rect">
            <a:avLst/>
          </a:prstGeom>
          <a:noFill/>
        </p:spPr>
        <p:txBody>
          <a:bodyPr wrap="square" rtlCol="0">
            <a:spAutoFit/>
          </a:bodyPr>
          <a:lstStyle/>
          <a:p>
            <a:r>
              <a:rPr lang="en-US" altLang="ko-KR" sz="1400" dirty="0">
                <a:solidFill>
                  <a:schemeClr val="bg1"/>
                </a:solidFill>
                <a:cs typeface="Arial" pitchFamily="34" charset="0"/>
              </a:rPr>
              <a:t>The admin website is designed to moderate user-generated content and to help manage the application. It has 2 types of users:</a:t>
            </a:r>
          </a:p>
        </p:txBody>
      </p:sp>
    </p:spTree>
    <p:extLst>
      <p:ext uri="{BB962C8B-B14F-4D97-AF65-F5344CB8AC3E}">
        <p14:creationId xmlns:p14="http://schemas.microsoft.com/office/powerpoint/2010/main" val="249816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D91554C4-EF53-4093-83EF-6AF1BB9BDA20}"/>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b="-319"/>
          <a:stretch/>
        </p:blipFill>
        <p:spPr>
          <a:xfrm>
            <a:off x="1223554" y="791473"/>
            <a:ext cx="4284617" cy="5574492"/>
          </a:xfrm>
        </p:spPr>
      </p:pic>
      <p:sp>
        <p:nvSpPr>
          <p:cNvPr id="2" name="Rectangle 2">
            <a:extLst>
              <a:ext uri="{FF2B5EF4-FFF2-40B4-BE49-F238E27FC236}">
                <a16:creationId xmlns:a16="http://schemas.microsoft.com/office/drawing/2014/main" id="{444981BE-95D7-4080-9F4E-3941C50096E5}"/>
              </a:ext>
            </a:extLst>
          </p:cNvPr>
          <p:cNvSpPr/>
          <p:nvPr/>
        </p:nvSpPr>
        <p:spPr>
          <a:xfrm>
            <a:off x="180586" y="317080"/>
            <a:ext cx="2479487" cy="313436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grpSp>
        <p:nvGrpSpPr>
          <p:cNvPr id="3" name="Group 8">
            <a:extLst>
              <a:ext uri="{FF2B5EF4-FFF2-40B4-BE49-F238E27FC236}">
                <a16:creationId xmlns:a16="http://schemas.microsoft.com/office/drawing/2014/main" id="{85A9800A-F99E-4D6B-A147-4D050E13CDB2}"/>
              </a:ext>
            </a:extLst>
          </p:cNvPr>
          <p:cNvGrpSpPr/>
          <p:nvPr/>
        </p:nvGrpSpPr>
        <p:grpSpPr>
          <a:xfrm>
            <a:off x="289957" y="567977"/>
            <a:ext cx="2300722" cy="1690658"/>
            <a:chOff x="673854" y="637594"/>
            <a:chExt cx="2300722" cy="1690658"/>
          </a:xfrm>
        </p:grpSpPr>
        <p:grpSp>
          <p:nvGrpSpPr>
            <p:cNvPr id="4" name="Group 6">
              <a:extLst>
                <a:ext uri="{FF2B5EF4-FFF2-40B4-BE49-F238E27FC236}">
                  <a16:creationId xmlns:a16="http://schemas.microsoft.com/office/drawing/2014/main" id="{F70828B8-9BD5-4BB7-B741-A7C151A30F9E}"/>
                </a:ext>
              </a:extLst>
            </p:cNvPr>
            <p:cNvGrpSpPr/>
            <p:nvPr/>
          </p:nvGrpSpPr>
          <p:grpSpPr>
            <a:xfrm>
              <a:off x="673854" y="637594"/>
              <a:ext cx="2300722" cy="633135"/>
              <a:chOff x="643870" y="707933"/>
              <a:chExt cx="2300722" cy="633135"/>
            </a:xfrm>
          </p:grpSpPr>
          <p:sp>
            <p:nvSpPr>
              <p:cNvPr id="6" name="Text Placeholder 12">
                <a:extLst>
                  <a:ext uri="{FF2B5EF4-FFF2-40B4-BE49-F238E27FC236}">
                    <a16:creationId xmlns:a16="http://schemas.microsoft.com/office/drawing/2014/main" id="{7F00023F-14FA-436A-9436-81906B30998B}"/>
                  </a:ext>
                </a:extLst>
              </p:cNvPr>
              <p:cNvSpPr txBox="1">
                <a:spLocks/>
              </p:cNvSpPr>
              <p:nvPr/>
            </p:nvSpPr>
            <p:spPr>
              <a:xfrm>
                <a:off x="2137762" y="707933"/>
                <a:ext cx="806830" cy="62414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1">
                        <a:alpha val="30000"/>
                      </a:schemeClr>
                    </a:solidFill>
                    <a:effectLst>
                      <a:outerShdw blurRad="38100" dist="38100" dir="2700000" algn="tl">
                        <a:srgbClr val="000000">
                          <a:alpha val="43137"/>
                        </a:srgbClr>
                      </a:outerShdw>
                    </a:effectLst>
                  </a:rPr>
                  <a:t>01</a:t>
                </a:r>
              </a:p>
            </p:txBody>
          </p:sp>
          <p:sp>
            <p:nvSpPr>
              <p:cNvPr id="7" name="직사각형 11">
                <a:extLst>
                  <a:ext uri="{FF2B5EF4-FFF2-40B4-BE49-F238E27FC236}">
                    <a16:creationId xmlns:a16="http://schemas.microsoft.com/office/drawing/2014/main" id="{CFCC2A8C-1275-4833-9421-A10AB28EE8DE}"/>
                  </a:ext>
                </a:extLst>
              </p:cNvPr>
              <p:cNvSpPr/>
              <p:nvPr/>
            </p:nvSpPr>
            <p:spPr>
              <a:xfrm>
                <a:off x="643870" y="1002514"/>
                <a:ext cx="1897307" cy="338554"/>
              </a:xfrm>
              <a:prstGeom prst="rect">
                <a:avLst/>
              </a:prstGeom>
            </p:spPr>
            <p:txBody>
              <a:bodyPr wrap="square">
                <a:spAutoFit/>
              </a:bodyPr>
              <a:lstStyle/>
              <a:p>
                <a:r>
                  <a:rPr lang="en-US" altLang="ko-KR" sz="1600" b="1" dirty="0">
                    <a:effectLst>
                      <a:outerShdw blurRad="38100" dist="38100" dir="2700000" algn="tl">
                        <a:srgbClr val="000000">
                          <a:alpha val="43137"/>
                        </a:srgbClr>
                      </a:outerShdw>
                    </a:effectLst>
                  </a:rPr>
                  <a:t>Admin</a:t>
                </a:r>
                <a:endParaRPr lang="ko-KR" altLang="en-US" sz="1600" b="1" dirty="0">
                  <a:effectLst>
                    <a:outerShdw blurRad="38100" dist="38100" dir="2700000" algn="tl">
                      <a:srgbClr val="000000">
                        <a:alpha val="43137"/>
                      </a:srgbClr>
                    </a:outerShdw>
                  </a:effectLst>
                </a:endParaRPr>
              </a:p>
            </p:txBody>
          </p:sp>
        </p:grpSp>
        <p:sp>
          <p:nvSpPr>
            <p:cNvPr id="5" name="TextBox 4">
              <a:extLst>
                <a:ext uri="{FF2B5EF4-FFF2-40B4-BE49-F238E27FC236}">
                  <a16:creationId xmlns:a16="http://schemas.microsoft.com/office/drawing/2014/main" id="{27B0066C-D319-4A85-ADFF-913D0562BE72}"/>
                </a:ext>
              </a:extLst>
            </p:cNvPr>
            <p:cNvSpPr txBox="1"/>
            <p:nvPr/>
          </p:nvSpPr>
          <p:spPr>
            <a:xfrm>
              <a:off x="791891" y="1220256"/>
              <a:ext cx="2064648" cy="1107996"/>
            </a:xfrm>
            <a:prstGeom prst="rect">
              <a:avLst/>
            </a:prstGeom>
            <a:noFill/>
          </p:spPr>
          <p:txBody>
            <a:bodyPr wrap="square" rtlCol="0">
              <a:spAutoFit/>
            </a:bodyPr>
            <a:lstStyle/>
            <a:p>
              <a:r>
                <a:rPr lang="en-US" altLang="ko-KR" sz="1000" dirty="0">
                  <a:effectLst>
                    <a:outerShdw blurRad="38100" dist="38100" dir="2700000" algn="tl">
                      <a:srgbClr val="000000">
                        <a:alpha val="43137"/>
                      </a:srgbClr>
                    </a:outerShdw>
                  </a:effectLst>
                  <a:cs typeface="Arial" pitchFamily="34" charset="0"/>
                </a:rPr>
                <a:t>-</a:t>
              </a:r>
              <a:r>
                <a:rPr lang="en-US" altLang="ko-KR" sz="1100" dirty="0">
                  <a:cs typeface="Arial" pitchFamily="34" charset="0"/>
                </a:rPr>
                <a:t>Admins can search and delete activities and normal users.</a:t>
              </a:r>
            </a:p>
            <a:p>
              <a:endParaRPr lang="en-US" altLang="ko-KR" sz="1100" dirty="0">
                <a:cs typeface="Arial" pitchFamily="34" charset="0"/>
              </a:endParaRPr>
            </a:p>
            <a:p>
              <a:r>
                <a:rPr lang="en-US" altLang="ko-KR" sz="1100" dirty="0">
                  <a:cs typeface="Arial" pitchFamily="34" charset="0"/>
                </a:rPr>
                <a:t>-They can crud cities and activity types </a:t>
              </a:r>
              <a:endParaRPr lang="ko-KR" altLang="en-US" sz="1100" dirty="0">
                <a:cs typeface="Arial" pitchFamily="34" charset="0"/>
              </a:endParaRPr>
            </a:p>
          </p:txBody>
        </p:sp>
      </p:grpSp>
      <p:grpSp>
        <p:nvGrpSpPr>
          <p:cNvPr id="8" name="Group 9">
            <a:extLst>
              <a:ext uri="{FF2B5EF4-FFF2-40B4-BE49-F238E27FC236}">
                <a16:creationId xmlns:a16="http://schemas.microsoft.com/office/drawing/2014/main" id="{6EC0F636-C921-44AD-9092-5133AC733BD1}"/>
              </a:ext>
            </a:extLst>
          </p:cNvPr>
          <p:cNvGrpSpPr/>
          <p:nvPr/>
        </p:nvGrpSpPr>
        <p:grpSpPr>
          <a:xfrm>
            <a:off x="289957" y="1950849"/>
            <a:ext cx="2300722" cy="1521381"/>
            <a:chOff x="673854" y="637594"/>
            <a:chExt cx="2300722" cy="1521381"/>
          </a:xfrm>
        </p:grpSpPr>
        <p:grpSp>
          <p:nvGrpSpPr>
            <p:cNvPr id="9" name="Group 10">
              <a:extLst>
                <a:ext uri="{FF2B5EF4-FFF2-40B4-BE49-F238E27FC236}">
                  <a16:creationId xmlns:a16="http://schemas.microsoft.com/office/drawing/2014/main" id="{1CBF0334-763F-4160-9FE4-61C7D7A781DD}"/>
                </a:ext>
              </a:extLst>
            </p:cNvPr>
            <p:cNvGrpSpPr/>
            <p:nvPr/>
          </p:nvGrpSpPr>
          <p:grpSpPr>
            <a:xfrm>
              <a:off x="673854" y="637594"/>
              <a:ext cx="2300722" cy="624140"/>
              <a:chOff x="643870" y="707933"/>
              <a:chExt cx="2300722" cy="624140"/>
            </a:xfrm>
          </p:grpSpPr>
          <p:sp>
            <p:nvSpPr>
              <p:cNvPr id="11" name="Text Placeholder 12">
                <a:extLst>
                  <a:ext uri="{FF2B5EF4-FFF2-40B4-BE49-F238E27FC236}">
                    <a16:creationId xmlns:a16="http://schemas.microsoft.com/office/drawing/2014/main" id="{825F0C31-B5F7-4C79-8416-4B1163D8D27B}"/>
                  </a:ext>
                </a:extLst>
              </p:cNvPr>
              <p:cNvSpPr txBox="1">
                <a:spLocks/>
              </p:cNvSpPr>
              <p:nvPr/>
            </p:nvSpPr>
            <p:spPr>
              <a:xfrm>
                <a:off x="2137762" y="707933"/>
                <a:ext cx="806830" cy="624140"/>
              </a:xfrm>
              <a:prstGeom prst="rect">
                <a:avLst/>
              </a:prstGeom>
              <a:noFill/>
              <a:ln>
                <a:noFill/>
              </a:ln>
            </p:spPr>
            <p:style>
              <a:lnRef idx="0">
                <a:scrgbClr r="0" g="0" b="0"/>
              </a:lnRef>
              <a:fillRef idx="0">
                <a:scrgbClr r="0" g="0" b="0"/>
              </a:fillRef>
              <a:effectRef idx="0">
                <a:scrgbClr r="0" g="0" b="0"/>
              </a:effectRef>
              <a:fontRef idx="minor">
                <a:schemeClr val="accent5"/>
              </a:fontRef>
            </p:style>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1">
                        <a:alpha val="30000"/>
                      </a:schemeClr>
                    </a:solidFill>
                    <a:effectLst>
                      <a:outerShdw blurRad="38100" dist="38100" dir="2700000" algn="tl">
                        <a:srgbClr val="000000">
                          <a:alpha val="43137"/>
                        </a:srgbClr>
                      </a:outerShdw>
                    </a:effectLst>
                  </a:rPr>
                  <a:t>02</a:t>
                </a:r>
              </a:p>
            </p:txBody>
          </p:sp>
          <p:sp>
            <p:nvSpPr>
              <p:cNvPr id="12" name="직사각형 11">
                <a:extLst>
                  <a:ext uri="{FF2B5EF4-FFF2-40B4-BE49-F238E27FC236}">
                    <a16:creationId xmlns:a16="http://schemas.microsoft.com/office/drawing/2014/main" id="{4069E3B5-88B2-4CAC-B9BC-CC14D1837471}"/>
                  </a:ext>
                </a:extLst>
              </p:cNvPr>
              <p:cNvSpPr/>
              <p:nvPr/>
            </p:nvSpPr>
            <p:spPr>
              <a:xfrm>
                <a:off x="643870" y="1002514"/>
                <a:ext cx="1897307" cy="307777"/>
              </a:xfrm>
              <a:prstGeom prst="rect">
                <a:avLst/>
              </a:prstGeom>
            </p:spPr>
            <p:txBody>
              <a:bodyPr wrap="square">
                <a:spAutoFit/>
              </a:bodyPr>
              <a:lstStyle/>
              <a:p>
                <a:r>
                  <a:rPr lang="en-US" altLang="ko-KR" sz="1400" b="1" dirty="0">
                    <a:effectLst>
                      <a:outerShdw blurRad="38100" dist="38100" dir="2700000" algn="tl">
                        <a:srgbClr val="000000">
                          <a:alpha val="43137"/>
                        </a:srgbClr>
                      </a:outerShdw>
                    </a:effectLst>
                  </a:rPr>
                  <a:t>Super Admin</a:t>
                </a:r>
                <a:endParaRPr lang="ko-KR" altLang="en-US" sz="1400" b="1" dirty="0">
                  <a:effectLst>
                    <a:outerShdw blurRad="38100" dist="38100" dir="2700000" algn="tl">
                      <a:srgbClr val="000000">
                        <a:alpha val="43137"/>
                      </a:srgbClr>
                    </a:outerShdw>
                  </a:effectLst>
                </a:endParaRPr>
              </a:p>
            </p:txBody>
          </p:sp>
        </p:grpSp>
        <p:sp>
          <p:nvSpPr>
            <p:cNvPr id="10" name="TextBox 9">
              <a:extLst>
                <a:ext uri="{FF2B5EF4-FFF2-40B4-BE49-F238E27FC236}">
                  <a16:creationId xmlns:a16="http://schemas.microsoft.com/office/drawing/2014/main" id="{EED4C38A-7D14-47FD-A065-E6F57FE73E66}"/>
                </a:ext>
              </a:extLst>
            </p:cNvPr>
            <p:cNvSpPr txBox="1"/>
            <p:nvPr/>
          </p:nvSpPr>
          <p:spPr>
            <a:xfrm>
              <a:off x="791891" y="1220256"/>
              <a:ext cx="2064648" cy="938719"/>
            </a:xfrm>
            <a:prstGeom prst="rect">
              <a:avLst/>
            </a:prstGeom>
            <a:noFill/>
          </p:spPr>
          <p:txBody>
            <a:bodyPr wrap="square" rtlCol="0">
              <a:spAutoFit/>
            </a:bodyPr>
            <a:lstStyle/>
            <a:p>
              <a:r>
                <a:rPr lang="en-US" altLang="ko-KR" sz="1100" dirty="0">
                  <a:cs typeface="Arial" pitchFamily="34" charset="0"/>
                </a:rPr>
                <a:t>Super Admins have all the above abilities with:</a:t>
              </a:r>
            </a:p>
            <a:p>
              <a:pPr marL="171450" indent="-171450">
                <a:buFontTx/>
                <a:buChar char="-"/>
              </a:pPr>
              <a:r>
                <a:rPr lang="en-US" altLang="ko-KR" sz="1100" dirty="0">
                  <a:cs typeface="Arial" pitchFamily="34" charset="0"/>
                </a:rPr>
                <a:t>the ability to promote demote users to admins.</a:t>
              </a:r>
            </a:p>
            <a:p>
              <a:pPr marL="171450" indent="-171450">
                <a:buFontTx/>
                <a:buChar char="-"/>
              </a:pPr>
              <a:r>
                <a:rPr lang="en-US" altLang="ko-KR" sz="1100" dirty="0">
                  <a:cs typeface="Arial" pitchFamily="34" charset="0"/>
                </a:rPr>
                <a:t>Deleting admins</a:t>
              </a:r>
              <a:r>
                <a:rPr lang="en-US" altLang="ko-KR" sz="1100" dirty="0">
                  <a:effectLst>
                    <a:outerShdw blurRad="38100" dist="38100" dir="2700000" algn="tl">
                      <a:srgbClr val="000000">
                        <a:alpha val="43137"/>
                      </a:srgbClr>
                    </a:outerShdw>
                  </a:effectLst>
                  <a:cs typeface="Arial" pitchFamily="34" charset="0"/>
                </a:rPr>
                <a:t>.</a:t>
              </a:r>
              <a:endParaRPr lang="ko-KR" altLang="en-US" sz="1100" dirty="0">
                <a:effectLst>
                  <a:outerShdw blurRad="38100" dist="38100" dir="2700000" algn="tl">
                    <a:srgbClr val="000000">
                      <a:alpha val="43137"/>
                    </a:srgbClr>
                  </a:outerShdw>
                </a:effectLst>
                <a:cs typeface="Arial" pitchFamily="34" charset="0"/>
              </a:endParaRPr>
            </a:p>
          </p:txBody>
        </p:sp>
      </p:grpSp>
      <p:grpSp>
        <p:nvGrpSpPr>
          <p:cNvPr id="13" name="Group 17">
            <a:extLst>
              <a:ext uri="{FF2B5EF4-FFF2-40B4-BE49-F238E27FC236}">
                <a16:creationId xmlns:a16="http://schemas.microsoft.com/office/drawing/2014/main" id="{99A0861B-623E-465C-9BBA-9FC1B4DBA553}"/>
              </a:ext>
            </a:extLst>
          </p:cNvPr>
          <p:cNvGrpSpPr/>
          <p:nvPr/>
        </p:nvGrpSpPr>
        <p:grpSpPr>
          <a:xfrm>
            <a:off x="5939834" y="3578719"/>
            <a:ext cx="2577737" cy="1151314"/>
            <a:chOff x="8369884" y="1993673"/>
            <a:chExt cx="3395394" cy="1151314"/>
          </a:xfrm>
        </p:grpSpPr>
        <p:sp>
          <p:nvSpPr>
            <p:cNvPr id="14" name="직사각형 13">
              <a:extLst>
                <a:ext uri="{FF2B5EF4-FFF2-40B4-BE49-F238E27FC236}">
                  <a16:creationId xmlns:a16="http://schemas.microsoft.com/office/drawing/2014/main" id="{87D24A4B-89AF-4DC0-92D9-1468A11C8781}"/>
                </a:ext>
              </a:extLst>
            </p:cNvPr>
            <p:cNvSpPr/>
            <p:nvPr/>
          </p:nvSpPr>
          <p:spPr>
            <a:xfrm>
              <a:off x="8369884" y="2313990"/>
              <a:ext cx="3395394" cy="830997"/>
            </a:xfrm>
            <a:prstGeom prst="rect">
              <a:avLst/>
            </a:prstGeom>
          </p:spPr>
          <p:txBody>
            <a:bodyPr wrap="square">
              <a:spAutoFit/>
            </a:bodyPr>
            <a:lstStyle/>
            <a:p>
              <a:r>
                <a:rPr lang="en-US" altLang="ko-KR" sz="1200" dirty="0">
                  <a:solidFill>
                    <a:schemeClr val="tx1">
                      <a:lumMod val="75000"/>
                      <a:lumOff val="25000"/>
                    </a:schemeClr>
                  </a:solidFill>
                </a:rPr>
                <a:t>This page displays all information regarding the activity and its user interactions. Admins are able to delete inappropriate ones.</a:t>
              </a:r>
            </a:p>
          </p:txBody>
        </p:sp>
        <p:sp>
          <p:nvSpPr>
            <p:cNvPr id="15" name="직사각형 5">
              <a:extLst>
                <a:ext uri="{FF2B5EF4-FFF2-40B4-BE49-F238E27FC236}">
                  <a16:creationId xmlns:a16="http://schemas.microsoft.com/office/drawing/2014/main" id="{5D7085FF-740B-4454-A26A-7CF6CFBCB9F1}"/>
                </a:ext>
              </a:extLst>
            </p:cNvPr>
            <p:cNvSpPr/>
            <p:nvPr/>
          </p:nvSpPr>
          <p:spPr>
            <a:xfrm>
              <a:off x="8369884" y="1993673"/>
              <a:ext cx="3395394" cy="338554"/>
            </a:xfrm>
            <a:prstGeom prst="rect">
              <a:avLst/>
            </a:prstGeom>
          </p:spPr>
          <p:txBody>
            <a:bodyPr wrap="square">
              <a:spAutoFit/>
            </a:bodyPr>
            <a:lstStyle/>
            <a:p>
              <a:r>
                <a:rPr lang="en-US" altLang="ko-KR" sz="1600" dirty="0">
                  <a:solidFill>
                    <a:schemeClr val="accent2"/>
                  </a:solidFill>
                  <a:effectLst>
                    <a:outerShdw blurRad="38100" dist="38100" dir="2700000" algn="tl">
                      <a:srgbClr val="000000">
                        <a:alpha val="43137"/>
                      </a:srgbClr>
                    </a:outerShdw>
                  </a:effectLst>
                </a:rPr>
                <a:t>Activity</a:t>
              </a:r>
            </a:p>
          </p:txBody>
        </p:sp>
      </p:grpSp>
      <p:grpSp>
        <p:nvGrpSpPr>
          <p:cNvPr id="16" name="Group 20">
            <a:extLst>
              <a:ext uri="{FF2B5EF4-FFF2-40B4-BE49-F238E27FC236}">
                <a16:creationId xmlns:a16="http://schemas.microsoft.com/office/drawing/2014/main" id="{C3C4EAC3-DEB4-4726-A557-98706B515635}"/>
              </a:ext>
            </a:extLst>
          </p:cNvPr>
          <p:cNvGrpSpPr/>
          <p:nvPr/>
        </p:nvGrpSpPr>
        <p:grpSpPr>
          <a:xfrm>
            <a:off x="8949234" y="3578719"/>
            <a:ext cx="2627450" cy="966648"/>
            <a:chOff x="8369884" y="1993673"/>
            <a:chExt cx="3460876" cy="966648"/>
          </a:xfrm>
        </p:grpSpPr>
        <p:sp>
          <p:nvSpPr>
            <p:cNvPr id="17" name="직사각형 18">
              <a:extLst>
                <a:ext uri="{FF2B5EF4-FFF2-40B4-BE49-F238E27FC236}">
                  <a16:creationId xmlns:a16="http://schemas.microsoft.com/office/drawing/2014/main" id="{9C2F2324-D198-4365-AA0D-876C2BA376D8}"/>
                </a:ext>
              </a:extLst>
            </p:cNvPr>
            <p:cNvSpPr/>
            <p:nvPr/>
          </p:nvSpPr>
          <p:spPr>
            <a:xfrm>
              <a:off x="8369884" y="2313990"/>
              <a:ext cx="3395394" cy="646331"/>
            </a:xfrm>
            <a:prstGeom prst="rect">
              <a:avLst/>
            </a:prstGeom>
          </p:spPr>
          <p:txBody>
            <a:bodyPr wrap="square">
              <a:spAutoFit/>
            </a:bodyPr>
            <a:lstStyle/>
            <a:p>
              <a:r>
                <a:rPr lang="en-US" altLang="ko-KR" sz="1200" dirty="0">
                  <a:solidFill>
                    <a:schemeClr val="tx1">
                      <a:lumMod val="75000"/>
                      <a:lumOff val="25000"/>
                    </a:schemeClr>
                  </a:solidFill>
                </a:rPr>
                <a:t>This page allows the edit of an existing city and addition of city pictures.</a:t>
              </a:r>
            </a:p>
          </p:txBody>
        </p:sp>
        <p:sp>
          <p:nvSpPr>
            <p:cNvPr id="18" name="직사각형 5">
              <a:extLst>
                <a:ext uri="{FF2B5EF4-FFF2-40B4-BE49-F238E27FC236}">
                  <a16:creationId xmlns:a16="http://schemas.microsoft.com/office/drawing/2014/main" id="{1CD4B399-E12E-4BBF-94FD-76306C662AB9}"/>
                </a:ext>
              </a:extLst>
            </p:cNvPr>
            <p:cNvSpPr/>
            <p:nvPr/>
          </p:nvSpPr>
          <p:spPr>
            <a:xfrm>
              <a:off x="8435366" y="1993673"/>
              <a:ext cx="3395394" cy="338554"/>
            </a:xfrm>
            <a:prstGeom prst="rect">
              <a:avLst/>
            </a:prstGeom>
          </p:spPr>
          <p:txBody>
            <a:bodyPr wrap="square">
              <a:spAutoFit/>
            </a:bodyPr>
            <a:lstStyle/>
            <a:p>
              <a:r>
                <a:rPr lang="en-US" altLang="ko-KR" sz="1600" dirty="0">
                  <a:solidFill>
                    <a:schemeClr val="accent3"/>
                  </a:solidFill>
                  <a:effectLst>
                    <a:outerShdw blurRad="38100" dist="38100" dir="2700000" algn="tl">
                      <a:srgbClr val="000000">
                        <a:alpha val="43137"/>
                      </a:srgbClr>
                    </a:outerShdw>
                  </a:effectLst>
                </a:rPr>
                <a:t>Edit City</a:t>
              </a:r>
            </a:p>
          </p:txBody>
        </p:sp>
      </p:grpSp>
      <p:sp>
        <p:nvSpPr>
          <p:cNvPr id="19" name="TextBox 18">
            <a:extLst>
              <a:ext uri="{FF2B5EF4-FFF2-40B4-BE49-F238E27FC236}">
                <a16:creationId xmlns:a16="http://schemas.microsoft.com/office/drawing/2014/main" id="{BBA22070-5420-4F3E-BB74-DA925F1BF6E9}"/>
              </a:ext>
            </a:extLst>
          </p:cNvPr>
          <p:cNvSpPr txBox="1"/>
          <p:nvPr/>
        </p:nvSpPr>
        <p:spPr>
          <a:xfrm>
            <a:off x="7142437" y="5284031"/>
            <a:ext cx="4384534" cy="646331"/>
          </a:xfrm>
          <a:prstGeom prst="rect">
            <a:avLst/>
          </a:prstGeom>
          <a:noFill/>
        </p:spPr>
        <p:txBody>
          <a:bodyPr wrap="square" rtlCol="0">
            <a:spAutoFit/>
          </a:bodyPr>
          <a:lstStyle/>
          <a:p>
            <a:pPr algn="r"/>
            <a:r>
              <a:rPr lang="en-US" altLang="ko-KR" sz="3600" b="1" dirty="0">
                <a:solidFill>
                  <a:schemeClr val="tx1">
                    <a:lumMod val="75000"/>
                    <a:lumOff val="25000"/>
                  </a:schemeClr>
                </a:solidFill>
                <a:effectLst>
                  <a:outerShdw blurRad="38100" dist="38100" dir="2700000" algn="tl">
                    <a:srgbClr val="000000">
                      <a:alpha val="43137"/>
                    </a:srgbClr>
                  </a:outerShdw>
                </a:effectLst>
                <a:latin typeface="+mj-lt"/>
                <a:cs typeface="Arial" pitchFamily="34" charset="0"/>
              </a:rPr>
              <a:t>Overview</a:t>
            </a:r>
            <a:endParaRPr lang="ko-KR" altLang="en-US" sz="3600" b="1" dirty="0">
              <a:solidFill>
                <a:schemeClr val="tx1">
                  <a:lumMod val="75000"/>
                  <a:lumOff val="25000"/>
                </a:schemeClr>
              </a:solidFill>
              <a:effectLst>
                <a:outerShdw blurRad="38100" dist="38100" dir="2700000" algn="tl">
                  <a:srgbClr val="000000">
                    <a:alpha val="43137"/>
                  </a:srgbClr>
                </a:outerShdw>
              </a:effectLst>
              <a:latin typeface="+mj-lt"/>
              <a:cs typeface="Arial" pitchFamily="34" charset="0"/>
            </a:endParaRPr>
          </a:p>
        </p:txBody>
      </p:sp>
      <p:pic>
        <p:nvPicPr>
          <p:cNvPr id="30" name="Picture Placeholder 29">
            <a:extLst>
              <a:ext uri="{FF2B5EF4-FFF2-40B4-BE49-F238E27FC236}">
                <a16:creationId xmlns:a16="http://schemas.microsoft.com/office/drawing/2014/main" id="{FCCBD484-96D5-4710-8815-CD1D8C45470C}"/>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l="754" r="900"/>
          <a:stretch/>
        </p:blipFill>
        <p:spPr>
          <a:xfrm>
            <a:off x="5842000" y="791473"/>
            <a:ext cx="2785533" cy="2583302"/>
          </a:xfrm>
        </p:spPr>
      </p:pic>
      <p:pic>
        <p:nvPicPr>
          <p:cNvPr id="32" name="Picture Placeholder 31">
            <a:extLst>
              <a:ext uri="{FF2B5EF4-FFF2-40B4-BE49-F238E27FC236}">
                <a16:creationId xmlns:a16="http://schemas.microsoft.com/office/drawing/2014/main" id="{28E3AE82-FEAD-42A7-8E70-FBDE72D666E2}"/>
              </a:ext>
            </a:extLst>
          </p:cNvPr>
          <p:cNvPicPr>
            <a:picLocks noGrp="1" noChangeAspect="1"/>
          </p:cNvPicPr>
          <p:nvPr>
            <p:ph type="pic" sz="quarter" idx="17"/>
          </p:nvPr>
        </p:nvPicPr>
        <p:blipFill rotWithShape="1">
          <a:blip r:embed="rId4">
            <a:extLst>
              <a:ext uri="{28A0092B-C50C-407E-A947-70E740481C1C}">
                <a14:useLocalDpi xmlns:a14="http://schemas.microsoft.com/office/drawing/2010/main" val="0"/>
              </a:ext>
            </a:extLst>
          </a:blip>
          <a:srcRect l="-602" r="619"/>
          <a:stretch/>
        </p:blipFill>
        <p:spPr>
          <a:xfrm>
            <a:off x="8720667" y="791473"/>
            <a:ext cx="3030341" cy="2583302"/>
          </a:xfrm>
        </p:spPr>
      </p:pic>
      <p:sp>
        <p:nvSpPr>
          <p:cNvPr id="33" name="TextBox 32">
            <a:extLst>
              <a:ext uri="{FF2B5EF4-FFF2-40B4-BE49-F238E27FC236}">
                <a16:creationId xmlns:a16="http://schemas.microsoft.com/office/drawing/2014/main" id="{A5AA07F4-8374-4951-AF6F-A134A7D89E26}"/>
              </a:ext>
            </a:extLst>
          </p:cNvPr>
          <p:cNvSpPr txBox="1"/>
          <p:nvPr/>
        </p:nvSpPr>
        <p:spPr>
          <a:xfrm>
            <a:off x="4652815" y="350947"/>
            <a:ext cx="2378370" cy="338554"/>
          </a:xfrm>
          <a:prstGeom prst="rect">
            <a:avLst/>
          </a:prstGeom>
          <a:noFill/>
        </p:spPr>
        <p:txBody>
          <a:bodyPr wrap="square" rtlCol="0">
            <a:spAutoFit/>
          </a:bodyPr>
          <a:lstStyle/>
          <a:p>
            <a:pPr algn="r"/>
            <a:r>
              <a:rPr lang="en-US" altLang="ko-KR" sz="1600" b="1" dirty="0">
                <a:solidFill>
                  <a:schemeClr val="tx1">
                    <a:lumMod val="75000"/>
                    <a:lumOff val="25000"/>
                  </a:schemeClr>
                </a:solidFill>
                <a:effectLst>
                  <a:outerShdw blurRad="38100" dist="38100" dir="2700000" algn="tl">
                    <a:srgbClr val="000000">
                      <a:alpha val="43137"/>
                    </a:srgbClr>
                  </a:outerShdw>
                </a:effectLst>
                <a:latin typeface="+mj-lt"/>
                <a:cs typeface="Arial" pitchFamily="34" charset="0"/>
              </a:rPr>
              <a:t>Examples :</a:t>
            </a:r>
            <a:endParaRPr lang="ko-KR" altLang="en-US" sz="1600" b="1" dirty="0">
              <a:solidFill>
                <a:schemeClr val="tx1">
                  <a:lumMod val="75000"/>
                  <a:lumOff val="25000"/>
                </a:schemeClr>
              </a:solidFill>
              <a:effectLst>
                <a:outerShdw blurRad="38100" dist="38100" dir="2700000" algn="tl">
                  <a:srgbClr val="000000">
                    <a:alpha val="43137"/>
                  </a:srgbClr>
                </a:outerShdw>
              </a:effectLst>
              <a:latin typeface="+mj-lt"/>
              <a:cs typeface="Arial" pitchFamily="34" charset="0"/>
            </a:endParaRPr>
          </a:p>
        </p:txBody>
      </p:sp>
    </p:spTree>
    <p:extLst>
      <p:ext uri="{BB962C8B-B14F-4D97-AF65-F5344CB8AC3E}">
        <p14:creationId xmlns:p14="http://schemas.microsoft.com/office/powerpoint/2010/main" val="234562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effectLst>
                  <a:outerShdw blurRad="38100" dist="38100" dir="2700000" algn="tl">
                    <a:srgbClr val="000000">
                      <a:alpha val="43137"/>
                    </a:srgbClr>
                  </a:outerShdw>
                </a:effectLst>
              </a:rPr>
              <a:t>Project Goals</a:t>
            </a:r>
          </a:p>
        </p:txBody>
      </p:sp>
      <p:grpSp>
        <p:nvGrpSpPr>
          <p:cNvPr id="3" name="Graphic 57">
            <a:extLst>
              <a:ext uri="{FF2B5EF4-FFF2-40B4-BE49-F238E27FC236}">
                <a16:creationId xmlns:a16="http://schemas.microsoft.com/office/drawing/2014/main" id="{EF22C10B-7BC9-4413-998D-351D94E0587F}"/>
              </a:ext>
            </a:extLst>
          </p:cNvPr>
          <p:cNvGrpSpPr/>
          <p:nvPr/>
        </p:nvGrpSpPr>
        <p:grpSpPr>
          <a:xfrm>
            <a:off x="3698182" y="1633759"/>
            <a:ext cx="4795636" cy="4789318"/>
            <a:chOff x="2662476" y="0"/>
            <a:chExt cx="6867047" cy="6858000"/>
          </a:xfrm>
        </p:grpSpPr>
        <p:sp>
          <p:nvSpPr>
            <p:cNvPr id="4" name="Freeform: Shape 138">
              <a:extLst>
                <a:ext uri="{FF2B5EF4-FFF2-40B4-BE49-F238E27FC236}">
                  <a16:creationId xmlns:a16="http://schemas.microsoft.com/office/drawing/2014/main" id="{115C3BCF-822F-43BA-80F8-544DF6353CF0}"/>
                </a:ext>
              </a:extLst>
            </p:cNvPr>
            <p:cNvSpPr/>
            <p:nvPr/>
          </p:nvSpPr>
          <p:spPr>
            <a:xfrm>
              <a:off x="2662566" y="2855015"/>
              <a:ext cx="1157107" cy="1154658"/>
            </a:xfrm>
            <a:custGeom>
              <a:avLst/>
              <a:gdLst>
                <a:gd name="connsiteX0" fmla="*/ 400623 w 1157107"/>
                <a:gd name="connsiteY0" fmla="*/ 1125158 h 1154658"/>
                <a:gd name="connsiteX1" fmla="*/ 160503 w 1157107"/>
                <a:gd name="connsiteY1" fmla="*/ 973341 h 1154658"/>
                <a:gd name="connsiteX2" fmla="*/ 4976 w 1157107"/>
                <a:gd name="connsiteY2" fmla="*/ 647269 h 1154658"/>
                <a:gd name="connsiteX3" fmla="*/ 0 w 1157107"/>
                <a:gd name="connsiteY3" fmla="*/ 635689 h 1154658"/>
                <a:gd name="connsiteX4" fmla="*/ 0 w 1157107"/>
                <a:gd name="connsiteY4" fmla="*/ 521509 h 1154658"/>
                <a:gd name="connsiteX5" fmla="*/ 37638 w 1157107"/>
                <a:gd name="connsiteY5" fmla="*/ 370507 h 1154658"/>
                <a:gd name="connsiteX6" fmla="*/ 476079 w 1157107"/>
                <a:gd name="connsiteY6" fmla="*/ 9873 h 1154658"/>
                <a:gd name="connsiteX7" fmla="*/ 859693 w 1157107"/>
                <a:gd name="connsiteY7" fmla="*/ 75106 h 1154658"/>
                <a:gd name="connsiteX8" fmla="*/ 891721 w 1157107"/>
                <a:gd name="connsiteY8" fmla="*/ 89310 h 1154658"/>
                <a:gd name="connsiteX9" fmla="*/ 1127499 w 1157107"/>
                <a:gd name="connsiteY9" fmla="*/ 393668 h 1154658"/>
                <a:gd name="connsiteX10" fmla="*/ 1110218 w 1157107"/>
                <a:gd name="connsiteY10" fmla="*/ 802434 h 1154658"/>
                <a:gd name="connsiteX11" fmla="*/ 856617 w 1157107"/>
                <a:gd name="connsiteY11" fmla="*/ 1083630 h 1154658"/>
                <a:gd name="connsiteX12" fmla="*/ 592068 w 1157107"/>
                <a:gd name="connsiteY12" fmla="*/ 1154653 h 1154658"/>
                <a:gd name="connsiteX13" fmla="*/ 400623 w 1157107"/>
                <a:gd name="connsiteY13" fmla="*/ 1125158 h 115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7107" h="1154658">
                  <a:moveTo>
                    <a:pt x="400623" y="1125158"/>
                  </a:moveTo>
                  <a:cubicBezTo>
                    <a:pt x="310600" y="1090325"/>
                    <a:pt x="227635" y="1044364"/>
                    <a:pt x="160503" y="973341"/>
                  </a:cubicBezTo>
                  <a:cubicBezTo>
                    <a:pt x="73556" y="881328"/>
                    <a:pt x="21443" y="772849"/>
                    <a:pt x="4976" y="647269"/>
                  </a:cubicBezTo>
                  <a:cubicBezTo>
                    <a:pt x="4433" y="642836"/>
                    <a:pt x="4886" y="638131"/>
                    <a:pt x="0" y="635689"/>
                  </a:cubicBezTo>
                  <a:cubicBezTo>
                    <a:pt x="0" y="597599"/>
                    <a:pt x="0" y="559509"/>
                    <a:pt x="0" y="521509"/>
                  </a:cubicBezTo>
                  <a:cubicBezTo>
                    <a:pt x="11490" y="470934"/>
                    <a:pt x="17552" y="419001"/>
                    <a:pt x="37638" y="370507"/>
                  </a:cubicBezTo>
                  <a:cubicBezTo>
                    <a:pt x="119789" y="172366"/>
                    <a:pt x="264277" y="49682"/>
                    <a:pt x="476079" y="9873"/>
                  </a:cubicBezTo>
                  <a:cubicBezTo>
                    <a:pt x="611520" y="-15641"/>
                    <a:pt x="739361" y="9059"/>
                    <a:pt x="859693" y="75106"/>
                  </a:cubicBezTo>
                  <a:cubicBezTo>
                    <a:pt x="869916" y="80715"/>
                    <a:pt x="881045" y="84606"/>
                    <a:pt x="891721" y="89310"/>
                  </a:cubicBezTo>
                  <a:cubicBezTo>
                    <a:pt x="1007800" y="161781"/>
                    <a:pt x="1086061" y="264289"/>
                    <a:pt x="1127499" y="393668"/>
                  </a:cubicBezTo>
                  <a:cubicBezTo>
                    <a:pt x="1171650" y="531461"/>
                    <a:pt x="1166855" y="668260"/>
                    <a:pt x="1110218" y="802434"/>
                  </a:cubicBezTo>
                  <a:cubicBezTo>
                    <a:pt x="1058195" y="925661"/>
                    <a:pt x="971791" y="1018579"/>
                    <a:pt x="856617" y="1083630"/>
                  </a:cubicBezTo>
                  <a:cubicBezTo>
                    <a:pt x="775370" y="1129501"/>
                    <a:pt x="687067" y="1155105"/>
                    <a:pt x="592068" y="1154653"/>
                  </a:cubicBezTo>
                  <a:cubicBezTo>
                    <a:pt x="526383" y="1154201"/>
                    <a:pt x="461603" y="1153024"/>
                    <a:pt x="400623" y="1125158"/>
                  </a:cubicBezTo>
                  <a:close/>
                </a:path>
              </a:pathLst>
            </a:custGeom>
            <a:solidFill>
              <a:schemeClr val="accent4"/>
            </a:solidFill>
            <a:ln w="9036" cap="flat">
              <a:noFill/>
              <a:prstDash val="solid"/>
              <a:miter/>
            </a:ln>
          </p:spPr>
          <p:txBody>
            <a:bodyPr rtlCol="0" anchor="ctr"/>
            <a:lstStyle/>
            <a:p>
              <a:endParaRPr lang="en-US">
                <a:effectLst>
                  <a:outerShdw blurRad="38100" dist="38100" dir="2700000" algn="tl">
                    <a:srgbClr val="000000">
                      <a:alpha val="43137"/>
                    </a:srgbClr>
                  </a:outerShdw>
                </a:effectLst>
              </a:endParaRPr>
            </a:p>
          </p:txBody>
        </p:sp>
        <p:sp>
          <p:nvSpPr>
            <p:cNvPr id="5" name="Freeform: Shape 139">
              <a:extLst>
                <a:ext uri="{FF2B5EF4-FFF2-40B4-BE49-F238E27FC236}">
                  <a16:creationId xmlns:a16="http://schemas.microsoft.com/office/drawing/2014/main" id="{1F14ADCD-7726-4F8F-836B-88E646A2B8C2}"/>
                </a:ext>
              </a:extLst>
            </p:cNvPr>
            <p:cNvSpPr/>
            <p:nvPr/>
          </p:nvSpPr>
          <p:spPr>
            <a:xfrm>
              <a:off x="6858109" y="2076397"/>
              <a:ext cx="1503485" cy="2706760"/>
            </a:xfrm>
            <a:custGeom>
              <a:avLst/>
              <a:gdLst>
                <a:gd name="connsiteX0" fmla="*/ 623152 w 1503485"/>
                <a:gd name="connsiteY0" fmla="*/ 91201 h 2706760"/>
                <a:gd name="connsiteX1" fmla="*/ 799307 w 1503485"/>
                <a:gd name="connsiteY1" fmla="*/ 174076 h 2706760"/>
                <a:gd name="connsiteX2" fmla="*/ 1040242 w 1503485"/>
                <a:gd name="connsiteY2" fmla="*/ 344530 h 2706760"/>
                <a:gd name="connsiteX3" fmla="*/ 1395446 w 1503485"/>
                <a:gd name="connsiteY3" fmla="*/ 861685 h 2706760"/>
                <a:gd name="connsiteX4" fmla="*/ 1477778 w 1503485"/>
                <a:gd name="connsiteY4" fmla="*/ 1187666 h 2706760"/>
                <a:gd name="connsiteX5" fmla="*/ 1501211 w 1503485"/>
                <a:gd name="connsiteY5" fmla="*/ 1312974 h 2706760"/>
                <a:gd name="connsiteX6" fmla="*/ 1493611 w 1503485"/>
                <a:gd name="connsiteY6" fmla="*/ 1442263 h 2706760"/>
                <a:gd name="connsiteX7" fmla="*/ 1444302 w 1503485"/>
                <a:gd name="connsiteY7" fmla="*/ 1692697 h 2706760"/>
                <a:gd name="connsiteX8" fmla="*/ 1162563 w 1503485"/>
                <a:gd name="connsiteY8" fmla="*/ 2235728 h 2706760"/>
                <a:gd name="connsiteX9" fmla="*/ 746288 w 1503485"/>
                <a:gd name="connsiteY9" fmla="*/ 2567138 h 2706760"/>
                <a:gd name="connsiteX10" fmla="*/ 527520 w 1503485"/>
                <a:gd name="connsiteY10" fmla="*/ 2656346 h 2706760"/>
                <a:gd name="connsiteX11" fmla="*/ 295542 w 1503485"/>
                <a:gd name="connsiteY11" fmla="*/ 2705926 h 2706760"/>
                <a:gd name="connsiteX12" fmla="*/ 261524 w 1503485"/>
                <a:gd name="connsiteY12" fmla="*/ 2675617 h 2706760"/>
                <a:gd name="connsiteX13" fmla="*/ 260981 w 1503485"/>
                <a:gd name="connsiteY13" fmla="*/ 2618980 h 2706760"/>
                <a:gd name="connsiteX14" fmla="*/ 260890 w 1503485"/>
                <a:gd name="connsiteY14" fmla="*/ 2483087 h 2706760"/>
                <a:gd name="connsiteX15" fmla="*/ 309747 w 1503485"/>
                <a:gd name="connsiteY15" fmla="*/ 2428440 h 2706760"/>
                <a:gd name="connsiteX16" fmla="*/ 493954 w 1503485"/>
                <a:gd name="connsiteY16" fmla="*/ 2379312 h 2706760"/>
                <a:gd name="connsiteX17" fmla="*/ 790621 w 1503485"/>
                <a:gd name="connsiteY17" fmla="*/ 2218176 h 2706760"/>
                <a:gd name="connsiteX18" fmla="*/ 932395 w 1503485"/>
                <a:gd name="connsiteY18" fmla="*/ 2087982 h 2706760"/>
                <a:gd name="connsiteX19" fmla="*/ 951666 w 1503485"/>
                <a:gd name="connsiteY19" fmla="*/ 2061926 h 2706760"/>
                <a:gd name="connsiteX20" fmla="*/ 1039065 w 1503485"/>
                <a:gd name="connsiteY20" fmla="*/ 1948651 h 2706760"/>
                <a:gd name="connsiteX21" fmla="*/ 157206 w 1503485"/>
                <a:gd name="connsiteY21" fmla="*/ 2156110 h 2706760"/>
                <a:gd name="connsiteX22" fmla="*/ 41398 w 1503485"/>
                <a:gd name="connsiteY22" fmla="*/ 2160905 h 2706760"/>
                <a:gd name="connsiteX23" fmla="*/ 7470 w 1503485"/>
                <a:gd name="connsiteY23" fmla="*/ 2156834 h 2706760"/>
                <a:gd name="connsiteX24" fmla="*/ 14618 w 1503485"/>
                <a:gd name="connsiteY24" fmla="*/ 2130234 h 2706760"/>
                <a:gd name="connsiteX25" fmla="*/ 75598 w 1503485"/>
                <a:gd name="connsiteY25" fmla="*/ 2090244 h 2706760"/>
                <a:gd name="connsiteX26" fmla="*/ 420488 w 1503485"/>
                <a:gd name="connsiteY26" fmla="*/ 1571823 h 2706760"/>
                <a:gd name="connsiteX27" fmla="*/ 446816 w 1503485"/>
                <a:gd name="connsiteY27" fmla="*/ 1308088 h 2706760"/>
                <a:gd name="connsiteX28" fmla="*/ 272561 w 1503485"/>
                <a:gd name="connsiteY28" fmla="*/ 815543 h 2706760"/>
                <a:gd name="connsiteX29" fmla="*/ 83469 w 1503485"/>
                <a:gd name="connsiteY29" fmla="*/ 621926 h 2706760"/>
                <a:gd name="connsiteX30" fmla="*/ 30994 w 1503485"/>
                <a:gd name="connsiteY30" fmla="*/ 588451 h 2706760"/>
                <a:gd name="connsiteX31" fmla="*/ 10184 w 1503485"/>
                <a:gd name="connsiteY31" fmla="*/ 550270 h 2706760"/>
                <a:gd name="connsiteX32" fmla="*/ 36965 w 1503485"/>
                <a:gd name="connsiteY32" fmla="*/ 547556 h 2706760"/>
                <a:gd name="connsiteX33" fmla="*/ 74060 w 1503485"/>
                <a:gd name="connsiteY33" fmla="*/ 547466 h 2706760"/>
                <a:gd name="connsiteX34" fmla="*/ 129159 w 1503485"/>
                <a:gd name="connsiteY34" fmla="*/ 547466 h 2706760"/>
                <a:gd name="connsiteX35" fmla="*/ 1040603 w 1503485"/>
                <a:gd name="connsiteY35" fmla="*/ 760082 h 2706760"/>
                <a:gd name="connsiteX36" fmla="*/ 606414 w 1503485"/>
                <a:gd name="connsiteY36" fmla="*/ 375473 h 2706760"/>
                <a:gd name="connsiteX37" fmla="*/ 489792 w 1503485"/>
                <a:gd name="connsiteY37" fmla="*/ 325078 h 2706760"/>
                <a:gd name="connsiteX38" fmla="*/ 312642 w 1503485"/>
                <a:gd name="connsiteY38" fmla="*/ 279569 h 2706760"/>
                <a:gd name="connsiteX39" fmla="*/ 307214 w 1503485"/>
                <a:gd name="connsiteY39" fmla="*/ 278936 h 2706760"/>
                <a:gd name="connsiteX40" fmla="*/ 261162 w 1503485"/>
                <a:gd name="connsiteY40" fmla="*/ 225737 h 2706760"/>
                <a:gd name="connsiteX41" fmla="*/ 259714 w 1503485"/>
                <a:gd name="connsiteY41" fmla="*/ 85320 h 2706760"/>
                <a:gd name="connsiteX42" fmla="*/ 261976 w 1503485"/>
                <a:gd name="connsiteY42" fmla="*/ 28682 h 2706760"/>
                <a:gd name="connsiteX43" fmla="*/ 294366 w 1503485"/>
                <a:gd name="connsiteY43" fmla="*/ 635 h 2706760"/>
                <a:gd name="connsiteX44" fmla="*/ 529511 w 1503485"/>
                <a:gd name="connsiteY44" fmla="*/ 51392 h 2706760"/>
                <a:gd name="connsiteX45" fmla="*/ 598995 w 1503485"/>
                <a:gd name="connsiteY45" fmla="*/ 74825 h 2706760"/>
                <a:gd name="connsiteX46" fmla="*/ 623152 w 1503485"/>
                <a:gd name="connsiteY46" fmla="*/ 91201 h 270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3485" h="2706760">
                  <a:moveTo>
                    <a:pt x="623152" y="91201"/>
                  </a:moveTo>
                  <a:cubicBezTo>
                    <a:pt x="682594" y="117348"/>
                    <a:pt x="742127" y="143224"/>
                    <a:pt x="799307" y="174076"/>
                  </a:cubicBezTo>
                  <a:cubicBezTo>
                    <a:pt x="887158" y="220218"/>
                    <a:pt x="966595" y="277760"/>
                    <a:pt x="1040242" y="344530"/>
                  </a:cubicBezTo>
                  <a:cubicBezTo>
                    <a:pt x="1199749" y="489019"/>
                    <a:pt x="1316733" y="662188"/>
                    <a:pt x="1395446" y="861685"/>
                  </a:cubicBezTo>
                  <a:cubicBezTo>
                    <a:pt x="1436793" y="966636"/>
                    <a:pt x="1463031" y="1075749"/>
                    <a:pt x="1477778" y="1187666"/>
                  </a:cubicBezTo>
                  <a:cubicBezTo>
                    <a:pt x="1483388" y="1229828"/>
                    <a:pt x="1496687" y="1270270"/>
                    <a:pt x="1501211" y="1312974"/>
                  </a:cubicBezTo>
                  <a:cubicBezTo>
                    <a:pt x="1505916" y="1357126"/>
                    <a:pt x="1503292" y="1400282"/>
                    <a:pt x="1493611" y="1442263"/>
                  </a:cubicBezTo>
                  <a:cubicBezTo>
                    <a:pt x="1474431" y="1525228"/>
                    <a:pt x="1465745" y="1610184"/>
                    <a:pt x="1444302" y="1692697"/>
                  </a:cubicBezTo>
                  <a:cubicBezTo>
                    <a:pt x="1391646" y="1895271"/>
                    <a:pt x="1297823" y="2076221"/>
                    <a:pt x="1162563" y="2235728"/>
                  </a:cubicBezTo>
                  <a:cubicBezTo>
                    <a:pt x="1045670" y="2373612"/>
                    <a:pt x="906429" y="2483720"/>
                    <a:pt x="746288" y="2567138"/>
                  </a:cubicBezTo>
                  <a:cubicBezTo>
                    <a:pt x="676261" y="2603599"/>
                    <a:pt x="602886" y="2632551"/>
                    <a:pt x="527520" y="2656346"/>
                  </a:cubicBezTo>
                  <a:cubicBezTo>
                    <a:pt x="451612" y="2679327"/>
                    <a:pt x="374617" y="2697512"/>
                    <a:pt x="295542" y="2705926"/>
                  </a:cubicBezTo>
                  <a:cubicBezTo>
                    <a:pt x="266771" y="2709002"/>
                    <a:pt x="262700" y="2704569"/>
                    <a:pt x="261524" y="2675617"/>
                  </a:cubicBezTo>
                  <a:cubicBezTo>
                    <a:pt x="260709" y="2656708"/>
                    <a:pt x="262609" y="2637799"/>
                    <a:pt x="260981" y="2618980"/>
                  </a:cubicBezTo>
                  <a:cubicBezTo>
                    <a:pt x="260709" y="2573652"/>
                    <a:pt x="260709" y="2528324"/>
                    <a:pt x="260890" y="2483087"/>
                  </a:cubicBezTo>
                  <a:cubicBezTo>
                    <a:pt x="261071" y="2439116"/>
                    <a:pt x="264690" y="2435135"/>
                    <a:pt x="309747" y="2428440"/>
                  </a:cubicBezTo>
                  <a:cubicBezTo>
                    <a:pt x="372989" y="2419030"/>
                    <a:pt x="434512" y="2402926"/>
                    <a:pt x="493954" y="2379312"/>
                  </a:cubicBezTo>
                  <a:cubicBezTo>
                    <a:pt x="603428" y="2345112"/>
                    <a:pt x="699242" y="2285851"/>
                    <a:pt x="790621" y="2218176"/>
                  </a:cubicBezTo>
                  <a:cubicBezTo>
                    <a:pt x="842463" y="2179724"/>
                    <a:pt x="887158" y="2133582"/>
                    <a:pt x="932395" y="2087982"/>
                  </a:cubicBezTo>
                  <a:cubicBezTo>
                    <a:pt x="940086" y="2080202"/>
                    <a:pt x="946781" y="2071787"/>
                    <a:pt x="951666" y="2061926"/>
                  </a:cubicBezTo>
                  <a:cubicBezTo>
                    <a:pt x="985142" y="2028540"/>
                    <a:pt x="1009661" y="1988279"/>
                    <a:pt x="1039065" y="1948651"/>
                  </a:cubicBezTo>
                  <a:cubicBezTo>
                    <a:pt x="759588" y="2085540"/>
                    <a:pt x="465002" y="2149053"/>
                    <a:pt x="157206" y="2156110"/>
                  </a:cubicBezTo>
                  <a:cubicBezTo>
                    <a:pt x="118754" y="2162534"/>
                    <a:pt x="80121" y="2163439"/>
                    <a:pt x="41398" y="2160905"/>
                  </a:cubicBezTo>
                  <a:cubicBezTo>
                    <a:pt x="30270" y="2158281"/>
                    <a:pt x="18779" y="2158010"/>
                    <a:pt x="7470" y="2156834"/>
                  </a:cubicBezTo>
                  <a:cubicBezTo>
                    <a:pt x="-9630" y="2142991"/>
                    <a:pt x="6927" y="2135844"/>
                    <a:pt x="14618" y="2130234"/>
                  </a:cubicBezTo>
                  <a:cubicBezTo>
                    <a:pt x="34251" y="2115939"/>
                    <a:pt x="55965" y="2104901"/>
                    <a:pt x="75598" y="2090244"/>
                  </a:cubicBezTo>
                  <a:cubicBezTo>
                    <a:pt x="252114" y="1958241"/>
                    <a:pt x="366475" y="1785163"/>
                    <a:pt x="420488" y="1571823"/>
                  </a:cubicBezTo>
                  <a:cubicBezTo>
                    <a:pt x="442383" y="1485238"/>
                    <a:pt x="452245" y="1397025"/>
                    <a:pt x="446816" y="1308088"/>
                  </a:cubicBezTo>
                  <a:cubicBezTo>
                    <a:pt x="435778" y="1127591"/>
                    <a:pt x="379322" y="962565"/>
                    <a:pt x="272561" y="815543"/>
                  </a:cubicBezTo>
                  <a:cubicBezTo>
                    <a:pt x="219000" y="741715"/>
                    <a:pt x="156301" y="676845"/>
                    <a:pt x="83469" y="621926"/>
                  </a:cubicBezTo>
                  <a:cubicBezTo>
                    <a:pt x="66822" y="609351"/>
                    <a:pt x="48365" y="599670"/>
                    <a:pt x="30994" y="588451"/>
                  </a:cubicBezTo>
                  <a:cubicBezTo>
                    <a:pt x="19594" y="581122"/>
                    <a:pt x="-6553" y="575422"/>
                    <a:pt x="10184" y="550270"/>
                  </a:cubicBezTo>
                  <a:cubicBezTo>
                    <a:pt x="18870" y="547285"/>
                    <a:pt x="27917" y="547647"/>
                    <a:pt x="36965" y="547556"/>
                  </a:cubicBezTo>
                  <a:cubicBezTo>
                    <a:pt x="49360" y="546923"/>
                    <a:pt x="61664" y="547375"/>
                    <a:pt x="74060" y="547466"/>
                  </a:cubicBezTo>
                  <a:cubicBezTo>
                    <a:pt x="92426" y="546923"/>
                    <a:pt x="110793" y="547194"/>
                    <a:pt x="129159" y="547466"/>
                  </a:cubicBezTo>
                  <a:cubicBezTo>
                    <a:pt x="445188" y="559047"/>
                    <a:pt x="751174" y="614508"/>
                    <a:pt x="1040603" y="760082"/>
                  </a:cubicBezTo>
                  <a:cubicBezTo>
                    <a:pt x="927238" y="591798"/>
                    <a:pt x="785736" y="462238"/>
                    <a:pt x="606414" y="375473"/>
                  </a:cubicBezTo>
                  <a:cubicBezTo>
                    <a:pt x="569319" y="354483"/>
                    <a:pt x="529601" y="339735"/>
                    <a:pt x="489792" y="325078"/>
                  </a:cubicBezTo>
                  <a:cubicBezTo>
                    <a:pt x="431979" y="304902"/>
                    <a:pt x="373351" y="288074"/>
                    <a:pt x="312642" y="279569"/>
                  </a:cubicBezTo>
                  <a:cubicBezTo>
                    <a:pt x="310832" y="279479"/>
                    <a:pt x="309023" y="279298"/>
                    <a:pt x="307214" y="278936"/>
                  </a:cubicBezTo>
                  <a:cubicBezTo>
                    <a:pt x="262881" y="271246"/>
                    <a:pt x="261524" y="269617"/>
                    <a:pt x="261162" y="225737"/>
                  </a:cubicBezTo>
                  <a:cubicBezTo>
                    <a:pt x="260800" y="178961"/>
                    <a:pt x="262247" y="132095"/>
                    <a:pt x="259714" y="85320"/>
                  </a:cubicBezTo>
                  <a:cubicBezTo>
                    <a:pt x="263243" y="66591"/>
                    <a:pt x="260709" y="47501"/>
                    <a:pt x="261976" y="28682"/>
                  </a:cubicBezTo>
                  <a:cubicBezTo>
                    <a:pt x="263605" y="4345"/>
                    <a:pt x="270571" y="-2260"/>
                    <a:pt x="294366" y="635"/>
                  </a:cubicBezTo>
                  <a:cubicBezTo>
                    <a:pt x="374255" y="10497"/>
                    <a:pt x="452788" y="26873"/>
                    <a:pt x="529511" y="51392"/>
                  </a:cubicBezTo>
                  <a:cubicBezTo>
                    <a:pt x="552672" y="59263"/>
                    <a:pt x="575743" y="67315"/>
                    <a:pt x="598995" y="74825"/>
                  </a:cubicBezTo>
                  <a:cubicBezTo>
                    <a:pt x="608586" y="77810"/>
                    <a:pt x="616818" y="83058"/>
                    <a:pt x="623152" y="91201"/>
                  </a:cubicBezTo>
                  <a:close/>
                </a:path>
              </a:pathLst>
            </a:custGeom>
            <a:solidFill>
              <a:schemeClr val="accent2"/>
            </a:solidFill>
            <a:ln w="9036" cap="flat">
              <a:noFill/>
              <a:prstDash val="solid"/>
              <a:miter/>
            </a:ln>
          </p:spPr>
          <p:txBody>
            <a:bodyPr rtlCol="0" anchor="ctr"/>
            <a:lstStyle/>
            <a:p>
              <a:endParaRPr lang="en-US">
                <a:effectLst>
                  <a:outerShdw blurRad="38100" dist="38100" dir="2700000" algn="tl">
                    <a:srgbClr val="000000">
                      <a:alpha val="43137"/>
                    </a:srgbClr>
                  </a:outerShdw>
                </a:effectLst>
              </a:endParaRPr>
            </a:p>
          </p:txBody>
        </p:sp>
        <p:sp>
          <p:nvSpPr>
            <p:cNvPr id="6" name="Freeform: Shape 140">
              <a:extLst>
                <a:ext uri="{FF2B5EF4-FFF2-40B4-BE49-F238E27FC236}">
                  <a16:creationId xmlns:a16="http://schemas.microsoft.com/office/drawing/2014/main" id="{CE69FA1D-9843-4ADB-9B8C-39AC8C7D70A6}"/>
                </a:ext>
              </a:extLst>
            </p:cNvPr>
            <p:cNvSpPr/>
            <p:nvPr/>
          </p:nvSpPr>
          <p:spPr>
            <a:xfrm>
              <a:off x="3825287" y="2075782"/>
              <a:ext cx="1503558" cy="2707333"/>
            </a:xfrm>
            <a:custGeom>
              <a:avLst/>
              <a:gdLst>
                <a:gd name="connsiteX0" fmla="*/ 973120 w 1503558"/>
                <a:gd name="connsiteY0" fmla="*/ 2656690 h 2707333"/>
                <a:gd name="connsiteX1" fmla="*/ 532326 w 1503558"/>
                <a:gd name="connsiteY1" fmla="*/ 2412589 h 2707333"/>
                <a:gd name="connsiteX2" fmla="*/ 74071 w 1503558"/>
                <a:gd name="connsiteY2" fmla="*/ 1719641 h 2707333"/>
                <a:gd name="connsiteX3" fmla="*/ 48738 w 1503558"/>
                <a:gd name="connsiteY3" fmla="*/ 1609352 h 2707333"/>
                <a:gd name="connsiteX4" fmla="*/ 36433 w 1503558"/>
                <a:gd name="connsiteY4" fmla="*/ 1586734 h 2707333"/>
                <a:gd name="connsiteX5" fmla="*/ 2234 w 1503558"/>
                <a:gd name="connsiteY5" fmla="*/ 1394655 h 2707333"/>
                <a:gd name="connsiteX6" fmla="*/ 15624 w 1503558"/>
                <a:gd name="connsiteY6" fmla="*/ 1238948 h 2707333"/>
                <a:gd name="connsiteX7" fmla="*/ 37609 w 1503558"/>
                <a:gd name="connsiteY7" fmla="*/ 1164668 h 2707333"/>
                <a:gd name="connsiteX8" fmla="*/ 210236 w 1503558"/>
                <a:gd name="connsiteY8" fmla="*/ 668323 h 2707333"/>
                <a:gd name="connsiteX9" fmla="*/ 961449 w 1503558"/>
                <a:gd name="connsiteY9" fmla="*/ 63950 h 2707333"/>
                <a:gd name="connsiteX10" fmla="*/ 974115 w 1503558"/>
                <a:gd name="connsiteY10" fmla="*/ 59065 h 2707333"/>
                <a:gd name="connsiteX11" fmla="*/ 1004424 w 1503558"/>
                <a:gd name="connsiteY11" fmla="*/ 42146 h 2707333"/>
                <a:gd name="connsiteX12" fmla="*/ 1203741 w 1503558"/>
                <a:gd name="connsiteY12" fmla="*/ 889 h 2707333"/>
                <a:gd name="connsiteX13" fmla="*/ 1243098 w 1503558"/>
                <a:gd name="connsiteY13" fmla="*/ 36084 h 2707333"/>
                <a:gd name="connsiteX14" fmla="*/ 1243640 w 1503558"/>
                <a:gd name="connsiteY14" fmla="*/ 84940 h 2707333"/>
                <a:gd name="connsiteX15" fmla="*/ 1243731 w 1503558"/>
                <a:gd name="connsiteY15" fmla="*/ 219658 h 2707333"/>
                <a:gd name="connsiteX16" fmla="*/ 1193336 w 1503558"/>
                <a:gd name="connsiteY16" fmla="*/ 279280 h 2707333"/>
                <a:gd name="connsiteX17" fmla="*/ 1019081 w 1503558"/>
                <a:gd name="connsiteY17" fmla="*/ 322527 h 2707333"/>
                <a:gd name="connsiteX18" fmla="*/ 460218 w 1503558"/>
                <a:gd name="connsiteY18" fmla="*/ 764769 h 2707333"/>
                <a:gd name="connsiteX19" fmla="*/ 652839 w 1503558"/>
                <a:gd name="connsiteY19" fmla="*/ 678365 h 2707333"/>
                <a:gd name="connsiteX20" fmla="*/ 1012024 w 1503558"/>
                <a:gd name="connsiteY20" fmla="*/ 583186 h 2707333"/>
                <a:gd name="connsiteX21" fmla="*/ 1465937 w 1503558"/>
                <a:gd name="connsiteY21" fmla="*/ 547991 h 2707333"/>
                <a:gd name="connsiteX22" fmla="*/ 1492084 w 1503558"/>
                <a:gd name="connsiteY22" fmla="*/ 549891 h 2707333"/>
                <a:gd name="connsiteX23" fmla="*/ 1496518 w 1503558"/>
                <a:gd name="connsiteY23" fmla="*/ 569253 h 2707333"/>
                <a:gd name="connsiteX24" fmla="*/ 1465123 w 1503558"/>
                <a:gd name="connsiteY24" fmla="*/ 591962 h 2707333"/>
                <a:gd name="connsiteX25" fmla="*/ 1441599 w 1503558"/>
                <a:gd name="connsiteY25" fmla="*/ 608519 h 2707333"/>
                <a:gd name="connsiteX26" fmla="*/ 1174698 w 1503558"/>
                <a:gd name="connsiteY26" fmla="*/ 904372 h 2707333"/>
                <a:gd name="connsiteX27" fmla="*/ 1058529 w 1503558"/>
                <a:gd name="connsiteY27" fmla="*/ 1294047 h 2707333"/>
                <a:gd name="connsiteX28" fmla="*/ 1113990 w 1503558"/>
                <a:gd name="connsiteY28" fmla="*/ 1672775 h 2707333"/>
                <a:gd name="connsiteX29" fmla="*/ 1315025 w 1503558"/>
                <a:gd name="connsiteY29" fmla="*/ 1992333 h 2707333"/>
                <a:gd name="connsiteX30" fmla="*/ 1485389 w 1503558"/>
                <a:gd name="connsiteY30" fmla="*/ 2130669 h 2707333"/>
                <a:gd name="connsiteX31" fmla="*/ 1497784 w 1503558"/>
                <a:gd name="connsiteY31" fmla="*/ 2157088 h 2707333"/>
                <a:gd name="connsiteX32" fmla="*/ 1464037 w 1503558"/>
                <a:gd name="connsiteY32" fmla="*/ 2160435 h 2707333"/>
                <a:gd name="connsiteX33" fmla="*/ 1274311 w 1503558"/>
                <a:gd name="connsiteY33" fmla="*/ 2155550 h 2707333"/>
                <a:gd name="connsiteX34" fmla="*/ 1039710 w 1503558"/>
                <a:gd name="connsiteY34" fmla="*/ 2129674 h 2707333"/>
                <a:gd name="connsiteX35" fmla="*/ 640987 w 1503558"/>
                <a:gd name="connsiteY35" fmla="*/ 2026351 h 2707333"/>
                <a:gd name="connsiteX36" fmla="*/ 548883 w 1503558"/>
                <a:gd name="connsiteY36" fmla="*/ 1987628 h 2707333"/>
                <a:gd name="connsiteX37" fmla="*/ 462661 w 1503558"/>
                <a:gd name="connsiteY37" fmla="*/ 1945286 h 2707333"/>
                <a:gd name="connsiteX38" fmla="*/ 557659 w 1503558"/>
                <a:gd name="connsiteY38" fmla="*/ 2072132 h 2707333"/>
                <a:gd name="connsiteX39" fmla="*/ 904812 w 1503558"/>
                <a:gd name="connsiteY39" fmla="*/ 2338309 h 2707333"/>
                <a:gd name="connsiteX40" fmla="*/ 922907 w 1503558"/>
                <a:gd name="connsiteY40" fmla="*/ 2344099 h 2707333"/>
                <a:gd name="connsiteX41" fmla="*/ 1004244 w 1503558"/>
                <a:gd name="connsiteY41" fmla="*/ 2378842 h 2707333"/>
                <a:gd name="connsiteX42" fmla="*/ 1192884 w 1503558"/>
                <a:gd name="connsiteY42" fmla="*/ 2429779 h 2707333"/>
                <a:gd name="connsiteX43" fmla="*/ 1243731 w 1503558"/>
                <a:gd name="connsiteY43" fmla="*/ 2483883 h 2707333"/>
                <a:gd name="connsiteX44" fmla="*/ 1243731 w 1503558"/>
                <a:gd name="connsiteY44" fmla="*/ 2624029 h 2707333"/>
                <a:gd name="connsiteX45" fmla="*/ 1243098 w 1503558"/>
                <a:gd name="connsiteY45" fmla="*/ 2672885 h 2707333"/>
                <a:gd name="connsiteX46" fmla="*/ 1206455 w 1503558"/>
                <a:gd name="connsiteY46" fmla="*/ 2706180 h 2707333"/>
                <a:gd name="connsiteX47" fmla="*/ 980991 w 1503558"/>
                <a:gd name="connsiteY47" fmla="*/ 2657504 h 2707333"/>
                <a:gd name="connsiteX48" fmla="*/ 973120 w 1503558"/>
                <a:gd name="connsiteY48" fmla="*/ 2656690 h 270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03558" h="2707333">
                  <a:moveTo>
                    <a:pt x="973120" y="2656690"/>
                  </a:moveTo>
                  <a:cubicBezTo>
                    <a:pt x="816327" y="2593086"/>
                    <a:pt x="664782" y="2520345"/>
                    <a:pt x="532326" y="2412589"/>
                  </a:cubicBezTo>
                  <a:cubicBezTo>
                    <a:pt x="307044" y="2229377"/>
                    <a:pt x="153960" y="1998757"/>
                    <a:pt x="74071" y="1719641"/>
                  </a:cubicBezTo>
                  <a:cubicBezTo>
                    <a:pt x="63757" y="1683451"/>
                    <a:pt x="57062" y="1646085"/>
                    <a:pt x="48738" y="1609352"/>
                  </a:cubicBezTo>
                  <a:cubicBezTo>
                    <a:pt x="38786" y="1605010"/>
                    <a:pt x="37247" y="1595600"/>
                    <a:pt x="36433" y="1586734"/>
                  </a:cubicBezTo>
                  <a:cubicBezTo>
                    <a:pt x="30914" y="1521682"/>
                    <a:pt x="9562" y="1459526"/>
                    <a:pt x="2234" y="1394655"/>
                  </a:cubicBezTo>
                  <a:cubicBezTo>
                    <a:pt x="-3828" y="1341275"/>
                    <a:pt x="3048" y="1289886"/>
                    <a:pt x="15624" y="1238948"/>
                  </a:cubicBezTo>
                  <a:cubicBezTo>
                    <a:pt x="21776" y="1214067"/>
                    <a:pt x="19605" y="1186201"/>
                    <a:pt x="37609" y="1164668"/>
                  </a:cubicBezTo>
                  <a:cubicBezTo>
                    <a:pt x="62038" y="987699"/>
                    <a:pt x="118675" y="821678"/>
                    <a:pt x="210236" y="668323"/>
                  </a:cubicBezTo>
                  <a:cubicBezTo>
                    <a:pt x="385847" y="374279"/>
                    <a:pt x="636101" y="172158"/>
                    <a:pt x="961449" y="63950"/>
                  </a:cubicBezTo>
                  <a:cubicBezTo>
                    <a:pt x="965701" y="62502"/>
                    <a:pt x="969863" y="60693"/>
                    <a:pt x="974115" y="59065"/>
                  </a:cubicBezTo>
                  <a:cubicBezTo>
                    <a:pt x="982258" y="49836"/>
                    <a:pt x="992844" y="45312"/>
                    <a:pt x="1004424" y="42146"/>
                  </a:cubicBezTo>
                  <a:cubicBezTo>
                    <a:pt x="1070019" y="24322"/>
                    <a:pt x="1136066" y="8760"/>
                    <a:pt x="1203741" y="889"/>
                  </a:cubicBezTo>
                  <a:cubicBezTo>
                    <a:pt x="1234864" y="-2730"/>
                    <a:pt x="1242193" y="3875"/>
                    <a:pt x="1243098" y="36084"/>
                  </a:cubicBezTo>
                  <a:cubicBezTo>
                    <a:pt x="1243550" y="52369"/>
                    <a:pt x="1242012" y="68655"/>
                    <a:pt x="1243640" y="84940"/>
                  </a:cubicBezTo>
                  <a:cubicBezTo>
                    <a:pt x="1243912" y="129816"/>
                    <a:pt x="1243821" y="174782"/>
                    <a:pt x="1243731" y="219658"/>
                  </a:cubicBezTo>
                  <a:cubicBezTo>
                    <a:pt x="1243731" y="271138"/>
                    <a:pt x="1243640" y="271138"/>
                    <a:pt x="1193336" y="279280"/>
                  </a:cubicBezTo>
                  <a:cubicBezTo>
                    <a:pt x="1133713" y="287333"/>
                    <a:pt x="1076714" y="306242"/>
                    <a:pt x="1019081" y="322527"/>
                  </a:cubicBezTo>
                  <a:cubicBezTo>
                    <a:pt x="797870" y="403231"/>
                    <a:pt x="607601" y="542472"/>
                    <a:pt x="460218" y="764769"/>
                  </a:cubicBezTo>
                  <a:cubicBezTo>
                    <a:pt x="525269" y="730298"/>
                    <a:pt x="588421" y="702793"/>
                    <a:pt x="652839" y="678365"/>
                  </a:cubicBezTo>
                  <a:cubicBezTo>
                    <a:pt x="769280" y="634033"/>
                    <a:pt x="889521" y="604086"/>
                    <a:pt x="1012024" y="583186"/>
                  </a:cubicBezTo>
                  <a:cubicBezTo>
                    <a:pt x="1162213" y="557491"/>
                    <a:pt x="1313487" y="544824"/>
                    <a:pt x="1465937" y="547991"/>
                  </a:cubicBezTo>
                  <a:cubicBezTo>
                    <a:pt x="1474713" y="548082"/>
                    <a:pt x="1483489" y="547810"/>
                    <a:pt x="1492084" y="549891"/>
                  </a:cubicBezTo>
                  <a:cubicBezTo>
                    <a:pt x="1504479" y="553782"/>
                    <a:pt x="1504570" y="561019"/>
                    <a:pt x="1496518" y="569253"/>
                  </a:cubicBezTo>
                  <a:cubicBezTo>
                    <a:pt x="1487470" y="578572"/>
                    <a:pt x="1479780" y="589519"/>
                    <a:pt x="1465123" y="591962"/>
                  </a:cubicBezTo>
                  <a:cubicBezTo>
                    <a:pt x="1455352" y="593590"/>
                    <a:pt x="1449018" y="602185"/>
                    <a:pt x="1441599" y="608519"/>
                  </a:cubicBezTo>
                  <a:cubicBezTo>
                    <a:pt x="1329320" y="686056"/>
                    <a:pt x="1242012" y="786302"/>
                    <a:pt x="1174698" y="904372"/>
                  </a:cubicBezTo>
                  <a:cubicBezTo>
                    <a:pt x="1105757" y="1025156"/>
                    <a:pt x="1068119" y="1155983"/>
                    <a:pt x="1058529" y="1294047"/>
                  </a:cubicBezTo>
                  <a:cubicBezTo>
                    <a:pt x="1049481" y="1423788"/>
                    <a:pt x="1069114" y="1550182"/>
                    <a:pt x="1113990" y="1672775"/>
                  </a:cubicBezTo>
                  <a:cubicBezTo>
                    <a:pt x="1158322" y="1793740"/>
                    <a:pt x="1227264" y="1899234"/>
                    <a:pt x="1315025" y="1992333"/>
                  </a:cubicBezTo>
                  <a:cubicBezTo>
                    <a:pt x="1365420" y="2045803"/>
                    <a:pt x="1423957" y="2090227"/>
                    <a:pt x="1485389" y="2130669"/>
                  </a:cubicBezTo>
                  <a:cubicBezTo>
                    <a:pt x="1493894" y="2136278"/>
                    <a:pt x="1513165" y="2139264"/>
                    <a:pt x="1497784" y="2157088"/>
                  </a:cubicBezTo>
                  <a:cubicBezTo>
                    <a:pt x="1486565" y="2158807"/>
                    <a:pt x="1474985" y="2156726"/>
                    <a:pt x="1464037" y="2160435"/>
                  </a:cubicBezTo>
                  <a:cubicBezTo>
                    <a:pt x="1400614" y="2167945"/>
                    <a:pt x="1337463" y="2157721"/>
                    <a:pt x="1274311" y="2155550"/>
                  </a:cubicBezTo>
                  <a:cubicBezTo>
                    <a:pt x="1195779" y="2152745"/>
                    <a:pt x="1117518" y="2142160"/>
                    <a:pt x="1039710" y="2129674"/>
                  </a:cubicBezTo>
                  <a:cubicBezTo>
                    <a:pt x="903545" y="2107779"/>
                    <a:pt x="770547" y="2073670"/>
                    <a:pt x="640987" y="2026351"/>
                  </a:cubicBezTo>
                  <a:cubicBezTo>
                    <a:pt x="608687" y="2017304"/>
                    <a:pt x="579283" y="2001290"/>
                    <a:pt x="548883" y="1987628"/>
                  </a:cubicBezTo>
                  <a:cubicBezTo>
                    <a:pt x="522284" y="1972066"/>
                    <a:pt x="491794" y="1964286"/>
                    <a:pt x="462661" y="1945286"/>
                  </a:cubicBezTo>
                  <a:cubicBezTo>
                    <a:pt x="491341" y="1992785"/>
                    <a:pt x="523279" y="2033408"/>
                    <a:pt x="557659" y="2072132"/>
                  </a:cubicBezTo>
                  <a:cubicBezTo>
                    <a:pt x="656187" y="2183235"/>
                    <a:pt x="771452" y="2272624"/>
                    <a:pt x="904812" y="2338309"/>
                  </a:cubicBezTo>
                  <a:cubicBezTo>
                    <a:pt x="910512" y="2341114"/>
                    <a:pt x="916664" y="2342833"/>
                    <a:pt x="922907" y="2344099"/>
                  </a:cubicBezTo>
                  <a:cubicBezTo>
                    <a:pt x="951316" y="2352695"/>
                    <a:pt x="975292" y="2371604"/>
                    <a:pt x="1004244" y="2378842"/>
                  </a:cubicBezTo>
                  <a:cubicBezTo>
                    <a:pt x="1065405" y="2402004"/>
                    <a:pt x="1128194" y="2419194"/>
                    <a:pt x="1192884" y="2429779"/>
                  </a:cubicBezTo>
                  <a:cubicBezTo>
                    <a:pt x="1239026" y="2434303"/>
                    <a:pt x="1243550" y="2439008"/>
                    <a:pt x="1243731" y="2483883"/>
                  </a:cubicBezTo>
                  <a:cubicBezTo>
                    <a:pt x="1243821" y="2530568"/>
                    <a:pt x="1244002" y="2577344"/>
                    <a:pt x="1243731" y="2624029"/>
                  </a:cubicBezTo>
                  <a:cubicBezTo>
                    <a:pt x="1242012" y="2640315"/>
                    <a:pt x="1243640" y="2656600"/>
                    <a:pt x="1243098" y="2672885"/>
                  </a:cubicBezTo>
                  <a:cubicBezTo>
                    <a:pt x="1242102" y="2705728"/>
                    <a:pt x="1238031" y="2709980"/>
                    <a:pt x="1206455" y="2706180"/>
                  </a:cubicBezTo>
                  <a:cubicBezTo>
                    <a:pt x="1129823" y="2696861"/>
                    <a:pt x="1054638" y="2680847"/>
                    <a:pt x="980991" y="2657504"/>
                  </a:cubicBezTo>
                  <a:cubicBezTo>
                    <a:pt x="978458" y="2656600"/>
                    <a:pt x="975834" y="2656509"/>
                    <a:pt x="973120" y="2656690"/>
                  </a:cubicBezTo>
                  <a:close/>
                </a:path>
              </a:pathLst>
            </a:custGeom>
            <a:solidFill>
              <a:schemeClr val="accent4"/>
            </a:solidFill>
            <a:ln w="9036" cap="flat">
              <a:noFill/>
              <a:prstDash val="solid"/>
              <a:miter/>
            </a:ln>
          </p:spPr>
          <p:txBody>
            <a:bodyPr rtlCol="0" anchor="ctr"/>
            <a:lstStyle/>
            <a:p>
              <a:endParaRPr lang="en-US">
                <a:effectLst>
                  <a:outerShdw blurRad="38100" dist="38100" dir="2700000" algn="tl">
                    <a:srgbClr val="000000">
                      <a:alpha val="43137"/>
                    </a:srgbClr>
                  </a:outerShdw>
                </a:effectLst>
              </a:endParaRPr>
            </a:p>
          </p:txBody>
        </p:sp>
        <p:sp>
          <p:nvSpPr>
            <p:cNvPr id="7" name="Freeform: Shape 141">
              <a:extLst>
                <a:ext uri="{FF2B5EF4-FFF2-40B4-BE49-F238E27FC236}">
                  <a16:creationId xmlns:a16="http://schemas.microsoft.com/office/drawing/2014/main" id="{80303EFE-4B98-4ECD-B7DB-16420DEB215C}"/>
                </a:ext>
              </a:extLst>
            </p:cNvPr>
            <p:cNvSpPr/>
            <p:nvPr/>
          </p:nvSpPr>
          <p:spPr>
            <a:xfrm>
              <a:off x="5520017" y="5701773"/>
              <a:ext cx="1148821" cy="1159091"/>
            </a:xfrm>
            <a:custGeom>
              <a:avLst/>
              <a:gdLst>
                <a:gd name="connsiteX0" fmla="*/ 894001 w 1148821"/>
                <a:gd name="connsiteY0" fmla="*/ 100926 h 1159091"/>
                <a:gd name="connsiteX1" fmla="*/ 973167 w 1148821"/>
                <a:gd name="connsiteY1" fmla="*/ 170683 h 1159091"/>
                <a:gd name="connsiteX2" fmla="*/ 1148779 w 1148821"/>
                <a:gd name="connsiteY2" fmla="*/ 574834 h 1159091"/>
                <a:gd name="connsiteX3" fmla="*/ 683014 w 1148821"/>
                <a:gd name="connsiteY3" fmla="*/ 1148264 h 1159091"/>
                <a:gd name="connsiteX4" fmla="*/ 420184 w 1148821"/>
                <a:gd name="connsiteY4" fmla="*/ 1137770 h 1159091"/>
                <a:gd name="connsiteX5" fmla="*/ 399104 w 1148821"/>
                <a:gd name="connsiteY5" fmla="*/ 1133698 h 1159091"/>
                <a:gd name="connsiteX6" fmla="*/ 188206 w 1148821"/>
                <a:gd name="connsiteY6" fmla="*/ 1009386 h 1159091"/>
                <a:gd name="connsiteX7" fmla="*/ 1647 w 1148821"/>
                <a:gd name="connsiteY7" fmla="*/ 624776 h 1159091"/>
                <a:gd name="connsiteX8" fmla="*/ 338576 w 1148821"/>
                <a:gd name="connsiteY8" fmla="*/ 59308 h 1159091"/>
                <a:gd name="connsiteX9" fmla="*/ 520702 w 1148821"/>
                <a:gd name="connsiteY9" fmla="*/ 11809 h 1159091"/>
                <a:gd name="connsiteX10" fmla="*/ 546849 w 1148821"/>
                <a:gd name="connsiteY10" fmla="*/ 499 h 1159091"/>
                <a:gd name="connsiteX11" fmla="*/ 711785 w 1148821"/>
                <a:gd name="connsiteY11" fmla="*/ 18142 h 1159091"/>
                <a:gd name="connsiteX12" fmla="*/ 733680 w 1148821"/>
                <a:gd name="connsiteY12" fmla="*/ 32075 h 1159091"/>
                <a:gd name="connsiteX13" fmla="*/ 894001 w 1148821"/>
                <a:gd name="connsiteY13" fmla="*/ 100926 h 115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8821" h="1159091">
                  <a:moveTo>
                    <a:pt x="894001" y="100926"/>
                  </a:moveTo>
                  <a:cubicBezTo>
                    <a:pt x="920420" y="124088"/>
                    <a:pt x="947924" y="146254"/>
                    <a:pt x="973167" y="170683"/>
                  </a:cubicBezTo>
                  <a:cubicBezTo>
                    <a:pt x="1087437" y="281062"/>
                    <a:pt x="1146879" y="417318"/>
                    <a:pt x="1148779" y="574834"/>
                  </a:cubicBezTo>
                  <a:cubicBezTo>
                    <a:pt x="1152126" y="856573"/>
                    <a:pt x="959958" y="1092170"/>
                    <a:pt x="683014" y="1148264"/>
                  </a:cubicBezTo>
                  <a:cubicBezTo>
                    <a:pt x="595253" y="1165998"/>
                    <a:pt x="507040" y="1161564"/>
                    <a:pt x="420184" y="1137770"/>
                  </a:cubicBezTo>
                  <a:cubicBezTo>
                    <a:pt x="413308" y="1135869"/>
                    <a:pt x="406161" y="1135055"/>
                    <a:pt x="399104" y="1133698"/>
                  </a:cubicBezTo>
                  <a:cubicBezTo>
                    <a:pt x="322471" y="1102936"/>
                    <a:pt x="249458" y="1066385"/>
                    <a:pt x="188206" y="1009386"/>
                  </a:cubicBezTo>
                  <a:cubicBezTo>
                    <a:pt x="76289" y="905249"/>
                    <a:pt x="13137" y="777950"/>
                    <a:pt x="1647" y="624776"/>
                  </a:cubicBezTo>
                  <a:cubicBezTo>
                    <a:pt x="-17534" y="368642"/>
                    <a:pt x="133017" y="150778"/>
                    <a:pt x="338576" y="59308"/>
                  </a:cubicBezTo>
                  <a:cubicBezTo>
                    <a:pt x="396661" y="33432"/>
                    <a:pt x="457369" y="17509"/>
                    <a:pt x="520702" y="11809"/>
                  </a:cubicBezTo>
                  <a:cubicBezTo>
                    <a:pt x="527126" y="2852"/>
                    <a:pt x="536897" y="952"/>
                    <a:pt x="546849" y="499"/>
                  </a:cubicBezTo>
                  <a:cubicBezTo>
                    <a:pt x="602672" y="-1853"/>
                    <a:pt x="657681" y="4118"/>
                    <a:pt x="711785" y="18142"/>
                  </a:cubicBezTo>
                  <a:cubicBezTo>
                    <a:pt x="720380" y="20404"/>
                    <a:pt x="729246" y="23028"/>
                    <a:pt x="733680" y="32075"/>
                  </a:cubicBezTo>
                  <a:cubicBezTo>
                    <a:pt x="790950" y="46008"/>
                    <a:pt x="841164" y="76679"/>
                    <a:pt x="894001" y="100926"/>
                  </a:cubicBezTo>
                  <a:close/>
                </a:path>
              </a:pathLst>
            </a:custGeom>
            <a:solidFill>
              <a:schemeClr val="accent3"/>
            </a:solidFill>
            <a:ln w="9036" cap="flat">
              <a:noFill/>
              <a:prstDash val="solid"/>
              <a:miter/>
            </a:ln>
          </p:spPr>
          <p:txBody>
            <a:bodyPr rtlCol="0" anchor="ctr"/>
            <a:lstStyle/>
            <a:p>
              <a:endParaRPr lang="en-US">
                <a:effectLst>
                  <a:outerShdw blurRad="38100" dist="38100" dir="2700000" algn="tl">
                    <a:srgbClr val="000000">
                      <a:alpha val="43137"/>
                    </a:srgbClr>
                  </a:outerShdw>
                </a:effectLst>
              </a:endParaRPr>
            </a:p>
          </p:txBody>
        </p:sp>
        <p:sp>
          <p:nvSpPr>
            <p:cNvPr id="8" name="Freeform: Shape 142">
              <a:extLst>
                <a:ext uri="{FF2B5EF4-FFF2-40B4-BE49-F238E27FC236}">
                  <a16:creationId xmlns:a16="http://schemas.microsoft.com/office/drawing/2014/main" id="{FD547B47-4ADB-4258-A4CE-10E216663129}"/>
                </a:ext>
              </a:extLst>
            </p:cNvPr>
            <p:cNvSpPr/>
            <p:nvPr/>
          </p:nvSpPr>
          <p:spPr>
            <a:xfrm>
              <a:off x="8368504" y="2855662"/>
              <a:ext cx="1164832" cy="1154836"/>
            </a:xfrm>
            <a:custGeom>
              <a:avLst/>
              <a:gdLst>
                <a:gd name="connsiteX0" fmla="*/ 43834 w 1164832"/>
                <a:gd name="connsiteY0" fmla="*/ 365155 h 1154836"/>
                <a:gd name="connsiteX1" fmla="*/ 145528 w 1164832"/>
                <a:gd name="connsiteY1" fmla="*/ 199948 h 1154836"/>
                <a:gd name="connsiteX2" fmla="*/ 536289 w 1164832"/>
                <a:gd name="connsiteY2" fmla="*/ 2079 h 1154836"/>
                <a:gd name="connsiteX3" fmla="*/ 888327 w 1164832"/>
                <a:gd name="connsiteY3" fmla="*/ 85768 h 1154836"/>
                <a:gd name="connsiteX4" fmla="*/ 1135143 w 1164832"/>
                <a:gd name="connsiteY4" fmla="*/ 396640 h 1154836"/>
                <a:gd name="connsiteX5" fmla="*/ 982783 w 1164832"/>
                <a:gd name="connsiteY5" fmla="*/ 994679 h 1154836"/>
                <a:gd name="connsiteX6" fmla="*/ 617535 w 1164832"/>
                <a:gd name="connsiteY6" fmla="*/ 1153644 h 1154836"/>
                <a:gd name="connsiteX7" fmla="*/ 420119 w 1164832"/>
                <a:gd name="connsiteY7" fmla="*/ 1129758 h 1154836"/>
                <a:gd name="connsiteX8" fmla="*/ 182985 w 1164832"/>
                <a:gd name="connsiteY8" fmla="*/ 987894 h 1154836"/>
                <a:gd name="connsiteX9" fmla="*/ 68262 w 1164832"/>
                <a:gd name="connsiteY9" fmla="*/ 831825 h 1154836"/>
                <a:gd name="connsiteX10" fmla="*/ 54872 w 1164832"/>
                <a:gd name="connsiteY10" fmla="*/ 808663 h 1154836"/>
                <a:gd name="connsiteX11" fmla="*/ 37591 w 1164832"/>
                <a:gd name="connsiteY11" fmla="*/ 782244 h 1154836"/>
                <a:gd name="connsiteX12" fmla="*/ 2849 w 1164832"/>
                <a:gd name="connsiteY12" fmla="*/ 638118 h 1154836"/>
                <a:gd name="connsiteX13" fmla="*/ 23930 w 1164832"/>
                <a:gd name="connsiteY13" fmla="*/ 405507 h 1154836"/>
                <a:gd name="connsiteX14" fmla="*/ 43834 w 1164832"/>
                <a:gd name="connsiteY14" fmla="*/ 365155 h 11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832" h="1154836">
                  <a:moveTo>
                    <a:pt x="43834" y="365155"/>
                  </a:moveTo>
                  <a:cubicBezTo>
                    <a:pt x="71881" y="306437"/>
                    <a:pt x="101919" y="249166"/>
                    <a:pt x="145528" y="199948"/>
                  </a:cubicBezTo>
                  <a:cubicBezTo>
                    <a:pt x="249755" y="82330"/>
                    <a:pt x="378863" y="15650"/>
                    <a:pt x="536289" y="2079"/>
                  </a:cubicBezTo>
                  <a:cubicBezTo>
                    <a:pt x="663497" y="-8869"/>
                    <a:pt x="779034" y="24064"/>
                    <a:pt x="888327" y="85768"/>
                  </a:cubicBezTo>
                  <a:cubicBezTo>
                    <a:pt x="1014268" y="154710"/>
                    <a:pt x="1094157" y="262375"/>
                    <a:pt x="1135143" y="396640"/>
                  </a:cubicBezTo>
                  <a:cubicBezTo>
                    <a:pt x="1204899" y="625089"/>
                    <a:pt x="1150795" y="827029"/>
                    <a:pt x="982783" y="994679"/>
                  </a:cubicBezTo>
                  <a:cubicBezTo>
                    <a:pt x="883441" y="1093840"/>
                    <a:pt x="759400" y="1146587"/>
                    <a:pt x="617535" y="1153644"/>
                  </a:cubicBezTo>
                  <a:cubicBezTo>
                    <a:pt x="550222" y="1156992"/>
                    <a:pt x="483904" y="1154549"/>
                    <a:pt x="420119" y="1129758"/>
                  </a:cubicBezTo>
                  <a:cubicBezTo>
                    <a:pt x="333173" y="1095740"/>
                    <a:pt x="250569" y="1054755"/>
                    <a:pt x="182985" y="987894"/>
                  </a:cubicBezTo>
                  <a:cubicBezTo>
                    <a:pt x="136390" y="941752"/>
                    <a:pt x="97214" y="890724"/>
                    <a:pt x="68262" y="831825"/>
                  </a:cubicBezTo>
                  <a:cubicBezTo>
                    <a:pt x="64372" y="823863"/>
                    <a:pt x="59396" y="816353"/>
                    <a:pt x="54872" y="808663"/>
                  </a:cubicBezTo>
                  <a:cubicBezTo>
                    <a:pt x="43925" y="803234"/>
                    <a:pt x="41391" y="792106"/>
                    <a:pt x="37591" y="782244"/>
                  </a:cubicBezTo>
                  <a:cubicBezTo>
                    <a:pt x="19496" y="735831"/>
                    <a:pt x="7011" y="687788"/>
                    <a:pt x="2849" y="638118"/>
                  </a:cubicBezTo>
                  <a:cubicBezTo>
                    <a:pt x="-3665" y="559404"/>
                    <a:pt x="44" y="481415"/>
                    <a:pt x="23930" y="405507"/>
                  </a:cubicBezTo>
                  <a:cubicBezTo>
                    <a:pt x="28453" y="391121"/>
                    <a:pt x="30263" y="375198"/>
                    <a:pt x="43834" y="365155"/>
                  </a:cubicBezTo>
                  <a:close/>
                </a:path>
              </a:pathLst>
            </a:custGeom>
            <a:solidFill>
              <a:schemeClr val="accent2"/>
            </a:solidFill>
            <a:ln w="9036" cap="flat">
              <a:noFill/>
              <a:prstDash val="solid"/>
              <a:miter/>
            </a:ln>
          </p:spPr>
          <p:txBody>
            <a:bodyPr rtlCol="0" anchor="ctr"/>
            <a:lstStyle/>
            <a:p>
              <a:endParaRPr lang="en-US">
                <a:effectLst>
                  <a:outerShdw blurRad="38100" dist="38100" dir="2700000" algn="tl">
                    <a:srgbClr val="000000">
                      <a:alpha val="43137"/>
                    </a:srgbClr>
                  </a:outerShdw>
                </a:effectLst>
              </a:endParaRPr>
            </a:p>
          </p:txBody>
        </p:sp>
        <p:sp>
          <p:nvSpPr>
            <p:cNvPr id="9" name="Freeform: Shape 143">
              <a:extLst>
                <a:ext uri="{FF2B5EF4-FFF2-40B4-BE49-F238E27FC236}">
                  <a16:creationId xmlns:a16="http://schemas.microsoft.com/office/drawing/2014/main" id="{2736AA6D-EE42-4863-AC90-475DE38C0844}"/>
                </a:ext>
              </a:extLst>
            </p:cNvPr>
            <p:cNvSpPr/>
            <p:nvPr/>
          </p:nvSpPr>
          <p:spPr>
            <a:xfrm>
              <a:off x="5520261" y="4"/>
              <a:ext cx="1156234" cy="1156729"/>
            </a:xfrm>
            <a:custGeom>
              <a:avLst/>
              <a:gdLst>
                <a:gd name="connsiteX0" fmla="*/ 398045 w 1156234"/>
                <a:gd name="connsiteY0" fmla="*/ 1124419 h 1156729"/>
                <a:gd name="connsiteX1" fmla="*/ 220985 w 1156234"/>
                <a:gd name="connsiteY1" fmla="*/ 1027791 h 1156729"/>
                <a:gd name="connsiteX2" fmla="*/ 8279 w 1156234"/>
                <a:gd name="connsiteY2" fmla="*/ 669691 h 1156729"/>
                <a:gd name="connsiteX3" fmla="*/ 194838 w 1156234"/>
                <a:gd name="connsiteY3" fmla="*/ 143580 h 1156729"/>
                <a:gd name="connsiteX4" fmla="*/ 667117 w 1156234"/>
                <a:gd name="connsiteY4" fmla="*/ 7867 h 1156729"/>
                <a:gd name="connsiteX5" fmla="*/ 881090 w 1156234"/>
                <a:gd name="connsiteY5" fmla="*/ 86400 h 1156729"/>
                <a:gd name="connsiteX6" fmla="*/ 1089364 w 1156234"/>
                <a:gd name="connsiteY6" fmla="*/ 305077 h 1156729"/>
                <a:gd name="connsiteX7" fmla="*/ 1156225 w 1156234"/>
                <a:gd name="connsiteY7" fmla="*/ 571255 h 1156729"/>
                <a:gd name="connsiteX8" fmla="*/ 1020331 w 1156234"/>
                <a:gd name="connsiteY8" fmla="*/ 946635 h 1156729"/>
                <a:gd name="connsiteX9" fmla="*/ 653817 w 1156234"/>
                <a:gd name="connsiteY9" fmla="*/ 1149752 h 1156729"/>
                <a:gd name="connsiteX10" fmla="*/ 418583 w 1156234"/>
                <a:gd name="connsiteY10" fmla="*/ 1130118 h 1156729"/>
                <a:gd name="connsiteX11" fmla="*/ 398045 w 1156234"/>
                <a:gd name="connsiteY11" fmla="*/ 1124419 h 115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6234" h="1156729">
                  <a:moveTo>
                    <a:pt x="398045" y="1124419"/>
                  </a:moveTo>
                  <a:cubicBezTo>
                    <a:pt x="335979" y="1097819"/>
                    <a:pt x="274275" y="1070586"/>
                    <a:pt x="220985" y="1027791"/>
                  </a:cubicBezTo>
                  <a:cubicBezTo>
                    <a:pt x="105268" y="934964"/>
                    <a:pt x="30988" y="816985"/>
                    <a:pt x="8279" y="669691"/>
                  </a:cubicBezTo>
                  <a:cubicBezTo>
                    <a:pt x="-23840" y="461418"/>
                    <a:pt x="37321" y="283454"/>
                    <a:pt x="194838" y="143580"/>
                  </a:cubicBezTo>
                  <a:cubicBezTo>
                    <a:pt x="329193" y="24062"/>
                    <a:pt x="488429" y="-19456"/>
                    <a:pt x="667117" y="7867"/>
                  </a:cubicBezTo>
                  <a:cubicBezTo>
                    <a:pt x="744111" y="19629"/>
                    <a:pt x="813506" y="50029"/>
                    <a:pt x="881090" y="86400"/>
                  </a:cubicBezTo>
                  <a:cubicBezTo>
                    <a:pt x="975818" y="135256"/>
                    <a:pt x="1039693" y="213517"/>
                    <a:pt x="1089364" y="305077"/>
                  </a:cubicBezTo>
                  <a:cubicBezTo>
                    <a:pt x="1134420" y="388043"/>
                    <a:pt x="1156768" y="478066"/>
                    <a:pt x="1156225" y="571255"/>
                  </a:cubicBezTo>
                  <a:cubicBezTo>
                    <a:pt x="1155320" y="711129"/>
                    <a:pt x="1111802" y="838156"/>
                    <a:pt x="1020331" y="946635"/>
                  </a:cubicBezTo>
                  <a:cubicBezTo>
                    <a:pt x="923975" y="1060905"/>
                    <a:pt x="801744" y="1130661"/>
                    <a:pt x="653817" y="1149752"/>
                  </a:cubicBezTo>
                  <a:cubicBezTo>
                    <a:pt x="575104" y="1159885"/>
                    <a:pt x="494672" y="1163142"/>
                    <a:pt x="418583" y="1130118"/>
                  </a:cubicBezTo>
                  <a:cubicBezTo>
                    <a:pt x="411797" y="1127042"/>
                    <a:pt x="403926" y="1129576"/>
                    <a:pt x="398045" y="1124419"/>
                  </a:cubicBezTo>
                  <a:close/>
                </a:path>
              </a:pathLst>
            </a:custGeom>
            <a:solidFill>
              <a:schemeClr val="accent1"/>
            </a:solidFill>
            <a:ln w="9036" cap="flat">
              <a:noFill/>
              <a:prstDash val="solid"/>
              <a:miter/>
            </a:ln>
          </p:spPr>
          <p:txBody>
            <a:bodyPr rtlCol="0" anchor="ctr"/>
            <a:lstStyle/>
            <a:p>
              <a:endParaRPr lang="en-US" dirty="0">
                <a:effectLst>
                  <a:outerShdw blurRad="38100" dist="38100" dir="2700000" algn="tl">
                    <a:srgbClr val="000000">
                      <a:alpha val="43137"/>
                    </a:srgbClr>
                  </a:outerShdw>
                </a:effectLst>
              </a:endParaRPr>
            </a:p>
          </p:txBody>
        </p:sp>
        <p:sp>
          <p:nvSpPr>
            <p:cNvPr id="10" name="Freeform: Shape 144">
              <a:extLst>
                <a:ext uri="{FF2B5EF4-FFF2-40B4-BE49-F238E27FC236}">
                  <a16:creationId xmlns:a16="http://schemas.microsoft.com/office/drawing/2014/main" id="{E03E23C4-6B2E-4F77-8525-9B6A224868F0}"/>
                </a:ext>
              </a:extLst>
            </p:cNvPr>
            <p:cNvSpPr/>
            <p:nvPr/>
          </p:nvSpPr>
          <p:spPr>
            <a:xfrm>
              <a:off x="4745026" y="1175347"/>
              <a:ext cx="2706760" cy="1503485"/>
            </a:xfrm>
            <a:custGeom>
              <a:avLst/>
              <a:gdLst>
                <a:gd name="connsiteX0" fmla="*/ 91201 w 2706760"/>
                <a:gd name="connsiteY0" fmla="*/ 880334 h 1503485"/>
                <a:gd name="connsiteX1" fmla="*/ 174076 w 2706760"/>
                <a:gd name="connsiteY1" fmla="*/ 704179 h 1503485"/>
                <a:gd name="connsiteX2" fmla="*/ 344531 w 2706760"/>
                <a:gd name="connsiteY2" fmla="*/ 463244 h 1503485"/>
                <a:gd name="connsiteX3" fmla="*/ 861685 w 2706760"/>
                <a:gd name="connsiteY3" fmla="*/ 108040 h 1503485"/>
                <a:gd name="connsiteX4" fmla="*/ 1187666 w 2706760"/>
                <a:gd name="connsiteY4" fmla="*/ 25707 h 1503485"/>
                <a:gd name="connsiteX5" fmla="*/ 1312974 w 2706760"/>
                <a:gd name="connsiteY5" fmla="*/ 2274 h 1503485"/>
                <a:gd name="connsiteX6" fmla="*/ 1442263 w 2706760"/>
                <a:gd name="connsiteY6" fmla="*/ 9874 h 1503485"/>
                <a:gd name="connsiteX7" fmla="*/ 1692697 w 2706760"/>
                <a:gd name="connsiteY7" fmla="*/ 59183 h 1503485"/>
                <a:gd name="connsiteX8" fmla="*/ 2235728 w 2706760"/>
                <a:gd name="connsiteY8" fmla="*/ 340922 h 1503485"/>
                <a:gd name="connsiteX9" fmla="*/ 2567137 w 2706760"/>
                <a:gd name="connsiteY9" fmla="*/ 757197 h 1503485"/>
                <a:gd name="connsiteX10" fmla="*/ 2656346 w 2706760"/>
                <a:gd name="connsiteY10" fmla="*/ 975966 h 1503485"/>
                <a:gd name="connsiteX11" fmla="*/ 2705926 w 2706760"/>
                <a:gd name="connsiteY11" fmla="*/ 1207943 h 1503485"/>
                <a:gd name="connsiteX12" fmla="*/ 2675617 w 2706760"/>
                <a:gd name="connsiteY12" fmla="*/ 1241962 h 1503485"/>
                <a:gd name="connsiteX13" fmla="*/ 2618980 w 2706760"/>
                <a:gd name="connsiteY13" fmla="*/ 1242505 h 1503485"/>
                <a:gd name="connsiteX14" fmla="*/ 2483086 w 2706760"/>
                <a:gd name="connsiteY14" fmla="*/ 1242595 h 1503485"/>
                <a:gd name="connsiteX15" fmla="*/ 2428439 w 2706760"/>
                <a:gd name="connsiteY15" fmla="*/ 1193739 h 1503485"/>
                <a:gd name="connsiteX16" fmla="*/ 2379312 w 2706760"/>
                <a:gd name="connsiteY16" fmla="*/ 1009532 h 1503485"/>
                <a:gd name="connsiteX17" fmla="*/ 2218176 w 2706760"/>
                <a:gd name="connsiteY17" fmla="*/ 712864 h 1503485"/>
                <a:gd name="connsiteX18" fmla="*/ 2087982 w 2706760"/>
                <a:gd name="connsiteY18" fmla="*/ 571090 h 1503485"/>
                <a:gd name="connsiteX19" fmla="*/ 2061925 w 2706760"/>
                <a:gd name="connsiteY19" fmla="*/ 551819 h 1503485"/>
                <a:gd name="connsiteX20" fmla="*/ 1948651 w 2706760"/>
                <a:gd name="connsiteY20" fmla="*/ 464420 h 1503485"/>
                <a:gd name="connsiteX21" fmla="*/ 2156110 w 2706760"/>
                <a:gd name="connsiteY21" fmla="*/ 1346279 h 1503485"/>
                <a:gd name="connsiteX22" fmla="*/ 2160905 w 2706760"/>
                <a:gd name="connsiteY22" fmla="*/ 1462087 h 1503485"/>
                <a:gd name="connsiteX23" fmla="*/ 2156834 w 2706760"/>
                <a:gd name="connsiteY23" fmla="*/ 1496016 h 1503485"/>
                <a:gd name="connsiteX24" fmla="*/ 2130234 w 2706760"/>
                <a:gd name="connsiteY24" fmla="*/ 1488868 h 1503485"/>
                <a:gd name="connsiteX25" fmla="*/ 2090244 w 2706760"/>
                <a:gd name="connsiteY25" fmla="*/ 1427888 h 1503485"/>
                <a:gd name="connsiteX26" fmla="*/ 1571823 w 2706760"/>
                <a:gd name="connsiteY26" fmla="*/ 1082997 h 1503485"/>
                <a:gd name="connsiteX27" fmla="*/ 1308089 w 2706760"/>
                <a:gd name="connsiteY27" fmla="*/ 1056669 h 1503485"/>
                <a:gd name="connsiteX28" fmla="*/ 815543 w 2706760"/>
                <a:gd name="connsiteY28" fmla="*/ 1230924 h 1503485"/>
                <a:gd name="connsiteX29" fmla="*/ 621927 w 2706760"/>
                <a:gd name="connsiteY29" fmla="*/ 1420016 h 1503485"/>
                <a:gd name="connsiteX30" fmla="*/ 588451 w 2706760"/>
                <a:gd name="connsiteY30" fmla="*/ 1472492 h 1503485"/>
                <a:gd name="connsiteX31" fmla="*/ 550270 w 2706760"/>
                <a:gd name="connsiteY31" fmla="*/ 1493301 h 1503485"/>
                <a:gd name="connsiteX32" fmla="*/ 547556 w 2706760"/>
                <a:gd name="connsiteY32" fmla="*/ 1466521 h 1503485"/>
                <a:gd name="connsiteX33" fmla="*/ 547466 w 2706760"/>
                <a:gd name="connsiteY33" fmla="*/ 1429426 h 1503485"/>
                <a:gd name="connsiteX34" fmla="*/ 547466 w 2706760"/>
                <a:gd name="connsiteY34" fmla="*/ 1374327 h 1503485"/>
                <a:gd name="connsiteX35" fmla="*/ 760082 w 2706760"/>
                <a:gd name="connsiteY35" fmla="*/ 462882 h 1503485"/>
                <a:gd name="connsiteX36" fmla="*/ 375473 w 2706760"/>
                <a:gd name="connsiteY36" fmla="*/ 897071 h 1503485"/>
                <a:gd name="connsiteX37" fmla="*/ 325078 w 2706760"/>
                <a:gd name="connsiteY37" fmla="*/ 1013694 h 1503485"/>
                <a:gd name="connsiteX38" fmla="*/ 279569 w 2706760"/>
                <a:gd name="connsiteY38" fmla="*/ 1190844 h 1503485"/>
                <a:gd name="connsiteX39" fmla="*/ 278936 w 2706760"/>
                <a:gd name="connsiteY39" fmla="*/ 1196272 h 1503485"/>
                <a:gd name="connsiteX40" fmla="*/ 225737 w 2706760"/>
                <a:gd name="connsiteY40" fmla="*/ 1242324 h 1503485"/>
                <a:gd name="connsiteX41" fmla="*/ 85320 w 2706760"/>
                <a:gd name="connsiteY41" fmla="*/ 1243771 h 1503485"/>
                <a:gd name="connsiteX42" fmla="*/ 28682 w 2706760"/>
                <a:gd name="connsiteY42" fmla="*/ 1241510 h 1503485"/>
                <a:gd name="connsiteX43" fmla="*/ 635 w 2706760"/>
                <a:gd name="connsiteY43" fmla="*/ 1209119 h 1503485"/>
                <a:gd name="connsiteX44" fmla="*/ 51392 w 2706760"/>
                <a:gd name="connsiteY44" fmla="*/ 973975 h 1503485"/>
                <a:gd name="connsiteX45" fmla="*/ 74825 w 2706760"/>
                <a:gd name="connsiteY45" fmla="*/ 904490 h 1503485"/>
                <a:gd name="connsiteX46" fmla="*/ 91201 w 2706760"/>
                <a:gd name="connsiteY46" fmla="*/ 880334 h 150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706760" h="1503485">
                  <a:moveTo>
                    <a:pt x="91201" y="880334"/>
                  </a:moveTo>
                  <a:cubicBezTo>
                    <a:pt x="117348" y="820892"/>
                    <a:pt x="143224" y="761359"/>
                    <a:pt x="174076" y="704179"/>
                  </a:cubicBezTo>
                  <a:cubicBezTo>
                    <a:pt x="220218" y="616328"/>
                    <a:pt x="277760" y="536891"/>
                    <a:pt x="344531" y="463244"/>
                  </a:cubicBezTo>
                  <a:cubicBezTo>
                    <a:pt x="489019" y="303737"/>
                    <a:pt x="662188" y="186753"/>
                    <a:pt x="861685" y="108040"/>
                  </a:cubicBezTo>
                  <a:cubicBezTo>
                    <a:pt x="966636" y="66692"/>
                    <a:pt x="1075749" y="40455"/>
                    <a:pt x="1187666" y="25707"/>
                  </a:cubicBezTo>
                  <a:cubicBezTo>
                    <a:pt x="1229827" y="20098"/>
                    <a:pt x="1270270" y="6798"/>
                    <a:pt x="1312974" y="2274"/>
                  </a:cubicBezTo>
                  <a:cubicBezTo>
                    <a:pt x="1357126" y="-2430"/>
                    <a:pt x="1400283" y="193"/>
                    <a:pt x="1442263" y="9874"/>
                  </a:cubicBezTo>
                  <a:cubicBezTo>
                    <a:pt x="1525228" y="29055"/>
                    <a:pt x="1610184" y="37740"/>
                    <a:pt x="1692697" y="59183"/>
                  </a:cubicBezTo>
                  <a:cubicBezTo>
                    <a:pt x="1895271" y="111839"/>
                    <a:pt x="2076221" y="205662"/>
                    <a:pt x="2235728" y="340922"/>
                  </a:cubicBezTo>
                  <a:cubicBezTo>
                    <a:pt x="2373612" y="457816"/>
                    <a:pt x="2483720" y="597056"/>
                    <a:pt x="2567137" y="757197"/>
                  </a:cubicBezTo>
                  <a:cubicBezTo>
                    <a:pt x="2603599" y="827225"/>
                    <a:pt x="2632551" y="900600"/>
                    <a:pt x="2656346" y="975966"/>
                  </a:cubicBezTo>
                  <a:cubicBezTo>
                    <a:pt x="2679327" y="1051874"/>
                    <a:pt x="2697512" y="1128868"/>
                    <a:pt x="2705926" y="1207943"/>
                  </a:cubicBezTo>
                  <a:cubicBezTo>
                    <a:pt x="2709002" y="1236714"/>
                    <a:pt x="2704569" y="1240786"/>
                    <a:pt x="2675617" y="1241962"/>
                  </a:cubicBezTo>
                  <a:cubicBezTo>
                    <a:pt x="2656708" y="1242776"/>
                    <a:pt x="2637798" y="1240876"/>
                    <a:pt x="2618980" y="1242505"/>
                  </a:cubicBezTo>
                  <a:cubicBezTo>
                    <a:pt x="2573652" y="1242776"/>
                    <a:pt x="2528324" y="1242776"/>
                    <a:pt x="2483086" y="1242595"/>
                  </a:cubicBezTo>
                  <a:cubicBezTo>
                    <a:pt x="2439115" y="1242414"/>
                    <a:pt x="2435135" y="1238795"/>
                    <a:pt x="2428439" y="1193739"/>
                  </a:cubicBezTo>
                  <a:cubicBezTo>
                    <a:pt x="2419030" y="1130497"/>
                    <a:pt x="2402926" y="1068974"/>
                    <a:pt x="2379312" y="1009532"/>
                  </a:cubicBezTo>
                  <a:cubicBezTo>
                    <a:pt x="2345112" y="900057"/>
                    <a:pt x="2285851" y="804244"/>
                    <a:pt x="2218176" y="712864"/>
                  </a:cubicBezTo>
                  <a:cubicBezTo>
                    <a:pt x="2179724" y="661022"/>
                    <a:pt x="2133582" y="616328"/>
                    <a:pt x="2087982" y="571090"/>
                  </a:cubicBezTo>
                  <a:cubicBezTo>
                    <a:pt x="2080202" y="563400"/>
                    <a:pt x="2071787" y="556705"/>
                    <a:pt x="2061925" y="551819"/>
                  </a:cubicBezTo>
                  <a:cubicBezTo>
                    <a:pt x="2028540" y="518343"/>
                    <a:pt x="1988279" y="493825"/>
                    <a:pt x="1948651" y="464420"/>
                  </a:cubicBezTo>
                  <a:cubicBezTo>
                    <a:pt x="2085540" y="743897"/>
                    <a:pt x="2149053" y="1038484"/>
                    <a:pt x="2156110" y="1346279"/>
                  </a:cubicBezTo>
                  <a:cubicBezTo>
                    <a:pt x="2162534" y="1384731"/>
                    <a:pt x="2163438" y="1423364"/>
                    <a:pt x="2160905" y="1462087"/>
                  </a:cubicBezTo>
                  <a:cubicBezTo>
                    <a:pt x="2158281" y="1473216"/>
                    <a:pt x="2158010" y="1484706"/>
                    <a:pt x="2156834" y="1496016"/>
                  </a:cubicBezTo>
                  <a:cubicBezTo>
                    <a:pt x="2142991" y="1513115"/>
                    <a:pt x="2135844" y="1496558"/>
                    <a:pt x="2130234" y="1488868"/>
                  </a:cubicBezTo>
                  <a:cubicBezTo>
                    <a:pt x="2115939" y="1469235"/>
                    <a:pt x="2104901" y="1447521"/>
                    <a:pt x="2090244" y="1427888"/>
                  </a:cubicBezTo>
                  <a:cubicBezTo>
                    <a:pt x="1958241" y="1251371"/>
                    <a:pt x="1785163" y="1137011"/>
                    <a:pt x="1571823" y="1082997"/>
                  </a:cubicBezTo>
                  <a:cubicBezTo>
                    <a:pt x="1485238" y="1061103"/>
                    <a:pt x="1397025" y="1051241"/>
                    <a:pt x="1308089" y="1056669"/>
                  </a:cubicBezTo>
                  <a:cubicBezTo>
                    <a:pt x="1127591" y="1067707"/>
                    <a:pt x="962565" y="1124164"/>
                    <a:pt x="815543" y="1230924"/>
                  </a:cubicBezTo>
                  <a:cubicBezTo>
                    <a:pt x="741715" y="1284485"/>
                    <a:pt x="676845" y="1347184"/>
                    <a:pt x="621927" y="1420016"/>
                  </a:cubicBezTo>
                  <a:cubicBezTo>
                    <a:pt x="609351" y="1436664"/>
                    <a:pt x="599670" y="1455121"/>
                    <a:pt x="588451" y="1472492"/>
                  </a:cubicBezTo>
                  <a:cubicBezTo>
                    <a:pt x="581122" y="1483892"/>
                    <a:pt x="575422" y="1510039"/>
                    <a:pt x="550270" y="1493301"/>
                  </a:cubicBezTo>
                  <a:cubicBezTo>
                    <a:pt x="547285" y="1484616"/>
                    <a:pt x="547647" y="1475568"/>
                    <a:pt x="547556" y="1466521"/>
                  </a:cubicBezTo>
                  <a:cubicBezTo>
                    <a:pt x="546923" y="1454126"/>
                    <a:pt x="547375" y="1441821"/>
                    <a:pt x="547466" y="1429426"/>
                  </a:cubicBezTo>
                  <a:cubicBezTo>
                    <a:pt x="546923" y="1411060"/>
                    <a:pt x="547194" y="1392693"/>
                    <a:pt x="547466" y="1374327"/>
                  </a:cubicBezTo>
                  <a:cubicBezTo>
                    <a:pt x="559046" y="1058298"/>
                    <a:pt x="614508" y="752312"/>
                    <a:pt x="760082" y="462882"/>
                  </a:cubicBezTo>
                  <a:cubicBezTo>
                    <a:pt x="591798" y="576247"/>
                    <a:pt x="462238" y="717750"/>
                    <a:pt x="375473" y="897071"/>
                  </a:cubicBezTo>
                  <a:cubicBezTo>
                    <a:pt x="354483" y="934166"/>
                    <a:pt x="339735" y="973885"/>
                    <a:pt x="325078" y="1013694"/>
                  </a:cubicBezTo>
                  <a:cubicBezTo>
                    <a:pt x="304902" y="1071507"/>
                    <a:pt x="288074" y="1130135"/>
                    <a:pt x="279569" y="1190844"/>
                  </a:cubicBezTo>
                  <a:cubicBezTo>
                    <a:pt x="279479" y="1192653"/>
                    <a:pt x="279298" y="1194462"/>
                    <a:pt x="278936" y="1196272"/>
                  </a:cubicBezTo>
                  <a:cubicBezTo>
                    <a:pt x="271246" y="1240605"/>
                    <a:pt x="269617" y="1241962"/>
                    <a:pt x="225737" y="1242324"/>
                  </a:cubicBezTo>
                  <a:cubicBezTo>
                    <a:pt x="178961" y="1242686"/>
                    <a:pt x="132095" y="1241238"/>
                    <a:pt x="85320" y="1243771"/>
                  </a:cubicBezTo>
                  <a:cubicBezTo>
                    <a:pt x="66591" y="1240243"/>
                    <a:pt x="47501" y="1242776"/>
                    <a:pt x="28682" y="1241510"/>
                  </a:cubicBezTo>
                  <a:cubicBezTo>
                    <a:pt x="4345" y="1239881"/>
                    <a:pt x="-2260" y="1232914"/>
                    <a:pt x="635" y="1209119"/>
                  </a:cubicBezTo>
                  <a:cubicBezTo>
                    <a:pt x="10497" y="1129230"/>
                    <a:pt x="26873" y="1050698"/>
                    <a:pt x="51392" y="973975"/>
                  </a:cubicBezTo>
                  <a:cubicBezTo>
                    <a:pt x="59263" y="950814"/>
                    <a:pt x="67225" y="927742"/>
                    <a:pt x="74825" y="904490"/>
                  </a:cubicBezTo>
                  <a:cubicBezTo>
                    <a:pt x="77901" y="894810"/>
                    <a:pt x="83148" y="886667"/>
                    <a:pt x="91201" y="880334"/>
                  </a:cubicBezTo>
                  <a:close/>
                </a:path>
              </a:pathLst>
            </a:custGeom>
            <a:solidFill>
              <a:schemeClr val="accent1"/>
            </a:solidFill>
            <a:ln w="9036" cap="flat">
              <a:noFill/>
              <a:prstDash val="solid"/>
              <a:miter/>
            </a:ln>
          </p:spPr>
          <p:txBody>
            <a:bodyPr rtlCol="0" anchor="ctr"/>
            <a:lstStyle/>
            <a:p>
              <a:endParaRPr lang="en-US">
                <a:effectLst>
                  <a:outerShdw blurRad="38100" dist="38100" dir="2700000" algn="tl">
                    <a:srgbClr val="000000">
                      <a:alpha val="43137"/>
                    </a:srgbClr>
                  </a:outerShdw>
                </a:effectLst>
              </a:endParaRPr>
            </a:p>
          </p:txBody>
        </p:sp>
        <p:sp>
          <p:nvSpPr>
            <p:cNvPr id="11" name="Freeform: Shape 145">
              <a:extLst>
                <a:ext uri="{FF2B5EF4-FFF2-40B4-BE49-F238E27FC236}">
                  <a16:creationId xmlns:a16="http://schemas.microsoft.com/office/drawing/2014/main" id="{9976058A-7DC1-4E94-8456-C99E5F4DCD9D}"/>
                </a:ext>
              </a:extLst>
            </p:cNvPr>
            <p:cNvSpPr/>
            <p:nvPr/>
          </p:nvSpPr>
          <p:spPr>
            <a:xfrm>
              <a:off x="4744917" y="4206038"/>
              <a:ext cx="2706760" cy="1503485"/>
            </a:xfrm>
            <a:custGeom>
              <a:avLst/>
              <a:gdLst>
                <a:gd name="connsiteX0" fmla="*/ 2615560 w 2706760"/>
                <a:gd name="connsiteY0" fmla="*/ 623152 h 1503485"/>
                <a:gd name="connsiteX1" fmla="*/ 2532685 w 2706760"/>
                <a:gd name="connsiteY1" fmla="*/ 799307 h 1503485"/>
                <a:gd name="connsiteX2" fmla="*/ 2362230 w 2706760"/>
                <a:gd name="connsiteY2" fmla="*/ 1040241 h 1503485"/>
                <a:gd name="connsiteX3" fmla="*/ 1845075 w 2706760"/>
                <a:gd name="connsiteY3" fmla="*/ 1395446 h 1503485"/>
                <a:gd name="connsiteX4" fmla="*/ 1519094 w 2706760"/>
                <a:gd name="connsiteY4" fmla="*/ 1477778 h 1503485"/>
                <a:gd name="connsiteX5" fmla="*/ 1393786 w 2706760"/>
                <a:gd name="connsiteY5" fmla="*/ 1501211 h 1503485"/>
                <a:gd name="connsiteX6" fmla="*/ 1264498 w 2706760"/>
                <a:gd name="connsiteY6" fmla="*/ 1493611 h 1503485"/>
                <a:gd name="connsiteX7" fmla="*/ 1014063 w 2706760"/>
                <a:gd name="connsiteY7" fmla="*/ 1444303 h 1503485"/>
                <a:gd name="connsiteX8" fmla="*/ 471033 w 2706760"/>
                <a:gd name="connsiteY8" fmla="*/ 1162564 h 1503485"/>
                <a:gd name="connsiteX9" fmla="*/ 139623 w 2706760"/>
                <a:gd name="connsiteY9" fmla="*/ 746288 h 1503485"/>
                <a:gd name="connsiteX10" fmla="*/ 50415 w 2706760"/>
                <a:gd name="connsiteY10" fmla="*/ 527520 h 1503485"/>
                <a:gd name="connsiteX11" fmla="*/ 834 w 2706760"/>
                <a:gd name="connsiteY11" fmla="*/ 295542 h 1503485"/>
                <a:gd name="connsiteX12" fmla="*/ 31143 w 2706760"/>
                <a:gd name="connsiteY12" fmla="*/ 261524 h 1503485"/>
                <a:gd name="connsiteX13" fmla="*/ 87781 w 2706760"/>
                <a:gd name="connsiteY13" fmla="*/ 260981 h 1503485"/>
                <a:gd name="connsiteX14" fmla="*/ 223674 w 2706760"/>
                <a:gd name="connsiteY14" fmla="*/ 260890 h 1503485"/>
                <a:gd name="connsiteX15" fmla="*/ 278321 w 2706760"/>
                <a:gd name="connsiteY15" fmla="*/ 309747 h 1503485"/>
                <a:gd name="connsiteX16" fmla="*/ 327449 w 2706760"/>
                <a:gd name="connsiteY16" fmla="*/ 493954 h 1503485"/>
                <a:gd name="connsiteX17" fmla="*/ 488585 w 2706760"/>
                <a:gd name="connsiteY17" fmla="*/ 790621 h 1503485"/>
                <a:gd name="connsiteX18" fmla="*/ 618778 w 2706760"/>
                <a:gd name="connsiteY18" fmla="*/ 932395 h 1503485"/>
                <a:gd name="connsiteX19" fmla="*/ 644835 w 2706760"/>
                <a:gd name="connsiteY19" fmla="*/ 951667 h 1503485"/>
                <a:gd name="connsiteX20" fmla="*/ 758109 w 2706760"/>
                <a:gd name="connsiteY20" fmla="*/ 1039065 h 1503485"/>
                <a:gd name="connsiteX21" fmla="*/ 550650 w 2706760"/>
                <a:gd name="connsiteY21" fmla="*/ 157206 h 1503485"/>
                <a:gd name="connsiteX22" fmla="*/ 545855 w 2706760"/>
                <a:gd name="connsiteY22" fmla="*/ 41398 h 1503485"/>
                <a:gd name="connsiteX23" fmla="*/ 549927 w 2706760"/>
                <a:gd name="connsiteY23" fmla="*/ 7470 h 1503485"/>
                <a:gd name="connsiteX24" fmla="*/ 576526 w 2706760"/>
                <a:gd name="connsiteY24" fmla="*/ 14618 h 1503485"/>
                <a:gd name="connsiteX25" fmla="*/ 616516 w 2706760"/>
                <a:gd name="connsiteY25" fmla="*/ 75598 h 1503485"/>
                <a:gd name="connsiteX26" fmla="*/ 1134937 w 2706760"/>
                <a:gd name="connsiteY26" fmla="*/ 420488 h 1503485"/>
                <a:gd name="connsiteX27" fmla="*/ 1398672 w 2706760"/>
                <a:gd name="connsiteY27" fmla="*/ 446817 h 1503485"/>
                <a:gd name="connsiteX28" fmla="*/ 1891218 w 2706760"/>
                <a:gd name="connsiteY28" fmla="*/ 272562 h 1503485"/>
                <a:gd name="connsiteX29" fmla="*/ 2084834 w 2706760"/>
                <a:gd name="connsiteY29" fmla="*/ 83469 h 1503485"/>
                <a:gd name="connsiteX30" fmla="*/ 2118310 w 2706760"/>
                <a:gd name="connsiteY30" fmla="*/ 30994 h 1503485"/>
                <a:gd name="connsiteX31" fmla="*/ 2156490 w 2706760"/>
                <a:gd name="connsiteY31" fmla="*/ 10184 h 1503485"/>
                <a:gd name="connsiteX32" fmla="*/ 2159204 w 2706760"/>
                <a:gd name="connsiteY32" fmla="*/ 36965 h 1503485"/>
                <a:gd name="connsiteX33" fmla="*/ 2159295 w 2706760"/>
                <a:gd name="connsiteY33" fmla="*/ 74060 h 1503485"/>
                <a:gd name="connsiteX34" fmla="*/ 2159295 w 2706760"/>
                <a:gd name="connsiteY34" fmla="*/ 129159 h 1503485"/>
                <a:gd name="connsiteX35" fmla="*/ 1946679 w 2706760"/>
                <a:gd name="connsiteY35" fmla="*/ 1040604 h 1503485"/>
                <a:gd name="connsiteX36" fmla="*/ 2331288 w 2706760"/>
                <a:gd name="connsiteY36" fmla="*/ 606414 h 1503485"/>
                <a:gd name="connsiteX37" fmla="*/ 2381682 w 2706760"/>
                <a:gd name="connsiteY37" fmla="*/ 489792 h 1503485"/>
                <a:gd name="connsiteX38" fmla="*/ 2427191 w 2706760"/>
                <a:gd name="connsiteY38" fmla="*/ 312642 h 1503485"/>
                <a:gd name="connsiteX39" fmla="*/ 2427824 w 2706760"/>
                <a:gd name="connsiteY39" fmla="*/ 307214 h 1503485"/>
                <a:gd name="connsiteX40" fmla="*/ 2481024 w 2706760"/>
                <a:gd name="connsiteY40" fmla="*/ 261162 h 1503485"/>
                <a:gd name="connsiteX41" fmla="*/ 2621440 w 2706760"/>
                <a:gd name="connsiteY41" fmla="*/ 259714 h 1503485"/>
                <a:gd name="connsiteX42" fmla="*/ 2678078 w 2706760"/>
                <a:gd name="connsiteY42" fmla="*/ 261976 h 1503485"/>
                <a:gd name="connsiteX43" fmla="*/ 2706125 w 2706760"/>
                <a:gd name="connsiteY43" fmla="*/ 294366 h 1503485"/>
                <a:gd name="connsiteX44" fmla="*/ 2655369 w 2706760"/>
                <a:gd name="connsiteY44" fmla="*/ 529510 h 1503485"/>
                <a:gd name="connsiteX45" fmla="*/ 2631936 w 2706760"/>
                <a:gd name="connsiteY45" fmla="*/ 598996 h 1503485"/>
                <a:gd name="connsiteX46" fmla="*/ 2615560 w 2706760"/>
                <a:gd name="connsiteY46" fmla="*/ 623152 h 150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706760" h="1503485">
                  <a:moveTo>
                    <a:pt x="2615560" y="623152"/>
                  </a:moveTo>
                  <a:cubicBezTo>
                    <a:pt x="2589413" y="682594"/>
                    <a:pt x="2563537" y="742126"/>
                    <a:pt x="2532685" y="799307"/>
                  </a:cubicBezTo>
                  <a:cubicBezTo>
                    <a:pt x="2486543" y="887158"/>
                    <a:pt x="2429001" y="966595"/>
                    <a:pt x="2362230" y="1040241"/>
                  </a:cubicBezTo>
                  <a:cubicBezTo>
                    <a:pt x="2217742" y="1199749"/>
                    <a:pt x="2044572" y="1316733"/>
                    <a:pt x="1845075" y="1395446"/>
                  </a:cubicBezTo>
                  <a:cubicBezTo>
                    <a:pt x="1740124" y="1436793"/>
                    <a:pt x="1631012" y="1463031"/>
                    <a:pt x="1519094" y="1477778"/>
                  </a:cubicBezTo>
                  <a:cubicBezTo>
                    <a:pt x="1476933" y="1483388"/>
                    <a:pt x="1436491" y="1496688"/>
                    <a:pt x="1393786" y="1501211"/>
                  </a:cubicBezTo>
                  <a:cubicBezTo>
                    <a:pt x="1349635" y="1505916"/>
                    <a:pt x="1306478" y="1503292"/>
                    <a:pt x="1264498" y="1493611"/>
                  </a:cubicBezTo>
                  <a:cubicBezTo>
                    <a:pt x="1181532" y="1474431"/>
                    <a:pt x="1096576" y="1465745"/>
                    <a:pt x="1014063" y="1444303"/>
                  </a:cubicBezTo>
                  <a:cubicBezTo>
                    <a:pt x="811490" y="1391646"/>
                    <a:pt x="630540" y="1297824"/>
                    <a:pt x="471033" y="1162564"/>
                  </a:cubicBezTo>
                  <a:cubicBezTo>
                    <a:pt x="333149" y="1045670"/>
                    <a:pt x="223041" y="906429"/>
                    <a:pt x="139623" y="746288"/>
                  </a:cubicBezTo>
                  <a:cubicBezTo>
                    <a:pt x="103162" y="676261"/>
                    <a:pt x="74209" y="602886"/>
                    <a:pt x="50415" y="527520"/>
                  </a:cubicBezTo>
                  <a:cubicBezTo>
                    <a:pt x="27434" y="451611"/>
                    <a:pt x="9248" y="374618"/>
                    <a:pt x="834" y="295542"/>
                  </a:cubicBezTo>
                  <a:cubicBezTo>
                    <a:pt x="-2242" y="266771"/>
                    <a:pt x="2191" y="262700"/>
                    <a:pt x="31143" y="261524"/>
                  </a:cubicBezTo>
                  <a:cubicBezTo>
                    <a:pt x="50053" y="260710"/>
                    <a:pt x="68962" y="262609"/>
                    <a:pt x="87781" y="260981"/>
                  </a:cubicBezTo>
                  <a:cubicBezTo>
                    <a:pt x="133109" y="260710"/>
                    <a:pt x="178437" y="260710"/>
                    <a:pt x="223674" y="260890"/>
                  </a:cubicBezTo>
                  <a:cubicBezTo>
                    <a:pt x="267645" y="261071"/>
                    <a:pt x="271626" y="264691"/>
                    <a:pt x="278321" y="309747"/>
                  </a:cubicBezTo>
                  <a:cubicBezTo>
                    <a:pt x="287730" y="372989"/>
                    <a:pt x="303835" y="434512"/>
                    <a:pt x="327449" y="493954"/>
                  </a:cubicBezTo>
                  <a:cubicBezTo>
                    <a:pt x="361648" y="603429"/>
                    <a:pt x="420909" y="699241"/>
                    <a:pt x="488585" y="790621"/>
                  </a:cubicBezTo>
                  <a:cubicBezTo>
                    <a:pt x="527037" y="842463"/>
                    <a:pt x="573179" y="887158"/>
                    <a:pt x="618778" y="932395"/>
                  </a:cubicBezTo>
                  <a:cubicBezTo>
                    <a:pt x="626559" y="940086"/>
                    <a:pt x="634973" y="946781"/>
                    <a:pt x="644835" y="951667"/>
                  </a:cubicBezTo>
                  <a:cubicBezTo>
                    <a:pt x="678220" y="985142"/>
                    <a:pt x="718481" y="1009661"/>
                    <a:pt x="758109" y="1039065"/>
                  </a:cubicBezTo>
                  <a:cubicBezTo>
                    <a:pt x="621221" y="759589"/>
                    <a:pt x="557707" y="465002"/>
                    <a:pt x="550650" y="157206"/>
                  </a:cubicBezTo>
                  <a:cubicBezTo>
                    <a:pt x="544227" y="118754"/>
                    <a:pt x="543322" y="80121"/>
                    <a:pt x="545855" y="41398"/>
                  </a:cubicBezTo>
                  <a:cubicBezTo>
                    <a:pt x="548479" y="30270"/>
                    <a:pt x="548751" y="18779"/>
                    <a:pt x="549927" y="7470"/>
                  </a:cubicBezTo>
                  <a:cubicBezTo>
                    <a:pt x="563769" y="-9630"/>
                    <a:pt x="570917" y="6927"/>
                    <a:pt x="576526" y="14618"/>
                  </a:cubicBezTo>
                  <a:cubicBezTo>
                    <a:pt x="590821" y="34251"/>
                    <a:pt x="601859" y="55965"/>
                    <a:pt x="616516" y="75598"/>
                  </a:cubicBezTo>
                  <a:cubicBezTo>
                    <a:pt x="748519" y="252114"/>
                    <a:pt x="921598" y="366475"/>
                    <a:pt x="1134937" y="420488"/>
                  </a:cubicBezTo>
                  <a:cubicBezTo>
                    <a:pt x="1221522" y="442383"/>
                    <a:pt x="1309735" y="452245"/>
                    <a:pt x="1398672" y="446817"/>
                  </a:cubicBezTo>
                  <a:cubicBezTo>
                    <a:pt x="1579169" y="435778"/>
                    <a:pt x="1744196" y="379322"/>
                    <a:pt x="1891218" y="272562"/>
                  </a:cubicBezTo>
                  <a:cubicBezTo>
                    <a:pt x="1965045" y="219000"/>
                    <a:pt x="2029916" y="156301"/>
                    <a:pt x="2084834" y="83469"/>
                  </a:cubicBezTo>
                  <a:cubicBezTo>
                    <a:pt x="2097410" y="66822"/>
                    <a:pt x="2107091" y="48365"/>
                    <a:pt x="2118310" y="30994"/>
                  </a:cubicBezTo>
                  <a:cubicBezTo>
                    <a:pt x="2125638" y="19594"/>
                    <a:pt x="2131338" y="-6553"/>
                    <a:pt x="2156490" y="10184"/>
                  </a:cubicBezTo>
                  <a:cubicBezTo>
                    <a:pt x="2159476" y="18870"/>
                    <a:pt x="2159114" y="27917"/>
                    <a:pt x="2159204" y="36965"/>
                  </a:cubicBezTo>
                  <a:cubicBezTo>
                    <a:pt x="2159838" y="49360"/>
                    <a:pt x="2159385" y="61665"/>
                    <a:pt x="2159295" y="74060"/>
                  </a:cubicBezTo>
                  <a:cubicBezTo>
                    <a:pt x="2159838" y="92426"/>
                    <a:pt x="2159566" y="110793"/>
                    <a:pt x="2159295" y="129159"/>
                  </a:cubicBezTo>
                  <a:cubicBezTo>
                    <a:pt x="2147714" y="445188"/>
                    <a:pt x="2092253" y="751174"/>
                    <a:pt x="1946679" y="1040604"/>
                  </a:cubicBezTo>
                  <a:cubicBezTo>
                    <a:pt x="2114962" y="927238"/>
                    <a:pt x="2244522" y="785735"/>
                    <a:pt x="2331288" y="606414"/>
                  </a:cubicBezTo>
                  <a:cubicBezTo>
                    <a:pt x="2352278" y="569319"/>
                    <a:pt x="2367025" y="529601"/>
                    <a:pt x="2381682" y="489792"/>
                  </a:cubicBezTo>
                  <a:cubicBezTo>
                    <a:pt x="2401858" y="431979"/>
                    <a:pt x="2418686" y="373351"/>
                    <a:pt x="2427191" y="312642"/>
                  </a:cubicBezTo>
                  <a:cubicBezTo>
                    <a:pt x="2427282" y="310833"/>
                    <a:pt x="2427462" y="309023"/>
                    <a:pt x="2427824" y="307214"/>
                  </a:cubicBezTo>
                  <a:cubicBezTo>
                    <a:pt x="2435515" y="262881"/>
                    <a:pt x="2437143" y="261524"/>
                    <a:pt x="2481024" y="261162"/>
                  </a:cubicBezTo>
                  <a:cubicBezTo>
                    <a:pt x="2527799" y="260800"/>
                    <a:pt x="2574665" y="262248"/>
                    <a:pt x="2621440" y="259714"/>
                  </a:cubicBezTo>
                  <a:cubicBezTo>
                    <a:pt x="2640169" y="263243"/>
                    <a:pt x="2659259" y="260710"/>
                    <a:pt x="2678078" y="261976"/>
                  </a:cubicBezTo>
                  <a:cubicBezTo>
                    <a:pt x="2702416" y="263605"/>
                    <a:pt x="2709021" y="270571"/>
                    <a:pt x="2706125" y="294366"/>
                  </a:cubicBezTo>
                  <a:cubicBezTo>
                    <a:pt x="2696263" y="374256"/>
                    <a:pt x="2679887" y="452788"/>
                    <a:pt x="2655369" y="529510"/>
                  </a:cubicBezTo>
                  <a:cubicBezTo>
                    <a:pt x="2647497" y="552672"/>
                    <a:pt x="2639445" y="575743"/>
                    <a:pt x="2631936" y="598996"/>
                  </a:cubicBezTo>
                  <a:cubicBezTo>
                    <a:pt x="2628859" y="608586"/>
                    <a:pt x="2623612" y="616728"/>
                    <a:pt x="2615560" y="623152"/>
                  </a:cubicBezTo>
                  <a:close/>
                </a:path>
              </a:pathLst>
            </a:custGeom>
            <a:solidFill>
              <a:schemeClr val="accent3"/>
            </a:solidFill>
            <a:ln w="9036" cap="flat">
              <a:noFill/>
              <a:prstDash val="solid"/>
              <a:miter/>
            </a:ln>
          </p:spPr>
          <p:txBody>
            <a:bodyPr rtlCol="0" anchor="ctr"/>
            <a:lstStyle/>
            <a:p>
              <a:endParaRPr lang="en-US">
                <a:effectLst>
                  <a:outerShdw blurRad="38100" dist="38100" dir="2700000" algn="tl">
                    <a:srgbClr val="000000">
                      <a:alpha val="43137"/>
                    </a:srgbClr>
                  </a:outerShdw>
                </a:effectLst>
              </a:endParaRPr>
            </a:p>
          </p:txBody>
        </p:sp>
      </p:grpSp>
      <p:grpSp>
        <p:nvGrpSpPr>
          <p:cNvPr id="12" name="Group 144">
            <a:extLst>
              <a:ext uri="{FF2B5EF4-FFF2-40B4-BE49-F238E27FC236}">
                <a16:creationId xmlns:a16="http://schemas.microsoft.com/office/drawing/2014/main" id="{60DAB206-7FD8-4207-BB72-A6A889B80F6E}"/>
              </a:ext>
            </a:extLst>
          </p:cNvPr>
          <p:cNvGrpSpPr/>
          <p:nvPr/>
        </p:nvGrpSpPr>
        <p:grpSpPr>
          <a:xfrm>
            <a:off x="5355108" y="3274093"/>
            <a:ext cx="1510038" cy="1509276"/>
            <a:chOff x="2694095" y="150545"/>
            <a:chExt cx="2189491" cy="2188386"/>
          </a:xfrm>
        </p:grpSpPr>
        <p:sp>
          <p:nvSpPr>
            <p:cNvPr id="13" name="Freeform: Shape 145">
              <a:extLst>
                <a:ext uri="{FF2B5EF4-FFF2-40B4-BE49-F238E27FC236}">
                  <a16:creationId xmlns:a16="http://schemas.microsoft.com/office/drawing/2014/main" id="{1B4254A8-5A72-436B-8F62-269207A2E914}"/>
                </a:ext>
              </a:extLst>
            </p:cNvPr>
            <p:cNvSpPr/>
            <p:nvPr/>
          </p:nvSpPr>
          <p:spPr>
            <a:xfrm>
              <a:off x="2694095" y="150545"/>
              <a:ext cx="2188386" cy="2188386"/>
            </a:xfrm>
            <a:custGeom>
              <a:avLst/>
              <a:gdLst>
                <a:gd name="connsiteX0" fmla="*/ 5063164 w 5063163"/>
                <a:gd name="connsiteY0" fmla="*/ 2531582 h 5063163"/>
                <a:gd name="connsiteX1" fmla="*/ 2531582 w 5063163"/>
                <a:gd name="connsiteY1" fmla="*/ 5063164 h 5063163"/>
                <a:gd name="connsiteX2" fmla="*/ 0 w 5063163"/>
                <a:gd name="connsiteY2" fmla="*/ 2531582 h 5063163"/>
                <a:gd name="connsiteX3" fmla="*/ 2531582 w 5063163"/>
                <a:gd name="connsiteY3" fmla="*/ 0 h 5063163"/>
                <a:gd name="connsiteX4" fmla="*/ 5063164 w 5063163"/>
                <a:gd name="connsiteY4" fmla="*/ 2531582 h 5063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3163" h="5063163">
                  <a:moveTo>
                    <a:pt x="5063164" y="2531582"/>
                  </a:moveTo>
                  <a:cubicBezTo>
                    <a:pt x="5063164" y="3929736"/>
                    <a:pt x="3929736" y="5063164"/>
                    <a:pt x="2531582" y="5063164"/>
                  </a:cubicBezTo>
                  <a:cubicBezTo>
                    <a:pt x="1133428" y="5063164"/>
                    <a:pt x="0" y="3929736"/>
                    <a:pt x="0" y="2531582"/>
                  </a:cubicBezTo>
                  <a:cubicBezTo>
                    <a:pt x="0" y="1133428"/>
                    <a:pt x="1133428" y="0"/>
                    <a:pt x="2531582" y="0"/>
                  </a:cubicBezTo>
                  <a:cubicBezTo>
                    <a:pt x="3929736" y="0"/>
                    <a:pt x="5063164" y="1133428"/>
                    <a:pt x="5063164" y="2531582"/>
                  </a:cubicBezTo>
                  <a:close/>
                </a:path>
              </a:pathLst>
            </a:custGeom>
            <a:solidFill>
              <a:schemeClr val="accent5">
                <a:lumMod val="20000"/>
                <a:lumOff val="80000"/>
              </a:schemeClr>
            </a:solidFill>
            <a:ln w="8512" cap="flat">
              <a:noFill/>
              <a:prstDash val="solid"/>
              <a:miter/>
            </a:ln>
          </p:spPr>
          <p:txBody>
            <a:bodyPr rtlCol="0" anchor="ctr"/>
            <a:lstStyle/>
            <a:p>
              <a:endParaRPr lang="en-US">
                <a:effectLst>
                  <a:outerShdw blurRad="38100" dist="38100" dir="2700000" algn="tl">
                    <a:srgbClr val="000000">
                      <a:alpha val="43137"/>
                    </a:srgbClr>
                  </a:outerShdw>
                </a:effectLst>
              </a:endParaRPr>
            </a:p>
          </p:txBody>
        </p:sp>
        <p:sp>
          <p:nvSpPr>
            <p:cNvPr id="14" name="Freeform: Shape 146">
              <a:extLst>
                <a:ext uri="{FF2B5EF4-FFF2-40B4-BE49-F238E27FC236}">
                  <a16:creationId xmlns:a16="http://schemas.microsoft.com/office/drawing/2014/main" id="{EF289E1F-2203-403C-8BB2-843C481D82CE}"/>
                </a:ext>
              </a:extLst>
            </p:cNvPr>
            <p:cNvSpPr/>
            <p:nvPr/>
          </p:nvSpPr>
          <p:spPr>
            <a:xfrm>
              <a:off x="3149837" y="152382"/>
              <a:ext cx="1733749" cy="2177435"/>
            </a:xfrm>
            <a:custGeom>
              <a:avLst/>
              <a:gdLst>
                <a:gd name="connsiteX0" fmla="*/ 848114 w 1878869"/>
                <a:gd name="connsiteY0" fmla="*/ 1699384 h 2359692"/>
                <a:gd name="connsiteX1" fmla="*/ 868186 w 1878869"/>
                <a:gd name="connsiteY1" fmla="*/ 1703335 h 2359692"/>
                <a:gd name="connsiteX2" fmla="*/ 870779 w 1878869"/>
                <a:gd name="connsiteY2" fmla="*/ 1705131 h 2359692"/>
                <a:gd name="connsiteX3" fmla="*/ 893804 w 1878869"/>
                <a:gd name="connsiteY3" fmla="*/ 1729272 h 2359692"/>
                <a:gd name="connsiteX4" fmla="*/ 894722 w 1878869"/>
                <a:gd name="connsiteY4" fmla="*/ 1731268 h 2359692"/>
                <a:gd name="connsiteX5" fmla="*/ 808170 w 1878869"/>
                <a:gd name="connsiteY5" fmla="*/ 1726639 h 2359692"/>
                <a:gd name="connsiteX6" fmla="*/ 800988 w 1878869"/>
                <a:gd name="connsiteY6" fmla="*/ 1715067 h 2359692"/>
                <a:gd name="connsiteX7" fmla="*/ 810286 w 1878869"/>
                <a:gd name="connsiteY7" fmla="*/ 1707046 h 2359692"/>
                <a:gd name="connsiteX8" fmla="*/ 848114 w 1878869"/>
                <a:gd name="connsiteY8" fmla="*/ 1699384 h 2359692"/>
                <a:gd name="connsiteX9" fmla="*/ 626249 w 1878869"/>
                <a:gd name="connsiteY9" fmla="*/ 1653335 h 2359692"/>
                <a:gd name="connsiteX10" fmla="*/ 708890 w 1878869"/>
                <a:gd name="connsiteY10" fmla="*/ 1676319 h 2359692"/>
                <a:gd name="connsiteX11" fmla="*/ 737262 w 1878869"/>
                <a:gd name="connsiteY11" fmla="*/ 1679911 h 2359692"/>
                <a:gd name="connsiteX12" fmla="*/ 779679 w 1878869"/>
                <a:gd name="connsiteY12" fmla="*/ 1693838 h 2359692"/>
                <a:gd name="connsiteX13" fmla="*/ 782752 w 1878869"/>
                <a:gd name="connsiteY13" fmla="*/ 1699623 h 2359692"/>
                <a:gd name="connsiteX14" fmla="*/ 772935 w 1878869"/>
                <a:gd name="connsiteY14" fmla="*/ 1711874 h 2359692"/>
                <a:gd name="connsiteX15" fmla="*/ 741252 w 1878869"/>
                <a:gd name="connsiteY15" fmla="*/ 1716264 h 2359692"/>
                <a:gd name="connsiteX16" fmla="*/ 731356 w 1878869"/>
                <a:gd name="connsiteY16" fmla="*/ 1712393 h 2359692"/>
                <a:gd name="connsiteX17" fmla="*/ 687022 w 1878869"/>
                <a:gd name="connsiteY17" fmla="*/ 1683821 h 2359692"/>
                <a:gd name="connsiteX18" fmla="*/ 598077 w 1878869"/>
                <a:gd name="connsiteY18" fmla="*/ 1660318 h 2359692"/>
                <a:gd name="connsiteX19" fmla="*/ 626249 w 1878869"/>
                <a:gd name="connsiteY19" fmla="*/ 1653335 h 2359692"/>
                <a:gd name="connsiteX20" fmla="*/ 976644 w 1878869"/>
                <a:gd name="connsiteY20" fmla="*/ 1025170 h 2359692"/>
                <a:gd name="connsiteX21" fmla="*/ 1048151 w 1878869"/>
                <a:gd name="connsiteY21" fmla="*/ 1085664 h 2359692"/>
                <a:gd name="connsiteX22" fmla="*/ 1051384 w 1878869"/>
                <a:gd name="connsiteY22" fmla="*/ 1088657 h 2359692"/>
                <a:gd name="connsiteX23" fmla="*/ 1057848 w 1878869"/>
                <a:gd name="connsiteY23" fmla="*/ 1105177 h 2359692"/>
                <a:gd name="connsiteX24" fmla="*/ 1043562 w 1878869"/>
                <a:gd name="connsiteY24" fmla="*/ 1107013 h 2359692"/>
                <a:gd name="connsiteX25" fmla="*/ 992526 w 1878869"/>
                <a:gd name="connsiteY25" fmla="*/ 1084387 h 2359692"/>
                <a:gd name="connsiteX26" fmla="*/ 976085 w 1878869"/>
                <a:gd name="connsiteY26" fmla="*/ 1059966 h 2359692"/>
                <a:gd name="connsiteX27" fmla="*/ 976644 w 1878869"/>
                <a:gd name="connsiteY27" fmla="*/ 1025170 h 2359692"/>
                <a:gd name="connsiteX28" fmla="*/ 656018 w 1878869"/>
                <a:gd name="connsiteY28" fmla="*/ 705342 h 2359692"/>
                <a:gd name="connsiteX29" fmla="*/ 660168 w 1878869"/>
                <a:gd name="connsiteY29" fmla="*/ 706579 h 2359692"/>
                <a:gd name="connsiteX30" fmla="*/ 658053 w 1878869"/>
                <a:gd name="connsiteY30" fmla="*/ 708455 h 2359692"/>
                <a:gd name="connsiteX31" fmla="*/ 656018 w 1878869"/>
                <a:gd name="connsiteY31" fmla="*/ 705342 h 2359692"/>
                <a:gd name="connsiteX32" fmla="*/ 637621 w 1878869"/>
                <a:gd name="connsiteY32" fmla="*/ 632677 h 2359692"/>
                <a:gd name="connsiteX33" fmla="*/ 727724 w 1878869"/>
                <a:gd name="connsiteY33" fmla="*/ 672581 h 2359692"/>
                <a:gd name="connsiteX34" fmla="*/ 758091 w 1878869"/>
                <a:gd name="connsiteY34" fmla="*/ 705821 h 2359692"/>
                <a:gd name="connsiteX35" fmla="*/ 788897 w 1878869"/>
                <a:gd name="connsiteY35" fmla="*/ 736387 h 2359692"/>
                <a:gd name="connsiteX36" fmla="*/ 832711 w 1878869"/>
                <a:gd name="connsiteY36" fmla="*/ 779443 h 2359692"/>
                <a:gd name="connsiteX37" fmla="*/ 831155 w 1878869"/>
                <a:gd name="connsiteY37" fmla="*/ 787943 h 2359692"/>
                <a:gd name="connsiteX38" fmla="*/ 812440 w 1878869"/>
                <a:gd name="connsiteY38" fmla="*/ 826370 h 2359692"/>
                <a:gd name="connsiteX39" fmla="*/ 804260 w 1878869"/>
                <a:gd name="connsiteY39" fmla="*/ 835229 h 2359692"/>
                <a:gd name="connsiteX40" fmla="*/ 772297 w 1878869"/>
                <a:gd name="connsiteY40" fmla="*/ 833314 h 2359692"/>
                <a:gd name="connsiteX41" fmla="*/ 691492 w 1878869"/>
                <a:gd name="connsiteY41" fmla="*/ 811286 h 2359692"/>
                <a:gd name="connsiteX42" fmla="*/ 698116 w 1878869"/>
                <a:gd name="connsiteY42" fmla="*/ 806179 h 2359692"/>
                <a:gd name="connsiteX43" fmla="*/ 727565 w 1878869"/>
                <a:gd name="connsiteY43" fmla="*/ 748718 h 2359692"/>
                <a:gd name="connsiteX44" fmla="*/ 701388 w 1878869"/>
                <a:gd name="connsiteY44" fmla="*/ 713363 h 2359692"/>
                <a:gd name="connsiteX45" fmla="*/ 644285 w 1878869"/>
                <a:gd name="connsiteY45" fmla="*/ 693890 h 2359692"/>
                <a:gd name="connsiteX46" fmla="*/ 607175 w 1878869"/>
                <a:gd name="connsiteY46" fmla="*/ 654145 h 2359692"/>
                <a:gd name="connsiteX47" fmla="*/ 606855 w 1878869"/>
                <a:gd name="connsiteY47" fmla="*/ 650993 h 2359692"/>
                <a:gd name="connsiteX48" fmla="*/ 637621 w 1878869"/>
                <a:gd name="connsiteY48" fmla="*/ 632677 h 2359692"/>
                <a:gd name="connsiteX49" fmla="*/ 1144399 w 1878869"/>
                <a:gd name="connsiteY49" fmla="*/ 569070 h 2359692"/>
                <a:gd name="connsiteX50" fmla="*/ 1169739 w 1878869"/>
                <a:gd name="connsiteY50" fmla="*/ 584792 h 2359692"/>
                <a:gd name="connsiteX51" fmla="*/ 1168422 w 1878869"/>
                <a:gd name="connsiteY51" fmla="*/ 599916 h 2359692"/>
                <a:gd name="connsiteX52" fmla="*/ 1134344 w 1878869"/>
                <a:gd name="connsiteY52" fmla="*/ 661008 h 2359692"/>
                <a:gd name="connsiteX53" fmla="*/ 1120537 w 1878869"/>
                <a:gd name="connsiteY53" fmla="*/ 664320 h 2359692"/>
                <a:gd name="connsiteX54" fmla="*/ 1087936 w 1878869"/>
                <a:gd name="connsiteY54" fmla="*/ 606660 h 2359692"/>
                <a:gd name="connsiteX55" fmla="*/ 1094600 w 1878869"/>
                <a:gd name="connsiteY55" fmla="*/ 598240 h 2359692"/>
                <a:gd name="connsiteX56" fmla="*/ 1110681 w 1878869"/>
                <a:gd name="connsiteY56" fmla="*/ 586309 h 2359692"/>
                <a:gd name="connsiteX57" fmla="*/ 1144399 w 1878869"/>
                <a:gd name="connsiteY57" fmla="*/ 569070 h 2359692"/>
                <a:gd name="connsiteX58" fmla="*/ 2514 w 1878869"/>
                <a:gd name="connsiteY58" fmla="*/ 557698 h 2359692"/>
                <a:gd name="connsiteX59" fmla="*/ 1117 w 1878869"/>
                <a:gd name="connsiteY59" fmla="*/ 559295 h 2359692"/>
                <a:gd name="connsiteX60" fmla="*/ 0 w 1878869"/>
                <a:gd name="connsiteY60" fmla="*/ 557858 h 2359692"/>
                <a:gd name="connsiteX61" fmla="*/ 2514 w 1878869"/>
                <a:gd name="connsiteY61" fmla="*/ 557698 h 2359692"/>
                <a:gd name="connsiteX62" fmla="*/ 1302583 w 1878869"/>
                <a:gd name="connsiteY62" fmla="*/ 552430 h 2359692"/>
                <a:gd name="connsiteX63" fmla="*/ 1311637 w 1878869"/>
                <a:gd name="connsiteY63" fmla="*/ 554585 h 2359692"/>
                <a:gd name="connsiteX64" fmla="*/ 1394916 w 1878869"/>
                <a:gd name="connsiteY64" fmla="*/ 601791 h 2359692"/>
                <a:gd name="connsiteX65" fmla="*/ 1426799 w 1878869"/>
                <a:gd name="connsiteY65" fmla="*/ 616715 h 2359692"/>
                <a:gd name="connsiteX66" fmla="*/ 1438051 w 1878869"/>
                <a:gd name="connsiteY66" fmla="*/ 645526 h 2359692"/>
                <a:gd name="connsiteX67" fmla="*/ 1436136 w 1878869"/>
                <a:gd name="connsiteY67" fmla="*/ 660729 h 2359692"/>
                <a:gd name="connsiteX68" fmla="*/ 1425961 w 1878869"/>
                <a:gd name="connsiteY68" fmla="*/ 668231 h 2359692"/>
                <a:gd name="connsiteX69" fmla="*/ 1366663 w 1878869"/>
                <a:gd name="connsiteY69" fmla="*/ 641735 h 2359692"/>
                <a:gd name="connsiteX70" fmla="*/ 1364669 w 1878869"/>
                <a:gd name="connsiteY70" fmla="*/ 640817 h 2359692"/>
                <a:gd name="connsiteX71" fmla="*/ 1350263 w 1878869"/>
                <a:gd name="connsiteY71" fmla="*/ 638702 h 2359692"/>
                <a:gd name="connsiteX72" fmla="*/ 1355411 w 1878869"/>
                <a:gd name="connsiteY72" fmla="*/ 657657 h 2359692"/>
                <a:gd name="connsiteX73" fmla="*/ 1374525 w 1878869"/>
                <a:gd name="connsiteY73" fmla="*/ 674336 h 2359692"/>
                <a:gd name="connsiteX74" fmla="*/ 1386935 w 1878869"/>
                <a:gd name="connsiteY74" fmla="*/ 695326 h 2359692"/>
                <a:gd name="connsiteX75" fmla="*/ 1361636 w 1878869"/>
                <a:gd name="connsiteY75" fmla="*/ 688223 h 2359692"/>
                <a:gd name="connsiteX76" fmla="*/ 1328915 w 1878869"/>
                <a:gd name="connsiteY76" fmla="*/ 637346 h 2359692"/>
                <a:gd name="connsiteX77" fmla="*/ 1306130 w 1878869"/>
                <a:gd name="connsiteY77" fmla="*/ 587785 h 2359692"/>
                <a:gd name="connsiteX78" fmla="*/ 1294438 w 1878869"/>
                <a:gd name="connsiteY78" fmla="*/ 566676 h 2359692"/>
                <a:gd name="connsiteX79" fmla="*/ 1294039 w 1878869"/>
                <a:gd name="connsiteY79" fmla="*/ 557578 h 2359692"/>
                <a:gd name="connsiteX80" fmla="*/ 1302583 w 1878869"/>
                <a:gd name="connsiteY80" fmla="*/ 552430 h 2359692"/>
                <a:gd name="connsiteX81" fmla="*/ 1665263 w 1878869"/>
                <a:gd name="connsiteY81" fmla="*/ 505903 h 2359692"/>
                <a:gd name="connsiteX82" fmla="*/ 1694114 w 1878869"/>
                <a:gd name="connsiteY82" fmla="*/ 548041 h 2359692"/>
                <a:gd name="connsiteX83" fmla="*/ 1797983 w 1878869"/>
                <a:gd name="connsiteY83" fmla="*/ 749396 h 2359692"/>
                <a:gd name="connsiteX84" fmla="*/ 1844112 w 1878869"/>
                <a:gd name="connsiteY84" fmla="*/ 893927 h 2359692"/>
                <a:gd name="connsiteX85" fmla="*/ 1877232 w 1878869"/>
                <a:gd name="connsiteY85" fmla="*/ 1243883 h 2359692"/>
                <a:gd name="connsiteX86" fmla="*/ 1872803 w 1878869"/>
                <a:gd name="connsiteY86" fmla="*/ 1299947 h 2359692"/>
                <a:gd name="connsiteX87" fmla="*/ 1863705 w 1878869"/>
                <a:gd name="connsiteY87" fmla="*/ 1311839 h 2359692"/>
                <a:gd name="connsiteX88" fmla="*/ 1837727 w 1878869"/>
                <a:gd name="connsiteY88" fmla="*/ 1333706 h 2359692"/>
                <a:gd name="connsiteX89" fmla="*/ 1807082 w 1878869"/>
                <a:gd name="connsiteY89" fmla="*/ 1382109 h 2359692"/>
                <a:gd name="connsiteX90" fmla="*/ 1794472 w 1878869"/>
                <a:gd name="connsiteY90" fmla="*/ 1387616 h 2359692"/>
                <a:gd name="connsiteX91" fmla="*/ 1762269 w 1878869"/>
                <a:gd name="connsiteY91" fmla="*/ 1380234 h 2359692"/>
                <a:gd name="connsiteX92" fmla="*/ 1754808 w 1878869"/>
                <a:gd name="connsiteY92" fmla="*/ 1375964 h 2359692"/>
                <a:gd name="connsiteX93" fmla="*/ 1705446 w 1878869"/>
                <a:gd name="connsiteY93" fmla="*/ 1310522 h 2359692"/>
                <a:gd name="connsiteX94" fmla="*/ 1668974 w 1878869"/>
                <a:gd name="connsiteY94" fmla="*/ 1210204 h 2359692"/>
                <a:gd name="connsiteX95" fmla="*/ 1658879 w 1878869"/>
                <a:gd name="connsiteY95" fmla="*/ 1138537 h 2359692"/>
                <a:gd name="connsiteX96" fmla="*/ 1660475 w 1878869"/>
                <a:gd name="connsiteY96" fmla="*/ 1022736 h 2359692"/>
                <a:gd name="connsiteX97" fmla="*/ 1650459 w 1878869"/>
                <a:gd name="connsiteY97" fmla="*/ 987262 h 2359692"/>
                <a:gd name="connsiteX98" fmla="*/ 1624482 w 1878869"/>
                <a:gd name="connsiteY98" fmla="*/ 918348 h 2359692"/>
                <a:gd name="connsiteX99" fmla="*/ 1632981 w 1878869"/>
                <a:gd name="connsiteY99" fmla="*/ 881836 h 2359692"/>
                <a:gd name="connsiteX100" fmla="*/ 1643077 w 1878869"/>
                <a:gd name="connsiteY100" fmla="*/ 829721 h 2359692"/>
                <a:gd name="connsiteX101" fmla="*/ 1645272 w 1878869"/>
                <a:gd name="connsiteY101" fmla="*/ 806937 h 2359692"/>
                <a:gd name="connsiteX102" fmla="*/ 1647387 w 1878869"/>
                <a:gd name="connsiteY102" fmla="*/ 769906 h 2359692"/>
                <a:gd name="connsiteX103" fmla="*/ 1649222 w 1878869"/>
                <a:gd name="connsiteY103" fmla="*/ 697242 h 2359692"/>
                <a:gd name="connsiteX104" fmla="*/ 1657522 w 1878869"/>
                <a:gd name="connsiteY104" fmla="*/ 689062 h 2359692"/>
                <a:gd name="connsiteX105" fmla="*/ 1683819 w 1878869"/>
                <a:gd name="connsiteY105" fmla="*/ 694169 h 2359692"/>
                <a:gd name="connsiteX106" fmla="*/ 1691480 w 1878869"/>
                <a:gd name="connsiteY106" fmla="*/ 689261 h 2359692"/>
                <a:gd name="connsiteX107" fmla="*/ 1688368 w 1878869"/>
                <a:gd name="connsiteY107" fmla="*/ 642254 h 2359692"/>
                <a:gd name="connsiteX108" fmla="*/ 1668017 w 1878869"/>
                <a:gd name="connsiteY108" fmla="*/ 614162 h 2359692"/>
                <a:gd name="connsiteX109" fmla="*/ 1649821 w 1878869"/>
                <a:gd name="connsiteY109" fmla="*/ 586669 h 2359692"/>
                <a:gd name="connsiteX110" fmla="*/ 1669653 w 1878869"/>
                <a:gd name="connsiteY110" fmla="*/ 553708 h 2359692"/>
                <a:gd name="connsiteX111" fmla="*/ 1665263 w 1878869"/>
                <a:gd name="connsiteY111" fmla="*/ 505903 h 2359692"/>
                <a:gd name="connsiteX112" fmla="*/ 252470 w 1878869"/>
                <a:gd name="connsiteY112" fmla="*/ 456128 h 2359692"/>
                <a:gd name="connsiteX113" fmla="*/ 282119 w 1878869"/>
                <a:gd name="connsiteY113" fmla="*/ 464403 h 2359692"/>
                <a:gd name="connsiteX114" fmla="*/ 286748 w 1878869"/>
                <a:gd name="connsiteY114" fmla="*/ 472583 h 2359692"/>
                <a:gd name="connsiteX115" fmla="*/ 295048 w 1878869"/>
                <a:gd name="connsiteY115" fmla="*/ 532359 h 2359692"/>
                <a:gd name="connsiteX116" fmla="*/ 300555 w 1878869"/>
                <a:gd name="connsiteY116" fmla="*/ 549558 h 2359692"/>
                <a:gd name="connsiteX117" fmla="*/ 327888 w 1878869"/>
                <a:gd name="connsiteY117" fmla="*/ 585989 h 2359692"/>
                <a:gd name="connsiteX118" fmla="*/ 374695 w 1878869"/>
                <a:gd name="connsiteY118" fmla="*/ 625854 h 2359692"/>
                <a:gd name="connsiteX119" fmla="*/ 461367 w 1878869"/>
                <a:gd name="connsiteY119" fmla="*/ 693530 h 2359692"/>
                <a:gd name="connsiteX120" fmla="*/ 471742 w 1878869"/>
                <a:gd name="connsiteY120" fmla="*/ 689101 h 2359692"/>
                <a:gd name="connsiteX121" fmla="*/ 474973 w 1878869"/>
                <a:gd name="connsiteY121" fmla="*/ 669628 h 2359692"/>
                <a:gd name="connsiteX122" fmla="*/ 471941 w 1878869"/>
                <a:gd name="connsiteY122" fmla="*/ 662086 h 2359692"/>
                <a:gd name="connsiteX123" fmla="*/ 459730 w 1878869"/>
                <a:gd name="connsiteY123" fmla="*/ 652669 h 2359692"/>
                <a:gd name="connsiteX124" fmla="*/ 440218 w 1878869"/>
                <a:gd name="connsiteY124" fmla="*/ 619509 h 2359692"/>
                <a:gd name="connsiteX125" fmla="*/ 423139 w 1878869"/>
                <a:gd name="connsiteY125" fmla="*/ 599158 h 2359692"/>
                <a:gd name="connsiteX126" fmla="*/ 422979 w 1878869"/>
                <a:gd name="connsiteY126" fmla="*/ 582718 h 2359692"/>
                <a:gd name="connsiteX127" fmla="*/ 463162 w 1878869"/>
                <a:gd name="connsiteY127" fmla="*/ 572223 h 2359692"/>
                <a:gd name="connsiteX128" fmla="*/ 470066 w 1878869"/>
                <a:gd name="connsiteY128" fmla="*/ 578527 h 2359692"/>
                <a:gd name="connsiteX129" fmla="*/ 507934 w 1878869"/>
                <a:gd name="connsiteY129" fmla="*/ 614880 h 2359692"/>
                <a:gd name="connsiteX130" fmla="*/ 514399 w 1878869"/>
                <a:gd name="connsiteY130" fmla="*/ 623060 h 2359692"/>
                <a:gd name="connsiteX131" fmla="*/ 524375 w 1878869"/>
                <a:gd name="connsiteY131" fmla="*/ 683914 h 2359692"/>
                <a:gd name="connsiteX132" fmla="*/ 539498 w 1878869"/>
                <a:gd name="connsiteY132" fmla="*/ 709053 h 2359692"/>
                <a:gd name="connsiteX133" fmla="*/ 546362 w 1878869"/>
                <a:gd name="connsiteY133" fmla="*/ 708973 h 2359692"/>
                <a:gd name="connsiteX134" fmla="*/ 565675 w 1878869"/>
                <a:gd name="connsiteY134" fmla="*/ 682517 h 2359692"/>
                <a:gd name="connsiteX135" fmla="*/ 569107 w 1878869"/>
                <a:gd name="connsiteY135" fmla="*/ 663004 h 2359692"/>
                <a:gd name="connsiteX136" fmla="*/ 580719 w 1878869"/>
                <a:gd name="connsiteY136" fmla="*/ 653786 h 2359692"/>
                <a:gd name="connsiteX137" fmla="*/ 588420 w 1878869"/>
                <a:gd name="connsiteY137" fmla="*/ 664201 h 2359692"/>
                <a:gd name="connsiteX138" fmla="*/ 593967 w 1878869"/>
                <a:gd name="connsiteY138" fmla="*/ 704584 h 2359692"/>
                <a:gd name="connsiteX139" fmla="*/ 601828 w 1878869"/>
                <a:gd name="connsiteY139" fmla="*/ 713602 h 2359692"/>
                <a:gd name="connsiteX140" fmla="*/ 647836 w 1878869"/>
                <a:gd name="connsiteY140" fmla="*/ 714200 h 2359692"/>
                <a:gd name="connsiteX141" fmla="*/ 662322 w 1878869"/>
                <a:gd name="connsiteY141" fmla="*/ 719548 h 2359692"/>
                <a:gd name="connsiteX142" fmla="*/ 663679 w 1878869"/>
                <a:gd name="connsiteY142" fmla="*/ 745644 h 2359692"/>
                <a:gd name="connsiteX143" fmla="*/ 624054 w 1878869"/>
                <a:gd name="connsiteY143" fmla="*/ 778645 h 2359692"/>
                <a:gd name="connsiteX144" fmla="*/ 546960 w 1878869"/>
                <a:gd name="connsiteY144" fmla="*/ 866952 h 2359692"/>
                <a:gd name="connsiteX145" fmla="*/ 544566 w 1878869"/>
                <a:gd name="connsiteY145" fmla="*/ 877566 h 2359692"/>
                <a:gd name="connsiteX146" fmla="*/ 541054 w 1878869"/>
                <a:gd name="connsiteY146" fmla="*/ 917150 h 2359692"/>
                <a:gd name="connsiteX147" fmla="*/ 567790 w 1878869"/>
                <a:gd name="connsiteY147" fmla="*/ 954341 h 2359692"/>
                <a:gd name="connsiteX148" fmla="*/ 623735 w 1878869"/>
                <a:gd name="connsiteY148" fmla="*/ 970701 h 2359692"/>
                <a:gd name="connsiteX149" fmla="*/ 637222 w 1878869"/>
                <a:gd name="connsiteY149" fmla="*/ 990414 h 2359692"/>
                <a:gd name="connsiteX150" fmla="*/ 682353 w 1878869"/>
                <a:gd name="connsiteY150" fmla="*/ 1063278 h 2359692"/>
                <a:gd name="connsiteX151" fmla="*/ 688578 w 1878869"/>
                <a:gd name="connsiteY151" fmla="*/ 1059168 h 2359692"/>
                <a:gd name="connsiteX152" fmla="*/ 700031 w 1878869"/>
                <a:gd name="connsiteY152" fmla="*/ 989536 h 2359692"/>
                <a:gd name="connsiteX153" fmla="*/ 711084 w 1878869"/>
                <a:gd name="connsiteY153" fmla="*/ 963678 h 2359692"/>
                <a:gd name="connsiteX154" fmla="*/ 710445 w 1878869"/>
                <a:gd name="connsiteY154" fmla="*/ 951428 h 2359692"/>
                <a:gd name="connsiteX155" fmla="*/ 696719 w 1878869"/>
                <a:gd name="connsiteY155" fmla="*/ 916033 h 2359692"/>
                <a:gd name="connsiteX156" fmla="*/ 694923 w 1878869"/>
                <a:gd name="connsiteY156" fmla="*/ 862003 h 2359692"/>
                <a:gd name="connsiteX157" fmla="*/ 720462 w 1878869"/>
                <a:gd name="connsiteY157" fmla="*/ 844087 h 2359692"/>
                <a:gd name="connsiteX158" fmla="*/ 774012 w 1878869"/>
                <a:gd name="connsiteY158" fmla="*/ 867191 h 2359692"/>
                <a:gd name="connsiteX159" fmla="*/ 793525 w 1878869"/>
                <a:gd name="connsiteY159" fmla="*/ 889019 h 2359692"/>
                <a:gd name="connsiteX160" fmla="*/ 809686 w 1878869"/>
                <a:gd name="connsiteY160" fmla="*/ 898835 h 2359692"/>
                <a:gd name="connsiteX161" fmla="*/ 843485 w 1878869"/>
                <a:gd name="connsiteY161" fmla="*/ 903264 h 2359692"/>
                <a:gd name="connsiteX162" fmla="*/ 870500 w 1878869"/>
                <a:gd name="connsiteY162" fmla="*/ 913480 h 2359692"/>
                <a:gd name="connsiteX163" fmla="*/ 952502 w 1878869"/>
                <a:gd name="connsiteY163" fmla="*/ 988179 h 2359692"/>
                <a:gd name="connsiteX164" fmla="*/ 968025 w 1878869"/>
                <a:gd name="connsiteY164" fmla="*/ 1024292 h 2359692"/>
                <a:gd name="connsiteX165" fmla="*/ 951863 w 1878869"/>
                <a:gd name="connsiteY165" fmla="*/ 1052424 h 2359692"/>
                <a:gd name="connsiteX166" fmla="*/ 904817 w 1878869"/>
                <a:gd name="connsiteY166" fmla="*/ 1066670 h 2359692"/>
                <a:gd name="connsiteX167" fmla="*/ 853142 w 1878869"/>
                <a:gd name="connsiteY167" fmla="*/ 1092129 h 2359692"/>
                <a:gd name="connsiteX168" fmla="*/ 833709 w 1878869"/>
                <a:gd name="connsiteY168" fmla="*/ 1111641 h 2359692"/>
                <a:gd name="connsiteX169" fmla="*/ 832112 w 1878869"/>
                <a:gd name="connsiteY169" fmla="*/ 1127643 h 2359692"/>
                <a:gd name="connsiteX170" fmla="*/ 844323 w 1878869"/>
                <a:gd name="connsiteY170" fmla="*/ 1126605 h 2359692"/>
                <a:gd name="connsiteX171" fmla="*/ 873014 w 1878869"/>
                <a:gd name="connsiteY171" fmla="*/ 1108609 h 2359692"/>
                <a:gd name="connsiteX172" fmla="*/ 899909 w 1878869"/>
                <a:gd name="connsiteY172" fmla="*/ 1104698 h 2359692"/>
                <a:gd name="connsiteX173" fmla="*/ 905735 w 1878869"/>
                <a:gd name="connsiteY173" fmla="*/ 1117428 h 2359692"/>
                <a:gd name="connsiteX174" fmla="*/ 929438 w 1878869"/>
                <a:gd name="connsiteY174" fmla="*/ 1135903 h 2359692"/>
                <a:gd name="connsiteX175" fmla="*/ 944761 w 1878869"/>
                <a:gd name="connsiteY175" fmla="*/ 1134027 h 2359692"/>
                <a:gd name="connsiteX176" fmla="*/ 965910 w 1878869"/>
                <a:gd name="connsiteY176" fmla="*/ 1147914 h 2359692"/>
                <a:gd name="connsiteX177" fmla="*/ 962079 w 1878869"/>
                <a:gd name="connsiteY177" fmla="*/ 1154378 h 2359692"/>
                <a:gd name="connsiteX178" fmla="*/ 925607 w 1878869"/>
                <a:gd name="connsiteY178" fmla="*/ 1175009 h 2359692"/>
                <a:gd name="connsiteX179" fmla="*/ 898273 w 1878869"/>
                <a:gd name="connsiteY179" fmla="*/ 1196597 h 2359692"/>
                <a:gd name="connsiteX180" fmla="*/ 885424 w 1878869"/>
                <a:gd name="connsiteY180" fmla="*/ 1198472 h 2359692"/>
                <a:gd name="connsiteX181" fmla="*/ 844722 w 1878869"/>
                <a:gd name="connsiteY181" fmla="*/ 1210284 h 2359692"/>
                <a:gd name="connsiteX182" fmla="*/ 820022 w 1878869"/>
                <a:gd name="connsiteY182" fmla="*/ 1255574 h 2359692"/>
                <a:gd name="connsiteX183" fmla="*/ 813637 w 1878869"/>
                <a:gd name="connsiteY183" fmla="*/ 1262557 h 2359692"/>
                <a:gd name="connsiteX184" fmla="*/ 777324 w 1878869"/>
                <a:gd name="connsiteY184" fmla="*/ 1304097 h 2359692"/>
                <a:gd name="connsiteX185" fmla="*/ 760964 w 1878869"/>
                <a:gd name="connsiteY185" fmla="*/ 1347233 h 2359692"/>
                <a:gd name="connsiteX186" fmla="*/ 757692 w 1878869"/>
                <a:gd name="connsiteY186" fmla="*/ 1385461 h 2359692"/>
                <a:gd name="connsiteX187" fmla="*/ 749432 w 1878869"/>
                <a:gd name="connsiteY187" fmla="*/ 1402260 h 2359692"/>
                <a:gd name="connsiteX188" fmla="*/ 691731 w 1878869"/>
                <a:gd name="connsiteY188" fmla="*/ 1446633 h 2359692"/>
                <a:gd name="connsiteX189" fmla="*/ 664078 w 1878869"/>
                <a:gd name="connsiteY189" fmla="*/ 1490328 h 2359692"/>
                <a:gd name="connsiteX190" fmla="*/ 659848 w 1878869"/>
                <a:gd name="connsiteY190" fmla="*/ 1510759 h 2359692"/>
                <a:gd name="connsiteX191" fmla="*/ 665115 w 1878869"/>
                <a:gd name="connsiteY191" fmla="*/ 1536975 h 2359692"/>
                <a:gd name="connsiteX192" fmla="*/ 678882 w 1878869"/>
                <a:gd name="connsiteY192" fmla="*/ 1580830 h 2359692"/>
                <a:gd name="connsiteX193" fmla="*/ 675171 w 1878869"/>
                <a:gd name="connsiteY193" fmla="*/ 1590088 h 2359692"/>
                <a:gd name="connsiteX194" fmla="*/ 657054 w 1878869"/>
                <a:gd name="connsiteY194" fmla="*/ 1589928 h 2359692"/>
                <a:gd name="connsiteX195" fmla="*/ 620343 w 1878869"/>
                <a:gd name="connsiteY195" fmla="*/ 1536218 h 2359692"/>
                <a:gd name="connsiteX196" fmla="*/ 600391 w 1878869"/>
                <a:gd name="connsiteY196" fmla="*/ 1520176 h 2359692"/>
                <a:gd name="connsiteX197" fmla="*/ 548676 w 1878869"/>
                <a:gd name="connsiteY197" fmla="*/ 1506689 h 2359692"/>
                <a:gd name="connsiteX198" fmla="*/ 521421 w 1878869"/>
                <a:gd name="connsiteY198" fmla="*/ 1512036 h 2359692"/>
                <a:gd name="connsiteX199" fmla="*/ 475133 w 1878869"/>
                <a:gd name="connsiteY199" fmla="*/ 1512874 h 2359692"/>
                <a:gd name="connsiteX200" fmla="*/ 433513 w 1878869"/>
                <a:gd name="connsiteY200" fmla="*/ 1506130 h 2359692"/>
                <a:gd name="connsiteX201" fmla="*/ 392532 w 1878869"/>
                <a:gd name="connsiteY201" fmla="*/ 1514709 h 2359692"/>
                <a:gd name="connsiteX202" fmla="*/ 383674 w 1878869"/>
                <a:gd name="connsiteY202" fmla="*/ 1520735 h 2359692"/>
                <a:gd name="connsiteX203" fmla="*/ 352868 w 1878869"/>
                <a:gd name="connsiteY203" fmla="*/ 1562434 h 2359692"/>
                <a:gd name="connsiteX204" fmla="*/ 347481 w 1878869"/>
                <a:gd name="connsiteY204" fmla="*/ 1580112 h 2359692"/>
                <a:gd name="connsiteX205" fmla="*/ 347242 w 1878869"/>
                <a:gd name="connsiteY205" fmla="*/ 1651340 h 2359692"/>
                <a:gd name="connsiteX206" fmla="*/ 354903 w 1878869"/>
                <a:gd name="connsiteY206" fmla="*/ 1664029 h 2359692"/>
                <a:gd name="connsiteX207" fmla="*/ 378845 w 1878869"/>
                <a:gd name="connsiteY207" fmla="*/ 1683542 h 2359692"/>
                <a:gd name="connsiteX208" fmla="*/ 425772 w 1878869"/>
                <a:gd name="connsiteY208" fmla="*/ 1706686 h 2359692"/>
                <a:gd name="connsiteX209" fmla="*/ 459371 w 1878869"/>
                <a:gd name="connsiteY209" fmla="*/ 1693079 h 2359692"/>
                <a:gd name="connsiteX210" fmla="*/ 497878 w 1878869"/>
                <a:gd name="connsiteY210" fmla="*/ 1665625 h 2359692"/>
                <a:gd name="connsiteX211" fmla="*/ 517710 w 1878869"/>
                <a:gd name="connsiteY211" fmla="*/ 1673087 h 2359692"/>
                <a:gd name="connsiteX212" fmla="*/ 525292 w 1878869"/>
                <a:gd name="connsiteY212" fmla="*/ 1689727 h 2359692"/>
                <a:gd name="connsiteX213" fmla="*/ 509131 w 1878869"/>
                <a:gd name="connsiteY213" fmla="*/ 1742759 h 2359692"/>
                <a:gd name="connsiteX214" fmla="*/ 511725 w 1878869"/>
                <a:gd name="connsiteY214" fmla="*/ 1768099 h 2359692"/>
                <a:gd name="connsiteX215" fmla="*/ 526489 w 1878869"/>
                <a:gd name="connsiteY215" fmla="*/ 1771251 h 2359692"/>
                <a:gd name="connsiteX216" fmla="*/ 593288 w 1878869"/>
                <a:gd name="connsiteY216" fmla="*/ 1782065 h 2359692"/>
                <a:gd name="connsiteX217" fmla="*/ 618707 w 1878869"/>
                <a:gd name="connsiteY217" fmla="*/ 1798106 h 2359692"/>
                <a:gd name="connsiteX218" fmla="*/ 620063 w 1878869"/>
                <a:gd name="connsiteY218" fmla="*/ 1808322 h 2359692"/>
                <a:gd name="connsiteX219" fmla="*/ 611125 w 1878869"/>
                <a:gd name="connsiteY219" fmla="*/ 1851817 h 2359692"/>
                <a:gd name="connsiteX220" fmla="*/ 621420 w 1878869"/>
                <a:gd name="connsiteY220" fmla="*/ 1883699 h 2359692"/>
                <a:gd name="connsiteX221" fmla="*/ 622338 w 1878869"/>
                <a:gd name="connsiteY221" fmla="*/ 1884298 h 2359692"/>
                <a:gd name="connsiteX222" fmla="*/ 709049 w 1878869"/>
                <a:gd name="connsiteY222" fmla="*/ 1914784 h 2359692"/>
                <a:gd name="connsiteX223" fmla="*/ 745960 w 1878869"/>
                <a:gd name="connsiteY223" fmla="*/ 1902574 h 2359692"/>
                <a:gd name="connsiteX224" fmla="*/ 812919 w 1878869"/>
                <a:gd name="connsiteY224" fmla="*/ 1858400 h 2359692"/>
                <a:gd name="connsiteX225" fmla="*/ 826366 w 1878869"/>
                <a:gd name="connsiteY225" fmla="*/ 1860356 h 2359692"/>
                <a:gd name="connsiteX226" fmla="*/ 853581 w 1878869"/>
                <a:gd name="connsiteY226" fmla="*/ 1870292 h 2359692"/>
                <a:gd name="connsiteX227" fmla="*/ 890970 w 1878869"/>
                <a:gd name="connsiteY227" fmla="*/ 1868097 h 2359692"/>
                <a:gd name="connsiteX228" fmla="*/ 919462 w 1878869"/>
                <a:gd name="connsiteY228" fmla="*/ 1861353 h 2359692"/>
                <a:gd name="connsiteX229" fmla="*/ 1030753 w 1878869"/>
                <a:gd name="connsiteY229" fmla="*/ 1848864 h 2359692"/>
                <a:gd name="connsiteX230" fmla="*/ 1042485 w 1878869"/>
                <a:gd name="connsiteY230" fmla="*/ 1849701 h 2359692"/>
                <a:gd name="connsiteX231" fmla="*/ 1102381 w 1878869"/>
                <a:gd name="connsiteY231" fmla="*/ 1874921 h 2359692"/>
                <a:gd name="connsiteX232" fmla="*/ 1146554 w 1878869"/>
                <a:gd name="connsiteY232" fmla="*/ 1884019 h 2359692"/>
                <a:gd name="connsiteX233" fmla="*/ 1237894 w 1878869"/>
                <a:gd name="connsiteY233" fmla="*/ 1886214 h 2359692"/>
                <a:gd name="connsiteX234" fmla="*/ 1258484 w 1878869"/>
                <a:gd name="connsiteY234" fmla="*/ 1895710 h 2359692"/>
                <a:gd name="connsiteX235" fmla="*/ 1293559 w 1878869"/>
                <a:gd name="connsiteY235" fmla="*/ 1938128 h 2359692"/>
                <a:gd name="connsiteX236" fmla="*/ 1314948 w 1878869"/>
                <a:gd name="connsiteY236" fmla="*/ 1945351 h 2359692"/>
                <a:gd name="connsiteX237" fmla="*/ 1440366 w 1878869"/>
                <a:gd name="connsiteY237" fmla="*/ 1921129 h 2359692"/>
                <a:gd name="connsiteX238" fmla="*/ 1475002 w 1878869"/>
                <a:gd name="connsiteY238" fmla="*/ 1907083 h 2359692"/>
                <a:gd name="connsiteX239" fmla="*/ 1504850 w 1878869"/>
                <a:gd name="connsiteY239" fmla="*/ 1910235 h 2359692"/>
                <a:gd name="connsiteX240" fmla="*/ 1511674 w 1878869"/>
                <a:gd name="connsiteY240" fmla="*/ 1948543 h 2359692"/>
                <a:gd name="connsiteX241" fmla="*/ 1480589 w 1878869"/>
                <a:gd name="connsiteY241" fmla="*/ 1992797 h 2359692"/>
                <a:gd name="connsiteX242" fmla="*/ 1448346 w 1878869"/>
                <a:gd name="connsiteY242" fmla="*/ 2085852 h 2359692"/>
                <a:gd name="connsiteX243" fmla="*/ 1443718 w 1878869"/>
                <a:gd name="connsiteY243" fmla="*/ 2097504 h 2359692"/>
                <a:gd name="connsiteX244" fmla="*/ 1324485 w 1878869"/>
                <a:gd name="connsiteY244" fmla="*/ 2183018 h 2359692"/>
                <a:gd name="connsiteX245" fmla="*/ 1197072 w 1878869"/>
                <a:gd name="connsiteY245" fmla="*/ 2253368 h 2359692"/>
                <a:gd name="connsiteX246" fmla="*/ 1100665 w 1878869"/>
                <a:gd name="connsiteY246" fmla="*/ 2293910 h 2359692"/>
                <a:gd name="connsiteX247" fmla="*/ 918863 w 1878869"/>
                <a:gd name="connsiteY247" fmla="*/ 2345825 h 2359692"/>
                <a:gd name="connsiteX248" fmla="*/ 858289 w 1878869"/>
                <a:gd name="connsiteY248" fmla="*/ 2357237 h 2359692"/>
                <a:gd name="connsiteX249" fmla="*/ 845241 w 1878869"/>
                <a:gd name="connsiteY249" fmla="*/ 2357437 h 2359692"/>
                <a:gd name="connsiteX250" fmla="*/ 841889 w 1878869"/>
                <a:gd name="connsiteY250" fmla="*/ 2335410 h 2359692"/>
                <a:gd name="connsiteX251" fmla="*/ 844802 w 1878869"/>
                <a:gd name="connsiteY251" fmla="*/ 2329464 h 2359692"/>
                <a:gd name="connsiteX252" fmla="*/ 851426 w 1878869"/>
                <a:gd name="connsiteY252" fmla="*/ 2282657 h 2359692"/>
                <a:gd name="connsiteX253" fmla="*/ 842607 w 1878869"/>
                <a:gd name="connsiteY253" fmla="*/ 2275595 h 2359692"/>
                <a:gd name="connsiteX254" fmla="*/ 805217 w 1878869"/>
                <a:gd name="connsiteY254" fmla="*/ 2256042 h 2359692"/>
                <a:gd name="connsiteX255" fmla="*/ 733830 w 1878869"/>
                <a:gd name="connsiteY255" fmla="*/ 2182459 h 2359692"/>
                <a:gd name="connsiteX256" fmla="*/ 694843 w 1878869"/>
                <a:gd name="connsiteY256" fmla="*/ 2157639 h 2359692"/>
                <a:gd name="connsiteX257" fmla="*/ 682513 w 1878869"/>
                <a:gd name="connsiteY257" fmla="*/ 2150376 h 2359692"/>
                <a:gd name="connsiteX258" fmla="*/ 650031 w 1878869"/>
                <a:gd name="connsiteY258" fmla="*/ 2077752 h 2359692"/>
                <a:gd name="connsiteX259" fmla="*/ 685785 w 1878869"/>
                <a:gd name="connsiteY259" fmla="*/ 2033857 h 2359692"/>
                <a:gd name="connsiteX260" fmla="*/ 721339 w 1878869"/>
                <a:gd name="connsiteY260" fmla="*/ 1985294 h 2359692"/>
                <a:gd name="connsiteX261" fmla="*/ 725968 w 1878869"/>
                <a:gd name="connsiteY261" fmla="*/ 1934018 h 2359692"/>
                <a:gd name="connsiteX262" fmla="*/ 721618 w 1878869"/>
                <a:gd name="connsiteY262" fmla="*/ 1927514 h 2359692"/>
                <a:gd name="connsiteX263" fmla="*/ 673335 w 1878869"/>
                <a:gd name="connsiteY263" fmla="*/ 1925678 h 2359692"/>
                <a:gd name="connsiteX264" fmla="*/ 598914 w 1878869"/>
                <a:gd name="connsiteY264" fmla="*/ 1912351 h 2359692"/>
                <a:gd name="connsiteX265" fmla="*/ 548716 w 1878869"/>
                <a:gd name="connsiteY265" fmla="*/ 1864825 h 2359692"/>
                <a:gd name="connsiteX266" fmla="*/ 488501 w 1878869"/>
                <a:gd name="connsiteY266" fmla="*/ 1800341 h 2359692"/>
                <a:gd name="connsiteX267" fmla="*/ 381399 w 1878869"/>
                <a:gd name="connsiteY267" fmla="*/ 1752177 h 2359692"/>
                <a:gd name="connsiteX268" fmla="*/ 304665 w 1878869"/>
                <a:gd name="connsiteY268" fmla="*/ 1725042 h 2359692"/>
                <a:gd name="connsiteX269" fmla="*/ 289900 w 1878869"/>
                <a:gd name="connsiteY269" fmla="*/ 1715665 h 2359692"/>
                <a:gd name="connsiteX270" fmla="*/ 266277 w 1878869"/>
                <a:gd name="connsiteY270" fmla="*/ 1694077 h 2359692"/>
                <a:gd name="connsiteX271" fmla="*/ 196006 w 1878869"/>
                <a:gd name="connsiteY271" fmla="*/ 1645594 h 2359692"/>
                <a:gd name="connsiteX272" fmla="*/ 171585 w 1878869"/>
                <a:gd name="connsiteY272" fmla="*/ 1612833 h 2359692"/>
                <a:gd name="connsiteX273" fmla="*/ 176972 w 1878869"/>
                <a:gd name="connsiteY273" fmla="*/ 1594996 h 2359692"/>
                <a:gd name="connsiteX274" fmla="*/ 177731 w 1878869"/>
                <a:gd name="connsiteY274" fmla="*/ 1579513 h 2359692"/>
                <a:gd name="connsiteX275" fmla="*/ 149199 w 1878869"/>
                <a:gd name="connsiteY275" fmla="*/ 1507168 h 2359692"/>
                <a:gd name="connsiteX276" fmla="*/ 121586 w 1878869"/>
                <a:gd name="connsiteY276" fmla="*/ 1428517 h 2359692"/>
                <a:gd name="connsiteX277" fmla="*/ 108178 w 1878869"/>
                <a:gd name="connsiteY277" fmla="*/ 1383067 h 2359692"/>
                <a:gd name="connsiteX278" fmla="*/ 94571 w 1878869"/>
                <a:gd name="connsiteY278" fmla="*/ 1379076 h 2359692"/>
                <a:gd name="connsiteX279" fmla="*/ 83917 w 1878869"/>
                <a:gd name="connsiteY279" fmla="*/ 1389452 h 2359692"/>
                <a:gd name="connsiteX280" fmla="*/ 108857 w 1878869"/>
                <a:gd name="connsiteY280" fmla="*/ 1492004 h 2359692"/>
                <a:gd name="connsiteX281" fmla="*/ 125337 w 1878869"/>
                <a:gd name="connsiteY281" fmla="*/ 1515188 h 2359692"/>
                <a:gd name="connsiteX282" fmla="*/ 109375 w 1878869"/>
                <a:gd name="connsiteY282" fmla="*/ 1506489 h 2359692"/>
                <a:gd name="connsiteX283" fmla="*/ 72265 w 1878869"/>
                <a:gd name="connsiteY283" fmla="*/ 1442963 h 2359692"/>
                <a:gd name="connsiteX284" fmla="*/ 22146 w 1878869"/>
                <a:gd name="connsiteY284" fmla="*/ 1275167 h 2359692"/>
                <a:gd name="connsiteX285" fmla="*/ 22465 w 1878869"/>
                <a:gd name="connsiteY285" fmla="*/ 1248831 h 2359692"/>
                <a:gd name="connsiteX286" fmla="*/ 37908 w 1878869"/>
                <a:gd name="connsiteY286" fmla="*/ 1119662 h 2359692"/>
                <a:gd name="connsiteX287" fmla="*/ 68195 w 1878869"/>
                <a:gd name="connsiteY287" fmla="*/ 1044404 h 2359692"/>
                <a:gd name="connsiteX288" fmla="*/ 113166 w 1878869"/>
                <a:gd name="connsiteY288" fmla="*/ 979241 h 2359692"/>
                <a:gd name="connsiteX289" fmla="*/ 116438 w 1878869"/>
                <a:gd name="connsiteY289" fmla="*/ 965354 h 2359692"/>
                <a:gd name="connsiteX290" fmla="*/ 124938 w 1878869"/>
                <a:gd name="connsiteY290" fmla="*/ 817830 h 2359692"/>
                <a:gd name="connsiteX291" fmla="*/ 148561 w 1878869"/>
                <a:gd name="connsiteY291" fmla="*/ 723299 h 2359692"/>
                <a:gd name="connsiteX292" fmla="*/ 138106 w 1878869"/>
                <a:gd name="connsiteY292" fmla="*/ 648878 h 2359692"/>
                <a:gd name="connsiteX293" fmla="*/ 118833 w 1878869"/>
                <a:gd name="connsiteY293" fmla="*/ 626652 h 2359692"/>
                <a:gd name="connsiteX294" fmla="*/ 23582 w 1878869"/>
                <a:gd name="connsiteY294" fmla="*/ 586389 h 2359692"/>
                <a:gd name="connsiteX295" fmla="*/ 5107 w 1878869"/>
                <a:gd name="connsiteY295" fmla="*/ 563284 h 2359692"/>
                <a:gd name="connsiteX296" fmla="*/ 6504 w 1878869"/>
                <a:gd name="connsiteY296" fmla="*/ 561648 h 2359692"/>
                <a:gd name="connsiteX297" fmla="*/ 42696 w 1878869"/>
                <a:gd name="connsiteY297" fmla="*/ 577929 h 2359692"/>
                <a:gd name="connsiteX298" fmla="*/ 54069 w 1878869"/>
                <a:gd name="connsiteY298" fmla="*/ 571465 h 2359692"/>
                <a:gd name="connsiteX299" fmla="*/ 67077 w 1878869"/>
                <a:gd name="connsiteY299" fmla="*/ 536389 h 2359692"/>
                <a:gd name="connsiteX300" fmla="*/ 87189 w 1878869"/>
                <a:gd name="connsiteY300" fmla="*/ 508297 h 2359692"/>
                <a:gd name="connsiteX301" fmla="*/ 124100 w 1878869"/>
                <a:gd name="connsiteY301" fmla="*/ 501952 h 2359692"/>
                <a:gd name="connsiteX302" fmla="*/ 161051 w 1878869"/>
                <a:gd name="connsiteY302" fmla="*/ 482878 h 2359692"/>
                <a:gd name="connsiteX303" fmla="*/ 161530 w 1878869"/>
                <a:gd name="connsiteY303" fmla="*/ 481881 h 2359692"/>
                <a:gd name="connsiteX304" fmla="*/ 194730 w 1878869"/>
                <a:gd name="connsiteY304" fmla="*/ 464961 h 2359692"/>
                <a:gd name="connsiteX305" fmla="*/ 222702 w 1878869"/>
                <a:gd name="connsiteY305" fmla="*/ 461410 h 2359692"/>
                <a:gd name="connsiteX306" fmla="*/ 252470 w 1878869"/>
                <a:gd name="connsiteY306" fmla="*/ 456128 h 2359692"/>
                <a:gd name="connsiteX307" fmla="*/ 804500 w 1878869"/>
                <a:gd name="connsiteY307" fmla="*/ 439343 h 2359692"/>
                <a:gd name="connsiteX308" fmla="*/ 805617 w 1878869"/>
                <a:gd name="connsiteY308" fmla="*/ 439343 h 2359692"/>
                <a:gd name="connsiteX309" fmla="*/ 887420 w 1878869"/>
                <a:gd name="connsiteY309" fmla="*/ 463045 h 2359692"/>
                <a:gd name="connsiteX310" fmla="*/ 918505 w 1878869"/>
                <a:gd name="connsiteY310" fmla="*/ 476493 h 2359692"/>
                <a:gd name="connsiteX311" fmla="*/ 1005575 w 1878869"/>
                <a:gd name="connsiteY311" fmla="*/ 525814 h 2359692"/>
                <a:gd name="connsiteX312" fmla="*/ 1026285 w 1878869"/>
                <a:gd name="connsiteY312" fmla="*/ 545606 h 2359692"/>
                <a:gd name="connsiteX313" fmla="*/ 1046755 w 1878869"/>
                <a:gd name="connsiteY313" fmla="*/ 595087 h 2359692"/>
                <a:gd name="connsiteX314" fmla="*/ 1039293 w 1878869"/>
                <a:gd name="connsiteY314" fmla="*/ 612166 h 2359692"/>
                <a:gd name="connsiteX315" fmla="*/ 1016868 w 1878869"/>
                <a:gd name="connsiteY315" fmla="*/ 658773 h 2359692"/>
                <a:gd name="connsiteX316" fmla="*/ 1011161 w 1878869"/>
                <a:gd name="connsiteY316" fmla="*/ 748995 h 2359692"/>
                <a:gd name="connsiteX317" fmla="*/ 1033826 w 1878869"/>
                <a:gd name="connsiteY317" fmla="*/ 784270 h 2359692"/>
                <a:gd name="connsiteX318" fmla="*/ 1071177 w 1878869"/>
                <a:gd name="connsiteY318" fmla="*/ 798436 h 2359692"/>
                <a:gd name="connsiteX319" fmla="*/ 1029956 w 1878869"/>
                <a:gd name="connsiteY319" fmla="*/ 812761 h 2359692"/>
                <a:gd name="connsiteX320" fmla="*/ 1003779 w 1878869"/>
                <a:gd name="connsiteY320" fmla="*/ 821181 h 2359692"/>
                <a:gd name="connsiteX321" fmla="*/ 966270 w 1878869"/>
                <a:gd name="connsiteY321" fmla="*/ 815874 h 2359692"/>
                <a:gd name="connsiteX322" fmla="*/ 944881 w 1878869"/>
                <a:gd name="connsiteY322" fmla="*/ 802267 h 2359692"/>
                <a:gd name="connsiteX323" fmla="*/ 922695 w 1878869"/>
                <a:gd name="connsiteY323" fmla="*/ 772259 h 2359692"/>
                <a:gd name="connsiteX324" fmla="*/ 906015 w 1878869"/>
                <a:gd name="connsiteY324" fmla="*/ 758293 h 2359692"/>
                <a:gd name="connsiteX325" fmla="*/ 891171 w 1878869"/>
                <a:gd name="connsiteY325" fmla="*/ 736426 h 2359692"/>
                <a:gd name="connsiteX326" fmla="*/ 884786 w 1878869"/>
                <a:gd name="connsiteY326" fmla="*/ 687225 h 2359692"/>
                <a:gd name="connsiteX327" fmla="*/ 878241 w 1878869"/>
                <a:gd name="connsiteY327" fmla="*/ 676171 h 2359692"/>
                <a:gd name="connsiteX328" fmla="*/ 798833 w 1878869"/>
                <a:gd name="connsiteY328" fmla="*/ 609612 h 2359692"/>
                <a:gd name="connsiteX329" fmla="*/ 789336 w 1878869"/>
                <a:gd name="connsiteY329" fmla="*/ 604105 h 2359692"/>
                <a:gd name="connsiteX330" fmla="*/ 735147 w 1878869"/>
                <a:gd name="connsiteY330" fmla="*/ 564042 h 2359692"/>
                <a:gd name="connsiteX331" fmla="*/ 723694 w 1878869"/>
                <a:gd name="connsiteY331" fmla="*/ 533715 h 2359692"/>
                <a:gd name="connsiteX332" fmla="*/ 721300 w 1878869"/>
                <a:gd name="connsiteY332" fmla="*/ 525255 h 2359692"/>
                <a:gd name="connsiteX333" fmla="*/ 714357 w 1878869"/>
                <a:gd name="connsiteY333" fmla="*/ 523220 h 2359692"/>
                <a:gd name="connsiteX334" fmla="*/ 695363 w 1878869"/>
                <a:gd name="connsiteY334" fmla="*/ 549836 h 2359692"/>
                <a:gd name="connsiteX335" fmla="*/ 681316 w 1878869"/>
                <a:gd name="connsiteY335" fmla="*/ 596603 h 2359692"/>
                <a:gd name="connsiteX336" fmla="*/ 633552 w 1878869"/>
                <a:gd name="connsiteY336" fmla="*/ 556859 h 2359692"/>
                <a:gd name="connsiteX337" fmla="*/ 632474 w 1878869"/>
                <a:gd name="connsiteY337" fmla="*/ 541776 h 2359692"/>
                <a:gd name="connsiteX338" fmla="*/ 638420 w 1878869"/>
                <a:gd name="connsiteY338" fmla="*/ 527570 h 2359692"/>
                <a:gd name="connsiteX339" fmla="*/ 642490 w 1878869"/>
                <a:gd name="connsiteY339" fmla="*/ 488065 h 2359692"/>
                <a:gd name="connsiteX340" fmla="*/ 645084 w 1878869"/>
                <a:gd name="connsiteY340" fmla="*/ 478887 h 2359692"/>
                <a:gd name="connsiteX341" fmla="*/ 698315 w 1878869"/>
                <a:gd name="connsiteY341" fmla="*/ 463804 h 2359692"/>
                <a:gd name="connsiteX342" fmla="*/ 708850 w 1878869"/>
                <a:gd name="connsiteY342" fmla="*/ 473740 h 2359692"/>
                <a:gd name="connsiteX343" fmla="*/ 718946 w 1878869"/>
                <a:gd name="connsiteY343" fmla="*/ 482439 h 2359692"/>
                <a:gd name="connsiteX344" fmla="*/ 746719 w 1878869"/>
                <a:gd name="connsiteY344" fmla="*/ 468273 h 2359692"/>
                <a:gd name="connsiteX345" fmla="*/ 804500 w 1878869"/>
                <a:gd name="connsiteY345" fmla="*/ 439343 h 2359692"/>
                <a:gd name="connsiteX346" fmla="*/ 691048 w 1878869"/>
                <a:gd name="connsiteY346" fmla="*/ 24 h 2359692"/>
                <a:gd name="connsiteX347" fmla="*/ 819144 w 1878869"/>
                <a:gd name="connsiteY347" fmla="*/ 8264 h 2359692"/>
                <a:gd name="connsiteX348" fmla="*/ 1048231 w 1878869"/>
                <a:gd name="connsiteY348" fmla="*/ 56667 h 2359692"/>
                <a:gd name="connsiteX349" fmla="*/ 1201861 w 1878869"/>
                <a:gd name="connsiteY349" fmla="*/ 116682 h 2359692"/>
                <a:gd name="connsiteX350" fmla="*/ 1357126 w 1878869"/>
                <a:gd name="connsiteY350" fmla="*/ 204750 h 2359692"/>
                <a:gd name="connsiteX351" fmla="*/ 1571769 w 1878869"/>
                <a:gd name="connsiteY351" fmla="*/ 389065 h 2359692"/>
                <a:gd name="connsiteX352" fmla="*/ 1582542 w 1878869"/>
                <a:gd name="connsiteY352" fmla="*/ 415082 h 2359692"/>
                <a:gd name="connsiteX353" fmla="*/ 1593955 w 1878869"/>
                <a:gd name="connsiteY353" fmla="*/ 477731 h 2359692"/>
                <a:gd name="connsiteX354" fmla="*/ 1623683 w 1878869"/>
                <a:gd name="connsiteY354" fmla="*/ 531442 h 2359692"/>
                <a:gd name="connsiteX355" fmla="*/ 1633939 w 1878869"/>
                <a:gd name="connsiteY355" fmla="*/ 558696 h 2359692"/>
                <a:gd name="connsiteX356" fmla="*/ 1629151 w 1878869"/>
                <a:gd name="connsiteY356" fmla="*/ 562806 h 2359692"/>
                <a:gd name="connsiteX357" fmla="*/ 1594953 w 1878869"/>
                <a:gd name="connsiteY357" fmla="*/ 569270 h 2359692"/>
                <a:gd name="connsiteX358" fmla="*/ 1564706 w 1878869"/>
                <a:gd name="connsiteY358" fmla="*/ 580643 h 2359692"/>
                <a:gd name="connsiteX359" fmla="*/ 1568098 w 1878869"/>
                <a:gd name="connsiteY359" fmla="*/ 587706 h 2359692"/>
                <a:gd name="connsiteX360" fmla="*/ 1604370 w 1878869"/>
                <a:gd name="connsiteY360" fmla="*/ 603707 h 2359692"/>
                <a:gd name="connsiteX361" fmla="*/ 1610954 w 1878869"/>
                <a:gd name="connsiteY361" fmla="*/ 612486 h 2359692"/>
                <a:gd name="connsiteX362" fmla="*/ 1600021 w 1878869"/>
                <a:gd name="connsiteY362" fmla="*/ 624816 h 2359692"/>
                <a:gd name="connsiteX363" fmla="*/ 1566900 w 1878869"/>
                <a:gd name="connsiteY363" fmla="*/ 625176 h 2359692"/>
                <a:gd name="connsiteX364" fmla="*/ 1560675 w 1878869"/>
                <a:gd name="connsiteY364" fmla="*/ 633037 h 2359692"/>
                <a:gd name="connsiteX365" fmla="*/ 1569574 w 1878869"/>
                <a:gd name="connsiteY365" fmla="*/ 668112 h 2359692"/>
                <a:gd name="connsiteX366" fmla="*/ 1576836 w 1878869"/>
                <a:gd name="connsiteY366" fmla="*/ 697721 h 2359692"/>
                <a:gd name="connsiteX367" fmla="*/ 1592000 w 1878869"/>
                <a:gd name="connsiteY367" fmla="*/ 748917 h 2359692"/>
                <a:gd name="connsiteX368" fmla="*/ 1606725 w 1878869"/>
                <a:gd name="connsiteY368" fmla="*/ 774735 h 2359692"/>
                <a:gd name="connsiteX369" fmla="*/ 1631185 w 1878869"/>
                <a:gd name="connsiteY369" fmla="*/ 806498 h 2359692"/>
                <a:gd name="connsiteX370" fmla="*/ 1635056 w 1878869"/>
                <a:gd name="connsiteY370" fmla="*/ 822579 h 2359692"/>
                <a:gd name="connsiteX371" fmla="*/ 1621369 w 1878869"/>
                <a:gd name="connsiteY371" fmla="*/ 865236 h 2359692"/>
                <a:gd name="connsiteX372" fmla="*/ 1593477 w 1878869"/>
                <a:gd name="connsiteY372" fmla="*/ 899872 h 2359692"/>
                <a:gd name="connsiteX373" fmla="*/ 1586493 w 1878869"/>
                <a:gd name="connsiteY373" fmla="*/ 899035 h 2359692"/>
                <a:gd name="connsiteX374" fmla="*/ 1553652 w 1878869"/>
                <a:gd name="connsiteY374" fmla="*/ 878724 h 2359692"/>
                <a:gd name="connsiteX375" fmla="*/ 1548226 w 1878869"/>
                <a:gd name="connsiteY375" fmla="*/ 869865 h 2359692"/>
                <a:gd name="connsiteX376" fmla="*/ 1528713 w 1878869"/>
                <a:gd name="connsiteY376" fmla="*/ 834391 h 2359692"/>
                <a:gd name="connsiteX377" fmla="*/ 1527037 w 1878869"/>
                <a:gd name="connsiteY377" fmla="*/ 789778 h 2359692"/>
                <a:gd name="connsiteX378" fmla="*/ 1540604 w 1878869"/>
                <a:gd name="connsiteY378" fmla="*/ 740138 h 2359692"/>
                <a:gd name="connsiteX379" fmla="*/ 1532942 w 1878869"/>
                <a:gd name="connsiteY379" fmla="*/ 732277 h 2359692"/>
                <a:gd name="connsiteX380" fmla="*/ 1481187 w 1878869"/>
                <a:gd name="connsiteY380" fmla="*/ 722900 h 2359692"/>
                <a:gd name="connsiteX381" fmla="*/ 1463669 w 1878869"/>
                <a:gd name="connsiteY381" fmla="*/ 699317 h 2359692"/>
                <a:gd name="connsiteX382" fmla="*/ 1465066 w 1878869"/>
                <a:gd name="connsiteY382" fmla="*/ 670666 h 2359692"/>
                <a:gd name="connsiteX383" fmla="*/ 1456487 w 1878869"/>
                <a:gd name="connsiteY383" fmla="*/ 627689 h 2359692"/>
                <a:gd name="connsiteX384" fmla="*/ 1445912 w 1878869"/>
                <a:gd name="connsiteY384" fmla="*/ 608376 h 2359692"/>
                <a:gd name="connsiteX385" fmla="*/ 1416463 w 1878869"/>
                <a:gd name="connsiteY385" fmla="*/ 575655 h 2359692"/>
                <a:gd name="connsiteX386" fmla="*/ 1400901 w 1878869"/>
                <a:gd name="connsiteY386" fmla="*/ 554745 h 2359692"/>
                <a:gd name="connsiteX387" fmla="*/ 1389089 w 1878869"/>
                <a:gd name="connsiteY387" fmla="*/ 490899 h 2359692"/>
                <a:gd name="connsiteX388" fmla="*/ 1381827 w 1878869"/>
                <a:gd name="connsiteY388" fmla="*/ 471666 h 2359692"/>
                <a:gd name="connsiteX389" fmla="*/ 1353136 w 1878869"/>
                <a:gd name="connsiteY389" fmla="*/ 429807 h 2359692"/>
                <a:gd name="connsiteX390" fmla="*/ 1342282 w 1878869"/>
                <a:gd name="connsiteY390" fmla="*/ 393175 h 2359692"/>
                <a:gd name="connsiteX391" fmla="*/ 1326879 w 1878869"/>
                <a:gd name="connsiteY391" fmla="*/ 375897 h 2359692"/>
                <a:gd name="connsiteX392" fmla="*/ 1262315 w 1878869"/>
                <a:gd name="connsiteY392" fmla="*/ 342897 h 2359692"/>
                <a:gd name="connsiteX393" fmla="*/ 1243600 w 1878869"/>
                <a:gd name="connsiteY393" fmla="*/ 348922 h 2359692"/>
                <a:gd name="connsiteX394" fmla="*/ 1247032 w 1878869"/>
                <a:gd name="connsiteY394" fmla="*/ 362010 h 2359692"/>
                <a:gd name="connsiteX395" fmla="*/ 1245196 w 1878869"/>
                <a:gd name="connsiteY395" fmla="*/ 380007 h 2359692"/>
                <a:gd name="connsiteX396" fmla="*/ 1244359 w 1878869"/>
                <a:gd name="connsiteY396" fmla="*/ 380725 h 2359692"/>
                <a:gd name="connsiteX397" fmla="*/ 1230672 w 1878869"/>
                <a:gd name="connsiteY397" fmla="*/ 393375 h 2359692"/>
                <a:gd name="connsiteX398" fmla="*/ 1248668 w 1878869"/>
                <a:gd name="connsiteY398" fmla="*/ 400917 h 2359692"/>
                <a:gd name="connsiteX399" fmla="*/ 1263433 w 1878869"/>
                <a:gd name="connsiteY399" fmla="*/ 407780 h 2359692"/>
                <a:gd name="connsiteX400" fmla="*/ 1347949 w 1878869"/>
                <a:gd name="connsiteY400" fmla="*/ 469990 h 2359692"/>
                <a:gd name="connsiteX401" fmla="*/ 1327598 w 1878869"/>
                <a:gd name="connsiteY401" fmla="*/ 480844 h 2359692"/>
                <a:gd name="connsiteX402" fmla="*/ 1309003 w 1878869"/>
                <a:gd name="connsiteY402" fmla="*/ 499439 h 2359692"/>
                <a:gd name="connsiteX403" fmla="*/ 1293400 w 1878869"/>
                <a:gd name="connsiteY403" fmla="*/ 507739 h 2359692"/>
                <a:gd name="connsiteX404" fmla="*/ 1237654 w 1878869"/>
                <a:gd name="connsiteY404" fmla="*/ 485113 h 2359692"/>
                <a:gd name="connsiteX405" fmla="*/ 1230392 w 1878869"/>
                <a:gd name="connsiteY405" fmla="*/ 477013 h 2359692"/>
                <a:gd name="connsiteX406" fmla="*/ 1131670 w 1878869"/>
                <a:gd name="connsiteY406" fmla="*/ 389864 h 2359692"/>
                <a:gd name="connsiteX407" fmla="*/ 1090410 w 1878869"/>
                <a:gd name="connsiteY407" fmla="*/ 368874 h 2359692"/>
                <a:gd name="connsiteX408" fmla="*/ 1066547 w 1878869"/>
                <a:gd name="connsiteY408" fmla="*/ 340462 h 2359692"/>
                <a:gd name="connsiteX409" fmla="*/ 1070019 w 1878869"/>
                <a:gd name="connsiteY409" fmla="*/ 322147 h 2359692"/>
                <a:gd name="connsiteX410" fmla="*/ 1132907 w 1878869"/>
                <a:gd name="connsiteY410" fmla="*/ 303911 h 2359692"/>
                <a:gd name="connsiteX411" fmla="*/ 1147512 w 1878869"/>
                <a:gd name="connsiteY411" fmla="*/ 296528 h 2359692"/>
                <a:gd name="connsiteX412" fmla="*/ 1133506 w 1878869"/>
                <a:gd name="connsiteY412" fmla="*/ 269394 h 2359692"/>
                <a:gd name="connsiteX413" fmla="*/ 1120936 w 1878869"/>
                <a:gd name="connsiteY413" fmla="*/ 265284 h 2359692"/>
                <a:gd name="connsiteX414" fmla="*/ 1111160 w 1878869"/>
                <a:gd name="connsiteY414" fmla="*/ 269155 h 2359692"/>
                <a:gd name="connsiteX415" fmla="*/ 1095837 w 1878869"/>
                <a:gd name="connsiteY415" fmla="*/ 277973 h 2359692"/>
                <a:gd name="connsiteX416" fmla="*/ 1092525 w 1878869"/>
                <a:gd name="connsiteY416" fmla="*/ 278013 h 2359692"/>
                <a:gd name="connsiteX417" fmla="*/ 1074368 w 1878869"/>
                <a:gd name="connsiteY417" fmla="*/ 277295 h 2359692"/>
                <a:gd name="connsiteX418" fmla="*/ 1076883 w 1878869"/>
                <a:gd name="connsiteY418" fmla="*/ 260296 h 2359692"/>
                <a:gd name="connsiteX419" fmla="*/ 1071615 w 1878869"/>
                <a:gd name="connsiteY419" fmla="*/ 251118 h 2359692"/>
                <a:gd name="connsiteX420" fmla="*/ 1037657 w 1878869"/>
                <a:gd name="connsiteY420" fmla="*/ 223664 h 2359692"/>
                <a:gd name="connsiteX421" fmla="*/ 1020418 w 1878869"/>
                <a:gd name="connsiteY421" fmla="*/ 210257 h 2359692"/>
                <a:gd name="connsiteX422" fmla="*/ 926685 w 1878869"/>
                <a:gd name="connsiteY422" fmla="*/ 147967 h 2359692"/>
                <a:gd name="connsiteX423" fmla="*/ 895280 w 1878869"/>
                <a:gd name="connsiteY423" fmla="*/ 152596 h 2359692"/>
                <a:gd name="connsiteX424" fmla="*/ 878202 w 1878869"/>
                <a:gd name="connsiteY424" fmla="*/ 167280 h 2359692"/>
                <a:gd name="connsiteX425" fmla="*/ 839734 w 1878869"/>
                <a:gd name="connsiteY425" fmla="*/ 167121 h 2359692"/>
                <a:gd name="connsiteX426" fmla="*/ 791251 w 1878869"/>
                <a:gd name="connsiteY426" fmla="*/ 159419 h 2359692"/>
                <a:gd name="connsiteX427" fmla="*/ 764835 w 1878869"/>
                <a:gd name="connsiteY427" fmla="*/ 161454 h 2359692"/>
                <a:gd name="connsiteX428" fmla="*/ 747237 w 1878869"/>
                <a:gd name="connsiteY428" fmla="*/ 166921 h 2359692"/>
                <a:gd name="connsiteX429" fmla="*/ 679960 w 1878869"/>
                <a:gd name="connsiteY429" fmla="*/ 183242 h 2359692"/>
                <a:gd name="connsiteX430" fmla="*/ 622817 w 1878869"/>
                <a:gd name="connsiteY430" fmla="*/ 172508 h 2359692"/>
                <a:gd name="connsiteX431" fmla="*/ 607295 w 1878869"/>
                <a:gd name="connsiteY431" fmla="*/ 154630 h 2359692"/>
                <a:gd name="connsiteX432" fmla="*/ 593807 w 1878869"/>
                <a:gd name="connsiteY432" fmla="*/ 143218 h 2359692"/>
                <a:gd name="connsiteX433" fmla="*/ 577287 w 1878869"/>
                <a:gd name="connsiteY433" fmla="*/ 142181 h 2359692"/>
                <a:gd name="connsiteX434" fmla="*/ 541174 w 1878869"/>
                <a:gd name="connsiteY434" fmla="*/ 154750 h 2359692"/>
                <a:gd name="connsiteX435" fmla="*/ 530440 w 1878869"/>
                <a:gd name="connsiteY435" fmla="*/ 159140 h 2359692"/>
                <a:gd name="connsiteX436" fmla="*/ 450912 w 1878869"/>
                <a:gd name="connsiteY436" fmla="*/ 170512 h 2359692"/>
                <a:gd name="connsiteX437" fmla="*/ 441175 w 1878869"/>
                <a:gd name="connsiteY437" fmla="*/ 181925 h 2359692"/>
                <a:gd name="connsiteX438" fmla="*/ 412524 w 1878869"/>
                <a:gd name="connsiteY438" fmla="*/ 213409 h 2359692"/>
                <a:gd name="connsiteX439" fmla="*/ 378527 w 1878869"/>
                <a:gd name="connsiteY439" fmla="*/ 217240 h 2359692"/>
                <a:gd name="connsiteX440" fmla="*/ 366316 w 1878869"/>
                <a:gd name="connsiteY440" fmla="*/ 221709 h 2359692"/>
                <a:gd name="connsiteX441" fmla="*/ 355422 w 1878869"/>
                <a:gd name="connsiteY441" fmla="*/ 250719 h 2359692"/>
                <a:gd name="connsiteX442" fmla="*/ 351432 w 1878869"/>
                <a:gd name="connsiteY442" fmla="*/ 261293 h 2359692"/>
                <a:gd name="connsiteX443" fmla="*/ 315997 w 1878869"/>
                <a:gd name="connsiteY443" fmla="*/ 271509 h 2359692"/>
                <a:gd name="connsiteX444" fmla="*/ 299637 w 1878869"/>
                <a:gd name="connsiteY444" fmla="*/ 273743 h 2359692"/>
                <a:gd name="connsiteX445" fmla="*/ 274378 w 1878869"/>
                <a:gd name="connsiteY445" fmla="*/ 300678 h 2359692"/>
                <a:gd name="connsiteX446" fmla="*/ 254705 w 1878869"/>
                <a:gd name="connsiteY446" fmla="*/ 337270 h 2359692"/>
                <a:gd name="connsiteX447" fmla="*/ 216517 w 1878869"/>
                <a:gd name="connsiteY447" fmla="*/ 375338 h 2359692"/>
                <a:gd name="connsiteX448" fmla="*/ 187786 w 1878869"/>
                <a:gd name="connsiteY448" fmla="*/ 402752 h 2359692"/>
                <a:gd name="connsiteX449" fmla="*/ 140101 w 1878869"/>
                <a:gd name="connsiteY449" fmla="*/ 421667 h 2359692"/>
                <a:gd name="connsiteX450" fmla="*/ 159375 w 1878869"/>
                <a:gd name="connsiteY450" fmla="*/ 391898 h 2359692"/>
                <a:gd name="connsiteX451" fmla="*/ 158537 w 1878869"/>
                <a:gd name="connsiteY451" fmla="*/ 369073 h 2359692"/>
                <a:gd name="connsiteX452" fmla="*/ 145010 w 1878869"/>
                <a:gd name="connsiteY452" fmla="*/ 365522 h 2359692"/>
                <a:gd name="connsiteX453" fmla="*/ 115880 w 1878869"/>
                <a:gd name="connsiteY453" fmla="*/ 350518 h 2359692"/>
                <a:gd name="connsiteX454" fmla="*/ 114643 w 1878869"/>
                <a:gd name="connsiteY454" fmla="*/ 348683 h 2359692"/>
                <a:gd name="connsiteX455" fmla="*/ 119232 w 1878869"/>
                <a:gd name="connsiteY455" fmla="*/ 298125 h 2359692"/>
                <a:gd name="connsiteX456" fmla="*/ 161091 w 1878869"/>
                <a:gd name="connsiteY456" fmla="*/ 274462 h 2359692"/>
                <a:gd name="connsiteX457" fmla="*/ 165042 w 1878869"/>
                <a:gd name="connsiteY457" fmla="*/ 272986 h 2359692"/>
                <a:gd name="connsiteX458" fmla="*/ 183876 w 1878869"/>
                <a:gd name="connsiteY458" fmla="*/ 223185 h 2359692"/>
                <a:gd name="connsiteX459" fmla="*/ 201833 w 1878869"/>
                <a:gd name="connsiteY459" fmla="*/ 188190 h 2359692"/>
                <a:gd name="connsiteX460" fmla="*/ 239542 w 1878869"/>
                <a:gd name="connsiteY460" fmla="*/ 170034 h 2359692"/>
                <a:gd name="connsiteX461" fmla="*/ 247881 w 1878869"/>
                <a:gd name="connsiteY461" fmla="*/ 157304 h 2359692"/>
                <a:gd name="connsiteX462" fmla="*/ 248400 w 1878869"/>
                <a:gd name="connsiteY462" fmla="*/ 140784 h 2359692"/>
                <a:gd name="connsiteX463" fmla="*/ 241656 w 1878869"/>
                <a:gd name="connsiteY463" fmla="*/ 111734 h 2359692"/>
                <a:gd name="connsiteX464" fmla="*/ 215081 w 1878869"/>
                <a:gd name="connsiteY464" fmla="*/ 93379 h 2359692"/>
                <a:gd name="connsiteX465" fmla="*/ 252470 w 1878869"/>
                <a:gd name="connsiteY465" fmla="*/ 79771 h 2359692"/>
                <a:gd name="connsiteX466" fmla="*/ 415717 w 1878869"/>
                <a:gd name="connsiteY466" fmla="*/ 30450 h 2359692"/>
                <a:gd name="connsiteX467" fmla="*/ 562563 w 1878869"/>
                <a:gd name="connsiteY467" fmla="*/ 7226 h 2359692"/>
                <a:gd name="connsiteX468" fmla="*/ 691048 w 1878869"/>
                <a:gd name="connsiteY468" fmla="*/ 24 h 235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Lst>
              <a:rect l="l" t="t" r="r" b="b"/>
              <a:pathLst>
                <a:path w="1878869" h="2359692">
                  <a:moveTo>
                    <a:pt x="848114" y="1699384"/>
                  </a:moveTo>
                  <a:cubicBezTo>
                    <a:pt x="855656" y="1697589"/>
                    <a:pt x="861801" y="1700582"/>
                    <a:pt x="868186" y="1703335"/>
                  </a:cubicBezTo>
                  <a:cubicBezTo>
                    <a:pt x="869183" y="1703774"/>
                    <a:pt x="870859" y="1704692"/>
                    <a:pt x="870779" y="1705131"/>
                  </a:cubicBezTo>
                  <a:cubicBezTo>
                    <a:pt x="867946" y="1723287"/>
                    <a:pt x="886302" y="1721132"/>
                    <a:pt x="893804" y="1729272"/>
                  </a:cubicBezTo>
                  <a:cubicBezTo>
                    <a:pt x="894083" y="1729592"/>
                    <a:pt x="894123" y="1729951"/>
                    <a:pt x="894722" y="1731268"/>
                  </a:cubicBezTo>
                  <a:cubicBezTo>
                    <a:pt x="865033" y="1739129"/>
                    <a:pt x="836383" y="1739448"/>
                    <a:pt x="808170" y="1726639"/>
                  </a:cubicBezTo>
                  <a:cubicBezTo>
                    <a:pt x="802424" y="1724045"/>
                    <a:pt x="800828" y="1721132"/>
                    <a:pt x="800988" y="1715067"/>
                  </a:cubicBezTo>
                  <a:cubicBezTo>
                    <a:pt x="801227" y="1708123"/>
                    <a:pt x="805337" y="1707924"/>
                    <a:pt x="810286" y="1707046"/>
                  </a:cubicBezTo>
                  <a:cubicBezTo>
                    <a:pt x="822935" y="1704771"/>
                    <a:pt x="835584" y="1702337"/>
                    <a:pt x="848114" y="1699384"/>
                  </a:cubicBezTo>
                  <a:close/>
                  <a:moveTo>
                    <a:pt x="626249" y="1653335"/>
                  </a:moveTo>
                  <a:cubicBezTo>
                    <a:pt x="654102" y="1660039"/>
                    <a:pt x="681515" y="1668059"/>
                    <a:pt x="708890" y="1676319"/>
                  </a:cubicBezTo>
                  <a:cubicBezTo>
                    <a:pt x="717908" y="1679033"/>
                    <a:pt x="727764" y="1679951"/>
                    <a:pt x="737262" y="1679911"/>
                  </a:cubicBezTo>
                  <a:cubicBezTo>
                    <a:pt x="753183" y="1679831"/>
                    <a:pt x="765912" y="1688171"/>
                    <a:pt x="779679" y="1693838"/>
                  </a:cubicBezTo>
                  <a:cubicBezTo>
                    <a:pt x="782233" y="1694875"/>
                    <a:pt x="784787" y="1696790"/>
                    <a:pt x="782752" y="1699623"/>
                  </a:cubicBezTo>
                  <a:cubicBezTo>
                    <a:pt x="779719" y="1703853"/>
                    <a:pt x="779839" y="1710877"/>
                    <a:pt x="772935" y="1711874"/>
                  </a:cubicBezTo>
                  <a:cubicBezTo>
                    <a:pt x="762401" y="1713430"/>
                    <a:pt x="751826" y="1714707"/>
                    <a:pt x="741252" y="1716264"/>
                  </a:cubicBezTo>
                  <a:cubicBezTo>
                    <a:pt x="737062" y="1716862"/>
                    <a:pt x="734428" y="1714348"/>
                    <a:pt x="731356" y="1712393"/>
                  </a:cubicBezTo>
                  <a:cubicBezTo>
                    <a:pt x="716551" y="1702936"/>
                    <a:pt x="702625" y="1692401"/>
                    <a:pt x="687022" y="1683821"/>
                  </a:cubicBezTo>
                  <a:cubicBezTo>
                    <a:pt x="659728" y="1668818"/>
                    <a:pt x="630040" y="1665585"/>
                    <a:pt x="598077" y="1660318"/>
                  </a:cubicBezTo>
                  <a:cubicBezTo>
                    <a:pt x="608132" y="1654372"/>
                    <a:pt x="615555" y="1650781"/>
                    <a:pt x="626249" y="1653335"/>
                  </a:cubicBezTo>
                  <a:close/>
                  <a:moveTo>
                    <a:pt x="976644" y="1025170"/>
                  </a:moveTo>
                  <a:cubicBezTo>
                    <a:pt x="999469" y="1046718"/>
                    <a:pt x="1024568" y="1065273"/>
                    <a:pt x="1048151" y="1085664"/>
                  </a:cubicBezTo>
                  <a:cubicBezTo>
                    <a:pt x="1049269" y="1086622"/>
                    <a:pt x="1050705" y="1087420"/>
                    <a:pt x="1051384" y="1088657"/>
                  </a:cubicBezTo>
                  <a:cubicBezTo>
                    <a:pt x="1054257" y="1094004"/>
                    <a:pt x="1060202" y="1099591"/>
                    <a:pt x="1057848" y="1105177"/>
                  </a:cubicBezTo>
                  <a:cubicBezTo>
                    <a:pt x="1056053" y="1109447"/>
                    <a:pt x="1048471" y="1106095"/>
                    <a:pt x="1043562" y="1107013"/>
                  </a:cubicBezTo>
                  <a:cubicBezTo>
                    <a:pt x="1021336" y="1111163"/>
                    <a:pt x="1004856" y="1103501"/>
                    <a:pt x="992526" y="1084387"/>
                  </a:cubicBezTo>
                  <a:cubicBezTo>
                    <a:pt x="987218" y="1076207"/>
                    <a:pt x="979916" y="1069543"/>
                    <a:pt x="976085" y="1059966"/>
                  </a:cubicBezTo>
                  <a:cubicBezTo>
                    <a:pt x="970139" y="1045242"/>
                    <a:pt x="969581" y="1041052"/>
                    <a:pt x="976644" y="1025170"/>
                  </a:cubicBezTo>
                  <a:close/>
                  <a:moveTo>
                    <a:pt x="656018" y="705342"/>
                  </a:moveTo>
                  <a:cubicBezTo>
                    <a:pt x="657854" y="704185"/>
                    <a:pt x="659171" y="704903"/>
                    <a:pt x="660168" y="706579"/>
                  </a:cubicBezTo>
                  <a:cubicBezTo>
                    <a:pt x="659450" y="707218"/>
                    <a:pt x="658771" y="707816"/>
                    <a:pt x="658053" y="708455"/>
                  </a:cubicBezTo>
                  <a:cubicBezTo>
                    <a:pt x="657375" y="707417"/>
                    <a:pt x="656696" y="706380"/>
                    <a:pt x="656018" y="705342"/>
                  </a:cubicBezTo>
                  <a:close/>
                  <a:moveTo>
                    <a:pt x="637621" y="632677"/>
                  </a:moveTo>
                  <a:cubicBezTo>
                    <a:pt x="670861" y="638903"/>
                    <a:pt x="697717" y="659293"/>
                    <a:pt x="727724" y="672581"/>
                  </a:cubicBezTo>
                  <a:cubicBezTo>
                    <a:pt x="743207" y="679444"/>
                    <a:pt x="753422" y="689740"/>
                    <a:pt x="758091" y="705821"/>
                  </a:cubicBezTo>
                  <a:cubicBezTo>
                    <a:pt x="762680" y="721663"/>
                    <a:pt x="773933" y="731958"/>
                    <a:pt x="788897" y="736387"/>
                  </a:cubicBezTo>
                  <a:cubicBezTo>
                    <a:pt x="811682" y="743131"/>
                    <a:pt x="823015" y="760010"/>
                    <a:pt x="832711" y="779443"/>
                  </a:cubicBezTo>
                  <a:cubicBezTo>
                    <a:pt x="834667" y="783354"/>
                    <a:pt x="833909" y="785548"/>
                    <a:pt x="831155" y="787943"/>
                  </a:cubicBezTo>
                  <a:cubicBezTo>
                    <a:pt x="819503" y="798118"/>
                    <a:pt x="813957" y="811327"/>
                    <a:pt x="812440" y="826370"/>
                  </a:cubicBezTo>
                  <a:cubicBezTo>
                    <a:pt x="811922" y="831558"/>
                    <a:pt x="809248" y="834071"/>
                    <a:pt x="804260" y="835229"/>
                  </a:cubicBezTo>
                  <a:cubicBezTo>
                    <a:pt x="793366" y="837743"/>
                    <a:pt x="783430" y="838461"/>
                    <a:pt x="772297" y="833314"/>
                  </a:cubicBezTo>
                  <a:cubicBezTo>
                    <a:pt x="747676" y="821981"/>
                    <a:pt x="721539" y="814758"/>
                    <a:pt x="691492" y="811286"/>
                  </a:cubicBezTo>
                  <a:cubicBezTo>
                    <a:pt x="695322" y="808294"/>
                    <a:pt x="696559" y="806897"/>
                    <a:pt x="698116" y="806179"/>
                  </a:cubicBezTo>
                  <a:cubicBezTo>
                    <a:pt x="723295" y="794846"/>
                    <a:pt x="728881" y="773777"/>
                    <a:pt x="727565" y="748718"/>
                  </a:cubicBezTo>
                  <a:cubicBezTo>
                    <a:pt x="727046" y="738821"/>
                    <a:pt x="711124" y="716236"/>
                    <a:pt x="701388" y="713363"/>
                  </a:cubicBezTo>
                  <a:cubicBezTo>
                    <a:pt x="682074" y="707737"/>
                    <a:pt x="662641" y="702589"/>
                    <a:pt x="644285" y="693890"/>
                  </a:cubicBezTo>
                  <a:cubicBezTo>
                    <a:pt x="626409" y="685430"/>
                    <a:pt x="619585" y="667314"/>
                    <a:pt x="607175" y="654145"/>
                  </a:cubicBezTo>
                  <a:cubicBezTo>
                    <a:pt x="606576" y="653507"/>
                    <a:pt x="606616" y="651991"/>
                    <a:pt x="606855" y="650993"/>
                  </a:cubicBezTo>
                  <a:cubicBezTo>
                    <a:pt x="608771" y="643252"/>
                    <a:pt x="629601" y="631161"/>
                    <a:pt x="637621" y="632677"/>
                  </a:cubicBezTo>
                  <a:close/>
                  <a:moveTo>
                    <a:pt x="1144399" y="569070"/>
                  </a:moveTo>
                  <a:cubicBezTo>
                    <a:pt x="1154216" y="568073"/>
                    <a:pt x="1161998" y="578408"/>
                    <a:pt x="1169739" y="584792"/>
                  </a:cubicBezTo>
                  <a:cubicBezTo>
                    <a:pt x="1174966" y="589062"/>
                    <a:pt x="1169140" y="594808"/>
                    <a:pt x="1168422" y="599916"/>
                  </a:cubicBezTo>
                  <a:cubicBezTo>
                    <a:pt x="1164870" y="624616"/>
                    <a:pt x="1151463" y="643770"/>
                    <a:pt x="1134344" y="661008"/>
                  </a:cubicBezTo>
                  <a:cubicBezTo>
                    <a:pt x="1129955" y="665438"/>
                    <a:pt x="1127121" y="666435"/>
                    <a:pt x="1120537" y="664320"/>
                  </a:cubicBezTo>
                  <a:cubicBezTo>
                    <a:pt x="1091567" y="655103"/>
                    <a:pt x="1090490" y="630921"/>
                    <a:pt x="1087936" y="606660"/>
                  </a:cubicBezTo>
                  <a:cubicBezTo>
                    <a:pt x="1086460" y="601392"/>
                    <a:pt x="1089333" y="599158"/>
                    <a:pt x="1094600" y="598240"/>
                  </a:cubicBezTo>
                  <a:cubicBezTo>
                    <a:pt x="1101862" y="596963"/>
                    <a:pt x="1107249" y="592933"/>
                    <a:pt x="1110681" y="586309"/>
                  </a:cubicBezTo>
                  <a:cubicBezTo>
                    <a:pt x="1117784" y="572701"/>
                    <a:pt x="1131990" y="570307"/>
                    <a:pt x="1144399" y="569070"/>
                  </a:cubicBezTo>
                  <a:close/>
                  <a:moveTo>
                    <a:pt x="2514" y="557698"/>
                  </a:moveTo>
                  <a:cubicBezTo>
                    <a:pt x="2075" y="558217"/>
                    <a:pt x="1596" y="558736"/>
                    <a:pt x="1117" y="559295"/>
                  </a:cubicBezTo>
                  <a:cubicBezTo>
                    <a:pt x="758" y="558815"/>
                    <a:pt x="359" y="558337"/>
                    <a:pt x="0" y="557858"/>
                  </a:cubicBezTo>
                  <a:cubicBezTo>
                    <a:pt x="838" y="557818"/>
                    <a:pt x="1676" y="557778"/>
                    <a:pt x="2514" y="557698"/>
                  </a:cubicBezTo>
                  <a:close/>
                  <a:moveTo>
                    <a:pt x="1302583" y="552430"/>
                  </a:moveTo>
                  <a:cubicBezTo>
                    <a:pt x="1305531" y="551034"/>
                    <a:pt x="1308564" y="550854"/>
                    <a:pt x="1311637" y="554585"/>
                  </a:cubicBezTo>
                  <a:cubicBezTo>
                    <a:pt x="1333464" y="581081"/>
                    <a:pt x="1365826" y="588424"/>
                    <a:pt x="1394916" y="601791"/>
                  </a:cubicBezTo>
                  <a:cubicBezTo>
                    <a:pt x="1405570" y="606700"/>
                    <a:pt x="1416863" y="610131"/>
                    <a:pt x="1426799" y="616715"/>
                  </a:cubicBezTo>
                  <a:cubicBezTo>
                    <a:pt x="1437613" y="623898"/>
                    <a:pt x="1441443" y="632558"/>
                    <a:pt x="1438051" y="645526"/>
                  </a:cubicBezTo>
                  <a:cubicBezTo>
                    <a:pt x="1436735" y="650554"/>
                    <a:pt x="1435538" y="655542"/>
                    <a:pt x="1436136" y="660729"/>
                  </a:cubicBezTo>
                  <a:cubicBezTo>
                    <a:pt x="1437094" y="669309"/>
                    <a:pt x="1433901" y="670625"/>
                    <a:pt x="1425961" y="668231"/>
                  </a:cubicBezTo>
                  <a:cubicBezTo>
                    <a:pt x="1405011" y="661926"/>
                    <a:pt x="1387055" y="649197"/>
                    <a:pt x="1366663" y="641735"/>
                  </a:cubicBezTo>
                  <a:cubicBezTo>
                    <a:pt x="1365985" y="641496"/>
                    <a:pt x="1365347" y="640937"/>
                    <a:pt x="1364669" y="640817"/>
                  </a:cubicBezTo>
                  <a:cubicBezTo>
                    <a:pt x="1359641" y="640019"/>
                    <a:pt x="1353136" y="632956"/>
                    <a:pt x="1350263" y="638702"/>
                  </a:cubicBezTo>
                  <a:cubicBezTo>
                    <a:pt x="1347670" y="643930"/>
                    <a:pt x="1349385" y="652429"/>
                    <a:pt x="1355411" y="657657"/>
                  </a:cubicBezTo>
                  <a:cubicBezTo>
                    <a:pt x="1361795" y="663203"/>
                    <a:pt x="1367821" y="669189"/>
                    <a:pt x="1374525" y="674336"/>
                  </a:cubicBezTo>
                  <a:cubicBezTo>
                    <a:pt x="1381428" y="679684"/>
                    <a:pt x="1383942" y="687026"/>
                    <a:pt x="1386935" y="695326"/>
                  </a:cubicBezTo>
                  <a:cubicBezTo>
                    <a:pt x="1377038" y="695605"/>
                    <a:pt x="1369617" y="693490"/>
                    <a:pt x="1361636" y="688223"/>
                  </a:cubicBezTo>
                  <a:cubicBezTo>
                    <a:pt x="1342881" y="675813"/>
                    <a:pt x="1332746" y="658974"/>
                    <a:pt x="1328915" y="637346"/>
                  </a:cubicBezTo>
                  <a:cubicBezTo>
                    <a:pt x="1325683" y="618910"/>
                    <a:pt x="1317542" y="602590"/>
                    <a:pt x="1306130" y="587785"/>
                  </a:cubicBezTo>
                  <a:cubicBezTo>
                    <a:pt x="1301182" y="581361"/>
                    <a:pt x="1296832" y="574497"/>
                    <a:pt x="1294438" y="566676"/>
                  </a:cubicBezTo>
                  <a:cubicBezTo>
                    <a:pt x="1293520" y="563763"/>
                    <a:pt x="1288213" y="560012"/>
                    <a:pt x="1294039" y="557578"/>
                  </a:cubicBezTo>
                  <a:cubicBezTo>
                    <a:pt x="1296772" y="556441"/>
                    <a:pt x="1299635" y="553827"/>
                    <a:pt x="1302583" y="552430"/>
                  </a:cubicBezTo>
                  <a:close/>
                  <a:moveTo>
                    <a:pt x="1665263" y="505903"/>
                  </a:moveTo>
                  <a:cubicBezTo>
                    <a:pt x="1675319" y="520548"/>
                    <a:pt x="1684896" y="534195"/>
                    <a:pt x="1694114" y="548041"/>
                  </a:cubicBezTo>
                  <a:cubicBezTo>
                    <a:pt x="1736252" y="611289"/>
                    <a:pt x="1769492" y="679205"/>
                    <a:pt x="1797983" y="749396"/>
                  </a:cubicBezTo>
                  <a:cubicBezTo>
                    <a:pt x="1817017" y="796322"/>
                    <a:pt x="1831941" y="844726"/>
                    <a:pt x="1844112" y="893927"/>
                  </a:cubicBezTo>
                  <a:cubicBezTo>
                    <a:pt x="1872564" y="1008929"/>
                    <a:pt x="1883298" y="1125648"/>
                    <a:pt x="1877232" y="1243883"/>
                  </a:cubicBezTo>
                  <a:cubicBezTo>
                    <a:pt x="1876275" y="1262597"/>
                    <a:pt x="1873880" y="1281232"/>
                    <a:pt x="1872803" y="1299947"/>
                  </a:cubicBezTo>
                  <a:cubicBezTo>
                    <a:pt x="1872444" y="1306611"/>
                    <a:pt x="1869650" y="1310083"/>
                    <a:pt x="1863705" y="1311839"/>
                  </a:cubicBezTo>
                  <a:cubicBezTo>
                    <a:pt x="1851773" y="1315270"/>
                    <a:pt x="1843912" y="1322852"/>
                    <a:pt x="1837727" y="1333706"/>
                  </a:cubicBezTo>
                  <a:cubicBezTo>
                    <a:pt x="1828270" y="1350266"/>
                    <a:pt x="1817097" y="1365869"/>
                    <a:pt x="1807082" y="1382109"/>
                  </a:cubicBezTo>
                  <a:cubicBezTo>
                    <a:pt x="1803889" y="1387297"/>
                    <a:pt x="1800457" y="1389132"/>
                    <a:pt x="1794472" y="1387616"/>
                  </a:cubicBezTo>
                  <a:cubicBezTo>
                    <a:pt x="1783817" y="1384862"/>
                    <a:pt x="1773044" y="1382548"/>
                    <a:pt x="1762269" y="1380234"/>
                  </a:cubicBezTo>
                  <a:cubicBezTo>
                    <a:pt x="1759237" y="1379595"/>
                    <a:pt x="1756842" y="1378238"/>
                    <a:pt x="1754808" y="1375964"/>
                  </a:cubicBezTo>
                  <a:cubicBezTo>
                    <a:pt x="1736492" y="1355573"/>
                    <a:pt x="1716979" y="1336659"/>
                    <a:pt x="1705446" y="1310522"/>
                  </a:cubicBezTo>
                  <a:cubicBezTo>
                    <a:pt x="1691002" y="1277801"/>
                    <a:pt x="1677673" y="1244840"/>
                    <a:pt x="1668974" y="1210204"/>
                  </a:cubicBezTo>
                  <a:cubicBezTo>
                    <a:pt x="1663069" y="1186740"/>
                    <a:pt x="1659797" y="1162519"/>
                    <a:pt x="1658879" y="1138537"/>
                  </a:cubicBezTo>
                  <a:cubicBezTo>
                    <a:pt x="1657442" y="1099990"/>
                    <a:pt x="1656804" y="1061243"/>
                    <a:pt x="1660475" y="1022736"/>
                  </a:cubicBezTo>
                  <a:cubicBezTo>
                    <a:pt x="1661752" y="1009209"/>
                    <a:pt x="1655567" y="998355"/>
                    <a:pt x="1650459" y="987262"/>
                  </a:cubicBezTo>
                  <a:cubicBezTo>
                    <a:pt x="1640124" y="964876"/>
                    <a:pt x="1631066" y="941971"/>
                    <a:pt x="1624482" y="918348"/>
                  </a:cubicBezTo>
                  <a:cubicBezTo>
                    <a:pt x="1620931" y="905619"/>
                    <a:pt x="1626317" y="892011"/>
                    <a:pt x="1632981" y="881836"/>
                  </a:cubicBezTo>
                  <a:cubicBezTo>
                    <a:pt x="1643795" y="865196"/>
                    <a:pt x="1646588" y="848556"/>
                    <a:pt x="1643077" y="829721"/>
                  </a:cubicBezTo>
                  <a:cubicBezTo>
                    <a:pt x="1641680" y="822180"/>
                    <a:pt x="1642199" y="814359"/>
                    <a:pt x="1645272" y="806937"/>
                  </a:cubicBezTo>
                  <a:cubicBezTo>
                    <a:pt x="1650260" y="794846"/>
                    <a:pt x="1648305" y="782236"/>
                    <a:pt x="1647387" y="769906"/>
                  </a:cubicBezTo>
                  <a:cubicBezTo>
                    <a:pt x="1645551" y="745605"/>
                    <a:pt x="1647227" y="721463"/>
                    <a:pt x="1649222" y="697242"/>
                  </a:cubicBezTo>
                  <a:cubicBezTo>
                    <a:pt x="1649701" y="691416"/>
                    <a:pt x="1650858" y="689141"/>
                    <a:pt x="1657522" y="689062"/>
                  </a:cubicBezTo>
                  <a:cubicBezTo>
                    <a:pt x="1666820" y="688981"/>
                    <a:pt x="1675479" y="690937"/>
                    <a:pt x="1683819" y="694169"/>
                  </a:cubicBezTo>
                  <a:cubicBezTo>
                    <a:pt x="1689765" y="696484"/>
                    <a:pt x="1691640" y="693970"/>
                    <a:pt x="1691480" y="689261"/>
                  </a:cubicBezTo>
                  <a:cubicBezTo>
                    <a:pt x="1691002" y="673499"/>
                    <a:pt x="1692398" y="657138"/>
                    <a:pt x="1688368" y="642254"/>
                  </a:cubicBezTo>
                  <a:cubicBezTo>
                    <a:pt x="1685534" y="631800"/>
                    <a:pt x="1675240" y="623340"/>
                    <a:pt x="1668017" y="614162"/>
                  </a:cubicBezTo>
                  <a:cubicBezTo>
                    <a:pt x="1661073" y="605503"/>
                    <a:pt x="1655168" y="596325"/>
                    <a:pt x="1649821" y="586669"/>
                  </a:cubicBezTo>
                  <a:cubicBezTo>
                    <a:pt x="1664266" y="583237"/>
                    <a:pt x="1673484" y="567914"/>
                    <a:pt x="1669653" y="553708"/>
                  </a:cubicBezTo>
                  <a:cubicBezTo>
                    <a:pt x="1665583" y="538585"/>
                    <a:pt x="1659637" y="523740"/>
                    <a:pt x="1665263" y="505903"/>
                  </a:cubicBezTo>
                  <a:close/>
                  <a:moveTo>
                    <a:pt x="252470" y="456128"/>
                  </a:moveTo>
                  <a:cubicBezTo>
                    <a:pt x="262456" y="456642"/>
                    <a:pt x="272422" y="459415"/>
                    <a:pt x="282119" y="464403"/>
                  </a:cubicBezTo>
                  <a:cubicBezTo>
                    <a:pt x="285631" y="466198"/>
                    <a:pt x="285989" y="469351"/>
                    <a:pt x="286748" y="472583"/>
                  </a:cubicBezTo>
                  <a:cubicBezTo>
                    <a:pt x="291297" y="492256"/>
                    <a:pt x="297003" y="511769"/>
                    <a:pt x="295048" y="532359"/>
                  </a:cubicBezTo>
                  <a:cubicBezTo>
                    <a:pt x="294409" y="538943"/>
                    <a:pt x="295925" y="544649"/>
                    <a:pt x="300555" y="549558"/>
                  </a:cubicBezTo>
                  <a:cubicBezTo>
                    <a:pt x="310929" y="560651"/>
                    <a:pt x="316157" y="575296"/>
                    <a:pt x="327888" y="585989"/>
                  </a:cubicBezTo>
                  <a:cubicBezTo>
                    <a:pt x="343052" y="599836"/>
                    <a:pt x="358894" y="612885"/>
                    <a:pt x="374695" y="625854"/>
                  </a:cubicBezTo>
                  <a:cubicBezTo>
                    <a:pt x="402987" y="649117"/>
                    <a:pt x="432636" y="670745"/>
                    <a:pt x="461367" y="693530"/>
                  </a:cubicBezTo>
                  <a:cubicBezTo>
                    <a:pt x="468988" y="699556"/>
                    <a:pt x="470904" y="697401"/>
                    <a:pt x="471742" y="689101"/>
                  </a:cubicBezTo>
                  <a:cubicBezTo>
                    <a:pt x="472380" y="682557"/>
                    <a:pt x="473497" y="676013"/>
                    <a:pt x="474973" y="669628"/>
                  </a:cubicBezTo>
                  <a:cubicBezTo>
                    <a:pt x="475811" y="665996"/>
                    <a:pt x="474295" y="663962"/>
                    <a:pt x="471941" y="662086"/>
                  </a:cubicBezTo>
                  <a:cubicBezTo>
                    <a:pt x="467950" y="658814"/>
                    <a:pt x="464160" y="655143"/>
                    <a:pt x="459730" y="652669"/>
                  </a:cubicBezTo>
                  <a:cubicBezTo>
                    <a:pt x="446682" y="645327"/>
                    <a:pt x="440856" y="634154"/>
                    <a:pt x="440218" y="619509"/>
                  </a:cubicBezTo>
                  <a:cubicBezTo>
                    <a:pt x="439738" y="608655"/>
                    <a:pt x="430002" y="604505"/>
                    <a:pt x="423139" y="599158"/>
                  </a:cubicBezTo>
                  <a:cubicBezTo>
                    <a:pt x="414878" y="592694"/>
                    <a:pt x="416595" y="589781"/>
                    <a:pt x="422979" y="582718"/>
                  </a:cubicBezTo>
                  <a:cubicBezTo>
                    <a:pt x="434631" y="569829"/>
                    <a:pt x="449675" y="574857"/>
                    <a:pt x="463162" y="572223"/>
                  </a:cubicBezTo>
                  <a:cubicBezTo>
                    <a:pt x="466833" y="571505"/>
                    <a:pt x="468430" y="575695"/>
                    <a:pt x="470066" y="578527"/>
                  </a:cubicBezTo>
                  <a:cubicBezTo>
                    <a:pt x="479123" y="594369"/>
                    <a:pt x="489459" y="608815"/>
                    <a:pt x="507934" y="614880"/>
                  </a:cubicBezTo>
                  <a:cubicBezTo>
                    <a:pt x="511685" y="616117"/>
                    <a:pt x="512842" y="619509"/>
                    <a:pt x="514399" y="623060"/>
                  </a:cubicBezTo>
                  <a:cubicBezTo>
                    <a:pt x="522938" y="642573"/>
                    <a:pt x="526849" y="662884"/>
                    <a:pt x="524375" y="683914"/>
                  </a:cubicBezTo>
                  <a:cubicBezTo>
                    <a:pt x="522818" y="697082"/>
                    <a:pt x="529961" y="703307"/>
                    <a:pt x="539498" y="709053"/>
                  </a:cubicBezTo>
                  <a:cubicBezTo>
                    <a:pt x="542092" y="710609"/>
                    <a:pt x="544167" y="711128"/>
                    <a:pt x="546362" y="708973"/>
                  </a:cubicBezTo>
                  <a:cubicBezTo>
                    <a:pt x="554183" y="701192"/>
                    <a:pt x="565396" y="696164"/>
                    <a:pt x="565675" y="682517"/>
                  </a:cubicBezTo>
                  <a:cubicBezTo>
                    <a:pt x="565795" y="676013"/>
                    <a:pt x="568588" y="669548"/>
                    <a:pt x="569107" y="663004"/>
                  </a:cubicBezTo>
                  <a:cubicBezTo>
                    <a:pt x="569745" y="655183"/>
                    <a:pt x="573775" y="653906"/>
                    <a:pt x="580719" y="653786"/>
                  </a:cubicBezTo>
                  <a:cubicBezTo>
                    <a:pt x="589178" y="653627"/>
                    <a:pt x="588380" y="659652"/>
                    <a:pt x="588420" y="664201"/>
                  </a:cubicBezTo>
                  <a:cubicBezTo>
                    <a:pt x="588580" y="677928"/>
                    <a:pt x="591492" y="691216"/>
                    <a:pt x="593967" y="704584"/>
                  </a:cubicBezTo>
                  <a:cubicBezTo>
                    <a:pt x="594845" y="709292"/>
                    <a:pt x="596800" y="711766"/>
                    <a:pt x="601828" y="713602"/>
                  </a:cubicBezTo>
                  <a:cubicBezTo>
                    <a:pt x="617270" y="719308"/>
                    <a:pt x="632274" y="723737"/>
                    <a:pt x="647836" y="714200"/>
                  </a:cubicBezTo>
                  <a:cubicBezTo>
                    <a:pt x="654740" y="709971"/>
                    <a:pt x="658371" y="715078"/>
                    <a:pt x="662322" y="719548"/>
                  </a:cubicBezTo>
                  <a:cubicBezTo>
                    <a:pt x="673654" y="732317"/>
                    <a:pt x="673335" y="732037"/>
                    <a:pt x="663679" y="745644"/>
                  </a:cubicBezTo>
                  <a:cubicBezTo>
                    <a:pt x="653343" y="760249"/>
                    <a:pt x="637262" y="767671"/>
                    <a:pt x="624054" y="778645"/>
                  </a:cubicBezTo>
                  <a:cubicBezTo>
                    <a:pt x="593568" y="803983"/>
                    <a:pt x="566393" y="832036"/>
                    <a:pt x="546960" y="866952"/>
                  </a:cubicBezTo>
                  <a:cubicBezTo>
                    <a:pt x="545085" y="870344"/>
                    <a:pt x="544845" y="873895"/>
                    <a:pt x="544566" y="877566"/>
                  </a:cubicBezTo>
                  <a:cubicBezTo>
                    <a:pt x="543488" y="890774"/>
                    <a:pt x="542411" y="903982"/>
                    <a:pt x="541054" y="917150"/>
                  </a:cubicBezTo>
                  <a:cubicBezTo>
                    <a:pt x="539857" y="929002"/>
                    <a:pt x="556298" y="951189"/>
                    <a:pt x="567790" y="954341"/>
                  </a:cubicBezTo>
                  <a:cubicBezTo>
                    <a:pt x="586504" y="959449"/>
                    <a:pt x="605658" y="962561"/>
                    <a:pt x="623735" y="970701"/>
                  </a:cubicBezTo>
                  <a:cubicBezTo>
                    <a:pt x="633671" y="975170"/>
                    <a:pt x="637342" y="981156"/>
                    <a:pt x="637222" y="990414"/>
                  </a:cubicBezTo>
                  <a:cubicBezTo>
                    <a:pt x="636704" y="1024452"/>
                    <a:pt x="660127" y="1043526"/>
                    <a:pt x="682353" y="1063278"/>
                  </a:cubicBezTo>
                  <a:cubicBezTo>
                    <a:pt x="687621" y="1067947"/>
                    <a:pt x="687940" y="1063079"/>
                    <a:pt x="688578" y="1059168"/>
                  </a:cubicBezTo>
                  <a:cubicBezTo>
                    <a:pt x="692449" y="1035984"/>
                    <a:pt x="697197" y="1012879"/>
                    <a:pt x="700031" y="989536"/>
                  </a:cubicBezTo>
                  <a:cubicBezTo>
                    <a:pt x="701268" y="979361"/>
                    <a:pt x="705777" y="971459"/>
                    <a:pt x="711084" y="963678"/>
                  </a:cubicBezTo>
                  <a:cubicBezTo>
                    <a:pt x="714316" y="958890"/>
                    <a:pt x="715194" y="955339"/>
                    <a:pt x="710445" y="951428"/>
                  </a:cubicBezTo>
                  <a:cubicBezTo>
                    <a:pt x="699233" y="942210"/>
                    <a:pt x="696559" y="930040"/>
                    <a:pt x="696719" y="916033"/>
                  </a:cubicBezTo>
                  <a:cubicBezTo>
                    <a:pt x="696919" y="898037"/>
                    <a:pt x="695362" y="880000"/>
                    <a:pt x="694923" y="862003"/>
                  </a:cubicBezTo>
                  <a:cubicBezTo>
                    <a:pt x="694604" y="848835"/>
                    <a:pt x="708251" y="839139"/>
                    <a:pt x="720462" y="844087"/>
                  </a:cubicBezTo>
                  <a:cubicBezTo>
                    <a:pt x="738458" y="851429"/>
                    <a:pt x="756335" y="859090"/>
                    <a:pt x="774012" y="867191"/>
                  </a:cubicBezTo>
                  <a:cubicBezTo>
                    <a:pt x="783430" y="871501"/>
                    <a:pt x="787340" y="881476"/>
                    <a:pt x="793525" y="889019"/>
                  </a:cubicBezTo>
                  <a:cubicBezTo>
                    <a:pt x="797955" y="894406"/>
                    <a:pt x="802344" y="897917"/>
                    <a:pt x="809686" y="898835"/>
                  </a:cubicBezTo>
                  <a:cubicBezTo>
                    <a:pt x="820940" y="900231"/>
                    <a:pt x="831993" y="903064"/>
                    <a:pt x="843485" y="903264"/>
                  </a:cubicBezTo>
                  <a:cubicBezTo>
                    <a:pt x="853541" y="903463"/>
                    <a:pt x="862120" y="907015"/>
                    <a:pt x="870500" y="913480"/>
                  </a:cubicBezTo>
                  <a:cubicBezTo>
                    <a:pt x="899949" y="936105"/>
                    <a:pt x="930196" y="957533"/>
                    <a:pt x="952502" y="988179"/>
                  </a:cubicBezTo>
                  <a:cubicBezTo>
                    <a:pt x="960563" y="999273"/>
                    <a:pt x="962718" y="1012361"/>
                    <a:pt x="968025" y="1024292"/>
                  </a:cubicBezTo>
                  <a:cubicBezTo>
                    <a:pt x="970299" y="1029400"/>
                    <a:pt x="957490" y="1049910"/>
                    <a:pt x="951863" y="1052424"/>
                  </a:cubicBezTo>
                  <a:cubicBezTo>
                    <a:pt x="936780" y="1059168"/>
                    <a:pt x="921537" y="1064276"/>
                    <a:pt x="904817" y="1066670"/>
                  </a:cubicBezTo>
                  <a:cubicBezTo>
                    <a:pt x="885504" y="1069423"/>
                    <a:pt x="869023" y="1081075"/>
                    <a:pt x="853142" y="1092129"/>
                  </a:cubicBezTo>
                  <a:cubicBezTo>
                    <a:pt x="845720" y="1097276"/>
                    <a:pt x="840413" y="1105377"/>
                    <a:pt x="833709" y="1111641"/>
                  </a:cubicBezTo>
                  <a:cubicBezTo>
                    <a:pt x="828242" y="1116789"/>
                    <a:pt x="829040" y="1122495"/>
                    <a:pt x="832112" y="1127643"/>
                  </a:cubicBezTo>
                  <a:cubicBezTo>
                    <a:pt x="836063" y="1134187"/>
                    <a:pt x="840572" y="1128082"/>
                    <a:pt x="844323" y="1126605"/>
                  </a:cubicBezTo>
                  <a:cubicBezTo>
                    <a:pt x="854977" y="1122455"/>
                    <a:pt x="865592" y="1117388"/>
                    <a:pt x="873014" y="1108609"/>
                  </a:cubicBezTo>
                  <a:cubicBezTo>
                    <a:pt x="881393" y="1098792"/>
                    <a:pt x="890372" y="1102105"/>
                    <a:pt x="899909" y="1104698"/>
                  </a:cubicBezTo>
                  <a:cubicBezTo>
                    <a:pt x="907012" y="1106614"/>
                    <a:pt x="905176" y="1112719"/>
                    <a:pt x="905735" y="1117428"/>
                  </a:cubicBezTo>
                  <a:cubicBezTo>
                    <a:pt x="907531" y="1132352"/>
                    <a:pt x="914235" y="1137739"/>
                    <a:pt x="929438" y="1135903"/>
                  </a:cubicBezTo>
                  <a:cubicBezTo>
                    <a:pt x="934546" y="1135304"/>
                    <a:pt x="939693" y="1134905"/>
                    <a:pt x="944761" y="1134027"/>
                  </a:cubicBezTo>
                  <a:cubicBezTo>
                    <a:pt x="959445" y="1131434"/>
                    <a:pt x="962159" y="1133429"/>
                    <a:pt x="965910" y="1147914"/>
                  </a:cubicBezTo>
                  <a:cubicBezTo>
                    <a:pt x="967027" y="1152303"/>
                    <a:pt x="964513" y="1152982"/>
                    <a:pt x="962079" y="1154378"/>
                  </a:cubicBezTo>
                  <a:cubicBezTo>
                    <a:pt x="949948" y="1161322"/>
                    <a:pt x="937977" y="1168504"/>
                    <a:pt x="925607" y="1175009"/>
                  </a:cubicBezTo>
                  <a:cubicBezTo>
                    <a:pt x="915072" y="1180515"/>
                    <a:pt x="905016" y="1186421"/>
                    <a:pt x="898273" y="1196597"/>
                  </a:cubicBezTo>
                  <a:cubicBezTo>
                    <a:pt x="894562" y="1202223"/>
                    <a:pt x="890851" y="1201385"/>
                    <a:pt x="885424" y="1198472"/>
                  </a:cubicBezTo>
                  <a:cubicBezTo>
                    <a:pt x="870061" y="1190172"/>
                    <a:pt x="854419" y="1195120"/>
                    <a:pt x="844722" y="1210284"/>
                  </a:cubicBezTo>
                  <a:cubicBezTo>
                    <a:pt x="835425" y="1224809"/>
                    <a:pt x="825249" y="1238855"/>
                    <a:pt x="820022" y="1255574"/>
                  </a:cubicBezTo>
                  <a:cubicBezTo>
                    <a:pt x="818984" y="1258926"/>
                    <a:pt x="817188" y="1261600"/>
                    <a:pt x="813637" y="1262557"/>
                  </a:cubicBezTo>
                  <a:cubicBezTo>
                    <a:pt x="792408" y="1268304"/>
                    <a:pt x="786462" y="1288176"/>
                    <a:pt x="777324" y="1304097"/>
                  </a:cubicBezTo>
                  <a:cubicBezTo>
                    <a:pt x="769743" y="1317265"/>
                    <a:pt x="765672" y="1332589"/>
                    <a:pt x="760964" y="1347233"/>
                  </a:cubicBezTo>
                  <a:cubicBezTo>
                    <a:pt x="757013" y="1359563"/>
                    <a:pt x="758490" y="1372692"/>
                    <a:pt x="757692" y="1385461"/>
                  </a:cubicBezTo>
                  <a:cubicBezTo>
                    <a:pt x="757253" y="1392763"/>
                    <a:pt x="754739" y="1397552"/>
                    <a:pt x="749432" y="1402260"/>
                  </a:cubicBezTo>
                  <a:cubicBezTo>
                    <a:pt x="731236" y="1418461"/>
                    <a:pt x="710845" y="1431709"/>
                    <a:pt x="691731" y="1446633"/>
                  </a:cubicBezTo>
                  <a:cubicBezTo>
                    <a:pt x="677446" y="1457767"/>
                    <a:pt x="669704" y="1473568"/>
                    <a:pt x="664078" y="1490328"/>
                  </a:cubicBezTo>
                  <a:cubicBezTo>
                    <a:pt x="661883" y="1496872"/>
                    <a:pt x="661484" y="1504015"/>
                    <a:pt x="659848" y="1510759"/>
                  </a:cubicBezTo>
                  <a:cubicBezTo>
                    <a:pt x="657533" y="1520376"/>
                    <a:pt x="660207" y="1529114"/>
                    <a:pt x="665115" y="1536975"/>
                  </a:cubicBezTo>
                  <a:cubicBezTo>
                    <a:pt x="673534" y="1550503"/>
                    <a:pt x="676089" y="1565667"/>
                    <a:pt x="678882" y="1580830"/>
                  </a:cubicBezTo>
                  <a:cubicBezTo>
                    <a:pt x="679520" y="1584222"/>
                    <a:pt x="681954" y="1589808"/>
                    <a:pt x="675171" y="1590088"/>
                  </a:cubicBezTo>
                  <a:cubicBezTo>
                    <a:pt x="669185" y="1590287"/>
                    <a:pt x="663399" y="1599465"/>
                    <a:pt x="657054" y="1589928"/>
                  </a:cubicBezTo>
                  <a:cubicBezTo>
                    <a:pt x="645083" y="1571852"/>
                    <a:pt x="632314" y="1554334"/>
                    <a:pt x="620343" y="1536218"/>
                  </a:cubicBezTo>
                  <a:cubicBezTo>
                    <a:pt x="615275" y="1528556"/>
                    <a:pt x="608931" y="1523887"/>
                    <a:pt x="600391" y="1520176"/>
                  </a:cubicBezTo>
                  <a:cubicBezTo>
                    <a:pt x="583711" y="1512953"/>
                    <a:pt x="566912" y="1508006"/>
                    <a:pt x="548676" y="1506689"/>
                  </a:cubicBezTo>
                  <a:cubicBezTo>
                    <a:pt x="538740" y="1505971"/>
                    <a:pt x="529961" y="1506609"/>
                    <a:pt x="521421" y="1512036"/>
                  </a:cubicBezTo>
                  <a:cubicBezTo>
                    <a:pt x="506298" y="1521652"/>
                    <a:pt x="491573" y="1522850"/>
                    <a:pt x="475133" y="1512874"/>
                  </a:cubicBezTo>
                  <a:cubicBezTo>
                    <a:pt x="462883" y="1505452"/>
                    <a:pt x="447759" y="1504374"/>
                    <a:pt x="433513" y="1506130"/>
                  </a:cubicBezTo>
                  <a:cubicBezTo>
                    <a:pt x="419707" y="1507846"/>
                    <a:pt x="406219" y="1511956"/>
                    <a:pt x="392532" y="1514709"/>
                  </a:cubicBezTo>
                  <a:cubicBezTo>
                    <a:pt x="388542" y="1515508"/>
                    <a:pt x="385908" y="1517702"/>
                    <a:pt x="383674" y="1520735"/>
                  </a:cubicBezTo>
                  <a:cubicBezTo>
                    <a:pt x="373379" y="1534621"/>
                    <a:pt x="363363" y="1548707"/>
                    <a:pt x="352868" y="1562434"/>
                  </a:cubicBezTo>
                  <a:cubicBezTo>
                    <a:pt x="348718" y="1567861"/>
                    <a:pt x="348878" y="1574086"/>
                    <a:pt x="347481" y="1580112"/>
                  </a:cubicBezTo>
                  <a:cubicBezTo>
                    <a:pt x="341895" y="1603854"/>
                    <a:pt x="344449" y="1627557"/>
                    <a:pt x="347242" y="1651340"/>
                  </a:cubicBezTo>
                  <a:cubicBezTo>
                    <a:pt x="347920" y="1656966"/>
                    <a:pt x="350554" y="1660717"/>
                    <a:pt x="354903" y="1664029"/>
                  </a:cubicBezTo>
                  <a:cubicBezTo>
                    <a:pt x="363083" y="1670294"/>
                    <a:pt x="371583" y="1676279"/>
                    <a:pt x="378845" y="1683542"/>
                  </a:cubicBezTo>
                  <a:cubicBezTo>
                    <a:pt x="391974" y="1696710"/>
                    <a:pt x="409133" y="1701100"/>
                    <a:pt x="425772" y="1706686"/>
                  </a:cubicBezTo>
                  <a:cubicBezTo>
                    <a:pt x="433594" y="1709320"/>
                    <a:pt x="456737" y="1700581"/>
                    <a:pt x="459371" y="1693079"/>
                  </a:cubicBezTo>
                  <a:cubicBezTo>
                    <a:pt x="465875" y="1674364"/>
                    <a:pt x="482516" y="1671012"/>
                    <a:pt x="497878" y="1665625"/>
                  </a:cubicBezTo>
                  <a:cubicBezTo>
                    <a:pt x="506178" y="1662712"/>
                    <a:pt x="511206" y="1670334"/>
                    <a:pt x="517710" y="1673087"/>
                  </a:cubicBezTo>
                  <a:cubicBezTo>
                    <a:pt x="525452" y="1676360"/>
                    <a:pt x="526609" y="1681627"/>
                    <a:pt x="525292" y="1689727"/>
                  </a:cubicBezTo>
                  <a:cubicBezTo>
                    <a:pt x="522300" y="1708203"/>
                    <a:pt x="519346" y="1726399"/>
                    <a:pt x="509131" y="1742759"/>
                  </a:cubicBezTo>
                  <a:cubicBezTo>
                    <a:pt x="503784" y="1751299"/>
                    <a:pt x="508692" y="1760157"/>
                    <a:pt x="511725" y="1768099"/>
                  </a:cubicBezTo>
                  <a:cubicBezTo>
                    <a:pt x="514239" y="1774682"/>
                    <a:pt x="521661" y="1771849"/>
                    <a:pt x="526489" y="1771251"/>
                  </a:cubicBezTo>
                  <a:cubicBezTo>
                    <a:pt x="549913" y="1768218"/>
                    <a:pt x="571780" y="1774882"/>
                    <a:pt x="593288" y="1782065"/>
                  </a:cubicBezTo>
                  <a:cubicBezTo>
                    <a:pt x="602546" y="1785137"/>
                    <a:pt x="610447" y="1792360"/>
                    <a:pt x="618707" y="1798106"/>
                  </a:cubicBezTo>
                  <a:cubicBezTo>
                    <a:pt x="622298" y="1800620"/>
                    <a:pt x="620622" y="1805448"/>
                    <a:pt x="620063" y="1808322"/>
                  </a:cubicBezTo>
                  <a:cubicBezTo>
                    <a:pt x="617231" y="1822847"/>
                    <a:pt x="616751" y="1837810"/>
                    <a:pt x="611125" y="1851817"/>
                  </a:cubicBezTo>
                  <a:cubicBezTo>
                    <a:pt x="607135" y="1861713"/>
                    <a:pt x="612642" y="1877275"/>
                    <a:pt x="621420" y="1883699"/>
                  </a:cubicBezTo>
                  <a:cubicBezTo>
                    <a:pt x="621700" y="1883899"/>
                    <a:pt x="622099" y="1884019"/>
                    <a:pt x="622338" y="1884298"/>
                  </a:cubicBezTo>
                  <a:cubicBezTo>
                    <a:pt x="645762" y="1910276"/>
                    <a:pt x="678323" y="1909078"/>
                    <a:pt x="709049" y="1914784"/>
                  </a:cubicBezTo>
                  <a:cubicBezTo>
                    <a:pt x="725170" y="1917778"/>
                    <a:pt x="735226" y="1914505"/>
                    <a:pt x="745960" y="1902574"/>
                  </a:cubicBezTo>
                  <a:cubicBezTo>
                    <a:pt x="764236" y="1882303"/>
                    <a:pt x="787220" y="1868097"/>
                    <a:pt x="812919" y="1858400"/>
                  </a:cubicBezTo>
                  <a:cubicBezTo>
                    <a:pt x="818066" y="1856445"/>
                    <a:pt x="822177" y="1859238"/>
                    <a:pt x="826366" y="1860356"/>
                  </a:cubicBezTo>
                  <a:cubicBezTo>
                    <a:pt x="835664" y="1862830"/>
                    <a:pt x="844722" y="1866461"/>
                    <a:pt x="853581" y="1870292"/>
                  </a:cubicBezTo>
                  <a:cubicBezTo>
                    <a:pt x="866550" y="1875918"/>
                    <a:pt x="878880" y="1875439"/>
                    <a:pt x="890970" y="1868097"/>
                  </a:cubicBezTo>
                  <a:cubicBezTo>
                    <a:pt x="899749" y="1862790"/>
                    <a:pt x="909247" y="1861353"/>
                    <a:pt x="919462" y="1861353"/>
                  </a:cubicBezTo>
                  <a:cubicBezTo>
                    <a:pt x="957011" y="1861274"/>
                    <a:pt x="994561" y="1861114"/>
                    <a:pt x="1030753" y="1848864"/>
                  </a:cubicBezTo>
                  <a:cubicBezTo>
                    <a:pt x="1034704" y="1847547"/>
                    <a:pt x="1038495" y="1847946"/>
                    <a:pt x="1042485" y="1849701"/>
                  </a:cubicBezTo>
                  <a:cubicBezTo>
                    <a:pt x="1062357" y="1858321"/>
                    <a:pt x="1082149" y="1867219"/>
                    <a:pt x="1102381" y="1874921"/>
                  </a:cubicBezTo>
                  <a:cubicBezTo>
                    <a:pt x="1116467" y="1880308"/>
                    <a:pt x="1131870" y="1880786"/>
                    <a:pt x="1146554" y="1884019"/>
                  </a:cubicBezTo>
                  <a:cubicBezTo>
                    <a:pt x="1176881" y="1890643"/>
                    <a:pt x="1207447" y="1886493"/>
                    <a:pt x="1237894" y="1886214"/>
                  </a:cubicBezTo>
                  <a:cubicBezTo>
                    <a:pt x="1246912" y="1886134"/>
                    <a:pt x="1252937" y="1888608"/>
                    <a:pt x="1258484" y="1895710"/>
                  </a:cubicBezTo>
                  <a:cubicBezTo>
                    <a:pt x="1269737" y="1910196"/>
                    <a:pt x="1281908" y="1923963"/>
                    <a:pt x="1293559" y="1938128"/>
                  </a:cubicBezTo>
                  <a:cubicBezTo>
                    <a:pt x="1299306" y="1945112"/>
                    <a:pt x="1306009" y="1946428"/>
                    <a:pt x="1314948" y="1945351"/>
                  </a:cubicBezTo>
                  <a:cubicBezTo>
                    <a:pt x="1357326" y="1940203"/>
                    <a:pt x="1399105" y="1931903"/>
                    <a:pt x="1440366" y="1921129"/>
                  </a:cubicBezTo>
                  <a:cubicBezTo>
                    <a:pt x="1452337" y="1918017"/>
                    <a:pt x="1463869" y="1912590"/>
                    <a:pt x="1475002" y="1907083"/>
                  </a:cubicBezTo>
                  <a:cubicBezTo>
                    <a:pt x="1486055" y="1901616"/>
                    <a:pt x="1495473" y="1903532"/>
                    <a:pt x="1504850" y="1910235"/>
                  </a:cubicBezTo>
                  <a:cubicBezTo>
                    <a:pt x="1527116" y="1926197"/>
                    <a:pt x="1527196" y="1926237"/>
                    <a:pt x="1511674" y="1948543"/>
                  </a:cubicBezTo>
                  <a:cubicBezTo>
                    <a:pt x="1501378" y="1963348"/>
                    <a:pt x="1490246" y="1977593"/>
                    <a:pt x="1480589" y="1992797"/>
                  </a:cubicBezTo>
                  <a:cubicBezTo>
                    <a:pt x="1462592" y="2021208"/>
                    <a:pt x="1447748" y="2050936"/>
                    <a:pt x="1448346" y="2085852"/>
                  </a:cubicBezTo>
                  <a:cubicBezTo>
                    <a:pt x="1448426" y="2090401"/>
                    <a:pt x="1447947" y="2094511"/>
                    <a:pt x="1443718" y="2097504"/>
                  </a:cubicBezTo>
                  <a:cubicBezTo>
                    <a:pt x="1403854" y="2125836"/>
                    <a:pt x="1366224" y="2157519"/>
                    <a:pt x="1324485" y="2183018"/>
                  </a:cubicBezTo>
                  <a:cubicBezTo>
                    <a:pt x="1283105" y="2208277"/>
                    <a:pt x="1240408" y="2231620"/>
                    <a:pt x="1197072" y="2253368"/>
                  </a:cubicBezTo>
                  <a:cubicBezTo>
                    <a:pt x="1165987" y="2269010"/>
                    <a:pt x="1133346" y="2281820"/>
                    <a:pt x="1100665" y="2293910"/>
                  </a:cubicBezTo>
                  <a:cubicBezTo>
                    <a:pt x="1041448" y="2315817"/>
                    <a:pt x="981113" y="2334293"/>
                    <a:pt x="918863" y="2345825"/>
                  </a:cubicBezTo>
                  <a:cubicBezTo>
                    <a:pt x="898672" y="2349576"/>
                    <a:pt x="878720" y="2354644"/>
                    <a:pt x="858289" y="2357237"/>
                  </a:cubicBezTo>
                  <a:cubicBezTo>
                    <a:pt x="853820" y="2357796"/>
                    <a:pt x="847595" y="2362345"/>
                    <a:pt x="845241" y="2357437"/>
                  </a:cubicBezTo>
                  <a:cubicBezTo>
                    <a:pt x="842089" y="2350933"/>
                    <a:pt x="837779" y="2343511"/>
                    <a:pt x="841889" y="2335410"/>
                  </a:cubicBezTo>
                  <a:cubicBezTo>
                    <a:pt x="842886" y="2333455"/>
                    <a:pt x="843565" y="2331260"/>
                    <a:pt x="844802" y="2329464"/>
                  </a:cubicBezTo>
                  <a:cubicBezTo>
                    <a:pt x="855017" y="2314980"/>
                    <a:pt x="851985" y="2298659"/>
                    <a:pt x="851426" y="2282657"/>
                  </a:cubicBezTo>
                  <a:cubicBezTo>
                    <a:pt x="851226" y="2276432"/>
                    <a:pt x="847356" y="2274956"/>
                    <a:pt x="842607" y="2275595"/>
                  </a:cubicBezTo>
                  <a:cubicBezTo>
                    <a:pt x="825329" y="2277989"/>
                    <a:pt x="814874" y="2268691"/>
                    <a:pt x="805217" y="2256042"/>
                  </a:cubicBezTo>
                  <a:cubicBezTo>
                    <a:pt x="784308" y="2228787"/>
                    <a:pt x="758649" y="2205962"/>
                    <a:pt x="733830" y="2182459"/>
                  </a:cubicBezTo>
                  <a:cubicBezTo>
                    <a:pt x="722616" y="2171845"/>
                    <a:pt x="707812" y="2166019"/>
                    <a:pt x="694843" y="2157639"/>
                  </a:cubicBezTo>
                  <a:cubicBezTo>
                    <a:pt x="690853" y="2155045"/>
                    <a:pt x="686823" y="2152292"/>
                    <a:pt x="682513" y="2150376"/>
                  </a:cubicBezTo>
                  <a:cubicBezTo>
                    <a:pt x="649752" y="2135932"/>
                    <a:pt x="643727" y="2108078"/>
                    <a:pt x="650031" y="2077752"/>
                  </a:cubicBezTo>
                  <a:cubicBezTo>
                    <a:pt x="653942" y="2058917"/>
                    <a:pt x="661763" y="2040242"/>
                    <a:pt x="685785" y="2033857"/>
                  </a:cubicBezTo>
                  <a:cubicBezTo>
                    <a:pt x="713199" y="2026555"/>
                    <a:pt x="720342" y="2013706"/>
                    <a:pt x="721339" y="1985294"/>
                  </a:cubicBezTo>
                  <a:cubicBezTo>
                    <a:pt x="721938" y="1968136"/>
                    <a:pt x="719464" y="1950618"/>
                    <a:pt x="725968" y="1934018"/>
                  </a:cubicBezTo>
                  <a:cubicBezTo>
                    <a:pt x="727724" y="1929549"/>
                    <a:pt x="725729" y="1927673"/>
                    <a:pt x="721618" y="1927514"/>
                  </a:cubicBezTo>
                  <a:cubicBezTo>
                    <a:pt x="705498" y="1926876"/>
                    <a:pt x="689337" y="1921409"/>
                    <a:pt x="673335" y="1925678"/>
                  </a:cubicBezTo>
                  <a:cubicBezTo>
                    <a:pt x="646161" y="1932901"/>
                    <a:pt x="623415" y="1919214"/>
                    <a:pt x="598914" y="1912351"/>
                  </a:cubicBezTo>
                  <a:cubicBezTo>
                    <a:pt x="573216" y="1905128"/>
                    <a:pt x="556577" y="1890683"/>
                    <a:pt x="548716" y="1864825"/>
                  </a:cubicBezTo>
                  <a:cubicBezTo>
                    <a:pt x="539299" y="1833820"/>
                    <a:pt x="513082" y="1817579"/>
                    <a:pt x="488501" y="1800341"/>
                  </a:cubicBezTo>
                  <a:cubicBezTo>
                    <a:pt x="455899" y="1777476"/>
                    <a:pt x="418230" y="1765584"/>
                    <a:pt x="381399" y="1752177"/>
                  </a:cubicBezTo>
                  <a:cubicBezTo>
                    <a:pt x="355901" y="1742879"/>
                    <a:pt x="329684" y="1735736"/>
                    <a:pt x="304665" y="1725042"/>
                  </a:cubicBezTo>
                  <a:cubicBezTo>
                    <a:pt x="299198" y="1722728"/>
                    <a:pt x="294249" y="1719814"/>
                    <a:pt x="289900" y="1715665"/>
                  </a:cubicBezTo>
                  <a:cubicBezTo>
                    <a:pt x="282159" y="1708322"/>
                    <a:pt x="273739" y="1701659"/>
                    <a:pt x="266277" y="1694077"/>
                  </a:cubicBezTo>
                  <a:cubicBezTo>
                    <a:pt x="245926" y="1673407"/>
                    <a:pt x="222463" y="1657685"/>
                    <a:pt x="196006" y="1645594"/>
                  </a:cubicBezTo>
                  <a:cubicBezTo>
                    <a:pt x="182918" y="1639608"/>
                    <a:pt x="177770" y="1624924"/>
                    <a:pt x="171585" y="1612833"/>
                  </a:cubicBezTo>
                  <a:cubicBezTo>
                    <a:pt x="169510" y="1608802"/>
                    <a:pt x="174538" y="1600862"/>
                    <a:pt x="176972" y="1594996"/>
                  </a:cubicBezTo>
                  <a:cubicBezTo>
                    <a:pt x="179127" y="1589768"/>
                    <a:pt x="178808" y="1584980"/>
                    <a:pt x="177731" y="1579513"/>
                  </a:cubicBezTo>
                  <a:cubicBezTo>
                    <a:pt x="172782" y="1553536"/>
                    <a:pt x="162128" y="1529873"/>
                    <a:pt x="149199" y="1507168"/>
                  </a:cubicBezTo>
                  <a:cubicBezTo>
                    <a:pt x="135193" y="1482587"/>
                    <a:pt x="127452" y="1455891"/>
                    <a:pt x="121586" y="1428517"/>
                  </a:cubicBezTo>
                  <a:cubicBezTo>
                    <a:pt x="118274" y="1413034"/>
                    <a:pt x="112967" y="1398150"/>
                    <a:pt x="108178" y="1383067"/>
                  </a:cubicBezTo>
                  <a:cubicBezTo>
                    <a:pt x="105505" y="1374687"/>
                    <a:pt x="99319" y="1377799"/>
                    <a:pt x="94571" y="1379076"/>
                  </a:cubicBezTo>
                  <a:cubicBezTo>
                    <a:pt x="89623" y="1380433"/>
                    <a:pt x="81602" y="1379954"/>
                    <a:pt x="83917" y="1389452"/>
                  </a:cubicBezTo>
                  <a:cubicBezTo>
                    <a:pt x="92257" y="1423609"/>
                    <a:pt x="94890" y="1459203"/>
                    <a:pt x="108857" y="1492004"/>
                  </a:cubicBezTo>
                  <a:cubicBezTo>
                    <a:pt x="112448" y="1500424"/>
                    <a:pt x="120987" y="1505372"/>
                    <a:pt x="125337" y="1515188"/>
                  </a:cubicBezTo>
                  <a:cubicBezTo>
                    <a:pt x="118074" y="1513791"/>
                    <a:pt x="113964" y="1510121"/>
                    <a:pt x="109375" y="1506489"/>
                  </a:cubicBezTo>
                  <a:cubicBezTo>
                    <a:pt x="88665" y="1490089"/>
                    <a:pt x="80086" y="1466825"/>
                    <a:pt x="72265" y="1442963"/>
                  </a:cubicBezTo>
                  <a:cubicBezTo>
                    <a:pt x="54069" y="1387456"/>
                    <a:pt x="39185" y="1330992"/>
                    <a:pt x="22146" y="1275167"/>
                  </a:cubicBezTo>
                  <a:cubicBezTo>
                    <a:pt x="19472" y="1266468"/>
                    <a:pt x="21587" y="1257530"/>
                    <a:pt x="22465" y="1248831"/>
                  </a:cubicBezTo>
                  <a:cubicBezTo>
                    <a:pt x="26894" y="1205695"/>
                    <a:pt x="29528" y="1162399"/>
                    <a:pt x="37908" y="1119662"/>
                  </a:cubicBezTo>
                  <a:cubicBezTo>
                    <a:pt x="43255" y="1092487"/>
                    <a:pt x="56264" y="1068625"/>
                    <a:pt x="68195" y="1044404"/>
                  </a:cubicBezTo>
                  <a:cubicBezTo>
                    <a:pt x="79887" y="1020661"/>
                    <a:pt x="94771" y="998634"/>
                    <a:pt x="113166" y="979241"/>
                  </a:cubicBezTo>
                  <a:cubicBezTo>
                    <a:pt x="117037" y="975131"/>
                    <a:pt x="117755" y="971140"/>
                    <a:pt x="116438" y="965354"/>
                  </a:cubicBezTo>
                  <a:cubicBezTo>
                    <a:pt x="105305" y="915435"/>
                    <a:pt x="109495" y="866273"/>
                    <a:pt x="124938" y="817830"/>
                  </a:cubicBezTo>
                  <a:cubicBezTo>
                    <a:pt x="134834" y="786825"/>
                    <a:pt x="144132" y="755421"/>
                    <a:pt x="148561" y="723299"/>
                  </a:cubicBezTo>
                  <a:cubicBezTo>
                    <a:pt x="151993" y="698279"/>
                    <a:pt x="148401" y="672900"/>
                    <a:pt x="138106" y="648878"/>
                  </a:cubicBezTo>
                  <a:cubicBezTo>
                    <a:pt x="133836" y="638902"/>
                    <a:pt x="128290" y="632358"/>
                    <a:pt x="118833" y="626652"/>
                  </a:cubicBezTo>
                  <a:cubicBezTo>
                    <a:pt x="88985" y="608535"/>
                    <a:pt x="54667" y="601353"/>
                    <a:pt x="23582" y="586389"/>
                  </a:cubicBezTo>
                  <a:cubicBezTo>
                    <a:pt x="12888" y="581241"/>
                    <a:pt x="6184" y="575056"/>
                    <a:pt x="5107" y="563284"/>
                  </a:cubicBezTo>
                  <a:cubicBezTo>
                    <a:pt x="5586" y="562726"/>
                    <a:pt x="6065" y="562207"/>
                    <a:pt x="6504" y="561648"/>
                  </a:cubicBezTo>
                  <a:cubicBezTo>
                    <a:pt x="16719" y="571225"/>
                    <a:pt x="28530" y="576772"/>
                    <a:pt x="42696" y="577929"/>
                  </a:cubicBezTo>
                  <a:cubicBezTo>
                    <a:pt x="48642" y="578408"/>
                    <a:pt x="52034" y="578248"/>
                    <a:pt x="54069" y="571465"/>
                  </a:cubicBezTo>
                  <a:cubicBezTo>
                    <a:pt x="57580" y="559534"/>
                    <a:pt x="61171" y="547483"/>
                    <a:pt x="67077" y="536389"/>
                  </a:cubicBezTo>
                  <a:cubicBezTo>
                    <a:pt x="72504" y="526174"/>
                    <a:pt x="76535" y="515719"/>
                    <a:pt x="87189" y="508297"/>
                  </a:cubicBezTo>
                  <a:cubicBezTo>
                    <a:pt x="99280" y="499877"/>
                    <a:pt x="110333" y="499199"/>
                    <a:pt x="124100" y="501952"/>
                  </a:cubicBezTo>
                  <a:cubicBezTo>
                    <a:pt x="151673" y="507459"/>
                    <a:pt x="146646" y="512926"/>
                    <a:pt x="161051" y="482878"/>
                  </a:cubicBezTo>
                  <a:cubicBezTo>
                    <a:pt x="161210" y="482559"/>
                    <a:pt x="161410" y="482240"/>
                    <a:pt x="161530" y="481881"/>
                  </a:cubicBezTo>
                  <a:cubicBezTo>
                    <a:pt x="168513" y="464443"/>
                    <a:pt x="175695" y="460253"/>
                    <a:pt x="194730" y="464961"/>
                  </a:cubicBezTo>
                  <a:cubicBezTo>
                    <a:pt x="204985" y="467516"/>
                    <a:pt x="212966" y="465480"/>
                    <a:pt x="222702" y="461410"/>
                  </a:cubicBezTo>
                  <a:cubicBezTo>
                    <a:pt x="232479" y="457360"/>
                    <a:pt x="242484" y="455614"/>
                    <a:pt x="252470" y="456128"/>
                  </a:cubicBezTo>
                  <a:close/>
                  <a:moveTo>
                    <a:pt x="804500" y="439343"/>
                  </a:moveTo>
                  <a:cubicBezTo>
                    <a:pt x="804859" y="439263"/>
                    <a:pt x="805218" y="439383"/>
                    <a:pt x="805617" y="439343"/>
                  </a:cubicBezTo>
                  <a:cubicBezTo>
                    <a:pt x="836103" y="436190"/>
                    <a:pt x="863637" y="442615"/>
                    <a:pt x="887420" y="463045"/>
                  </a:cubicBezTo>
                  <a:cubicBezTo>
                    <a:pt x="896198" y="470587"/>
                    <a:pt x="907371" y="474498"/>
                    <a:pt x="918505" y="476493"/>
                  </a:cubicBezTo>
                  <a:cubicBezTo>
                    <a:pt x="953461" y="482758"/>
                    <a:pt x="979398" y="504466"/>
                    <a:pt x="1005575" y="525814"/>
                  </a:cubicBezTo>
                  <a:cubicBezTo>
                    <a:pt x="1012957" y="531839"/>
                    <a:pt x="1018583" y="540139"/>
                    <a:pt x="1026285" y="545606"/>
                  </a:cubicBezTo>
                  <a:cubicBezTo>
                    <a:pt x="1043842" y="558016"/>
                    <a:pt x="1049070" y="574457"/>
                    <a:pt x="1046755" y="595087"/>
                  </a:cubicBezTo>
                  <a:cubicBezTo>
                    <a:pt x="1045957" y="602070"/>
                    <a:pt x="1045279" y="607936"/>
                    <a:pt x="1039293" y="612166"/>
                  </a:cubicBezTo>
                  <a:cubicBezTo>
                    <a:pt x="1023093" y="623538"/>
                    <a:pt x="1016868" y="638343"/>
                    <a:pt x="1016868" y="658773"/>
                  </a:cubicBezTo>
                  <a:cubicBezTo>
                    <a:pt x="1016868" y="688821"/>
                    <a:pt x="1015710" y="719068"/>
                    <a:pt x="1011161" y="748995"/>
                  </a:cubicBezTo>
                  <a:cubicBezTo>
                    <a:pt x="1009884" y="757495"/>
                    <a:pt x="1024848" y="780639"/>
                    <a:pt x="1033826" y="784270"/>
                  </a:cubicBezTo>
                  <a:cubicBezTo>
                    <a:pt x="1045359" y="788939"/>
                    <a:pt x="1057090" y="793129"/>
                    <a:pt x="1071177" y="798436"/>
                  </a:cubicBezTo>
                  <a:cubicBezTo>
                    <a:pt x="1056093" y="803703"/>
                    <a:pt x="1043084" y="808372"/>
                    <a:pt x="1029956" y="812761"/>
                  </a:cubicBezTo>
                  <a:cubicBezTo>
                    <a:pt x="1021257" y="815675"/>
                    <a:pt x="1011800" y="817031"/>
                    <a:pt x="1003779" y="821181"/>
                  </a:cubicBezTo>
                  <a:cubicBezTo>
                    <a:pt x="989493" y="828563"/>
                    <a:pt x="977922" y="823855"/>
                    <a:pt x="966270" y="815874"/>
                  </a:cubicBezTo>
                  <a:cubicBezTo>
                    <a:pt x="959286" y="811126"/>
                    <a:pt x="952383" y="806097"/>
                    <a:pt x="944881" y="802267"/>
                  </a:cubicBezTo>
                  <a:cubicBezTo>
                    <a:pt x="932271" y="795882"/>
                    <a:pt x="923852" y="787104"/>
                    <a:pt x="922695" y="772259"/>
                  </a:cubicBezTo>
                  <a:cubicBezTo>
                    <a:pt x="921936" y="762523"/>
                    <a:pt x="912559" y="760967"/>
                    <a:pt x="906015" y="758293"/>
                  </a:cubicBezTo>
                  <a:cubicBezTo>
                    <a:pt x="895560" y="754023"/>
                    <a:pt x="892088" y="746960"/>
                    <a:pt x="891171" y="736426"/>
                  </a:cubicBezTo>
                  <a:cubicBezTo>
                    <a:pt x="889694" y="719986"/>
                    <a:pt x="886821" y="703665"/>
                    <a:pt x="884786" y="687225"/>
                  </a:cubicBezTo>
                  <a:cubicBezTo>
                    <a:pt x="884187" y="682436"/>
                    <a:pt x="881474" y="679324"/>
                    <a:pt x="878241" y="676171"/>
                  </a:cubicBezTo>
                  <a:cubicBezTo>
                    <a:pt x="853581" y="651790"/>
                    <a:pt x="826607" y="630202"/>
                    <a:pt x="798833" y="609612"/>
                  </a:cubicBezTo>
                  <a:cubicBezTo>
                    <a:pt x="795920" y="607417"/>
                    <a:pt x="792768" y="605063"/>
                    <a:pt x="789336" y="604105"/>
                  </a:cubicBezTo>
                  <a:cubicBezTo>
                    <a:pt x="766192" y="597561"/>
                    <a:pt x="751108" y="580163"/>
                    <a:pt x="735147" y="564042"/>
                  </a:cubicBezTo>
                  <a:cubicBezTo>
                    <a:pt x="726926" y="555702"/>
                    <a:pt x="728123" y="543611"/>
                    <a:pt x="723694" y="533715"/>
                  </a:cubicBezTo>
                  <a:cubicBezTo>
                    <a:pt x="722497" y="531081"/>
                    <a:pt x="722058" y="528089"/>
                    <a:pt x="721300" y="525255"/>
                  </a:cubicBezTo>
                  <a:cubicBezTo>
                    <a:pt x="720103" y="520786"/>
                    <a:pt x="717389" y="519549"/>
                    <a:pt x="714357" y="523220"/>
                  </a:cubicBezTo>
                  <a:cubicBezTo>
                    <a:pt x="707413" y="531600"/>
                    <a:pt x="698515" y="538583"/>
                    <a:pt x="695363" y="549836"/>
                  </a:cubicBezTo>
                  <a:cubicBezTo>
                    <a:pt x="690933" y="565239"/>
                    <a:pt x="686105" y="580602"/>
                    <a:pt x="681316" y="596603"/>
                  </a:cubicBezTo>
                  <a:cubicBezTo>
                    <a:pt x="662522" y="586268"/>
                    <a:pt x="644166" y="576572"/>
                    <a:pt x="633552" y="556859"/>
                  </a:cubicBezTo>
                  <a:cubicBezTo>
                    <a:pt x="630599" y="551392"/>
                    <a:pt x="629402" y="547322"/>
                    <a:pt x="632474" y="541776"/>
                  </a:cubicBezTo>
                  <a:cubicBezTo>
                    <a:pt x="634949" y="537306"/>
                    <a:pt x="636305" y="532239"/>
                    <a:pt x="638420" y="527570"/>
                  </a:cubicBezTo>
                  <a:cubicBezTo>
                    <a:pt x="644206" y="514841"/>
                    <a:pt x="650710" y="502391"/>
                    <a:pt x="642490" y="488065"/>
                  </a:cubicBezTo>
                  <a:cubicBezTo>
                    <a:pt x="640854" y="485232"/>
                    <a:pt x="640016" y="480843"/>
                    <a:pt x="645084" y="478887"/>
                  </a:cubicBezTo>
                  <a:cubicBezTo>
                    <a:pt x="662322" y="472183"/>
                    <a:pt x="678204" y="461569"/>
                    <a:pt x="698315" y="463804"/>
                  </a:cubicBezTo>
                  <a:cubicBezTo>
                    <a:pt x="705737" y="464642"/>
                    <a:pt x="709369" y="466158"/>
                    <a:pt x="708850" y="473740"/>
                  </a:cubicBezTo>
                  <a:cubicBezTo>
                    <a:pt x="708331" y="481282"/>
                    <a:pt x="711962" y="482558"/>
                    <a:pt x="718946" y="482439"/>
                  </a:cubicBezTo>
                  <a:cubicBezTo>
                    <a:pt x="730877" y="482239"/>
                    <a:pt x="740254" y="478927"/>
                    <a:pt x="746719" y="468273"/>
                  </a:cubicBezTo>
                  <a:cubicBezTo>
                    <a:pt x="759847" y="446645"/>
                    <a:pt x="783151" y="444889"/>
                    <a:pt x="804500" y="439343"/>
                  </a:cubicBezTo>
                  <a:close/>
                  <a:moveTo>
                    <a:pt x="691048" y="24"/>
                  </a:moveTo>
                  <a:cubicBezTo>
                    <a:pt x="733839" y="313"/>
                    <a:pt x="776566" y="3176"/>
                    <a:pt x="819144" y="8264"/>
                  </a:cubicBezTo>
                  <a:cubicBezTo>
                    <a:pt x="896677" y="17522"/>
                    <a:pt x="973252" y="32725"/>
                    <a:pt x="1048231" y="56667"/>
                  </a:cubicBezTo>
                  <a:cubicBezTo>
                    <a:pt x="1100944" y="73506"/>
                    <a:pt x="1152340" y="92979"/>
                    <a:pt x="1201861" y="116682"/>
                  </a:cubicBezTo>
                  <a:cubicBezTo>
                    <a:pt x="1255492" y="142380"/>
                    <a:pt x="1307327" y="171710"/>
                    <a:pt x="1357126" y="204750"/>
                  </a:cubicBezTo>
                  <a:cubicBezTo>
                    <a:pt x="1436415" y="257423"/>
                    <a:pt x="1507564" y="319114"/>
                    <a:pt x="1571769" y="389065"/>
                  </a:cubicBezTo>
                  <a:cubicBezTo>
                    <a:pt x="1578712" y="396607"/>
                    <a:pt x="1577994" y="406703"/>
                    <a:pt x="1582542" y="415082"/>
                  </a:cubicBezTo>
                  <a:cubicBezTo>
                    <a:pt x="1593117" y="434516"/>
                    <a:pt x="1594714" y="455465"/>
                    <a:pt x="1593955" y="477731"/>
                  </a:cubicBezTo>
                  <a:cubicBezTo>
                    <a:pt x="1593197" y="499798"/>
                    <a:pt x="1599342" y="521067"/>
                    <a:pt x="1623683" y="531442"/>
                  </a:cubicBezTo>
                  <a:cubicBezTo>
                    <a:pt x="1634298" y="535951"/>
                    <a:pt x="1637809" y="548481"/>
                    <a:pt x="1633939" y="558696"/>
                  </a:cubicBezTo>
                  <a:cubicBezTo>
                    <a:pt x="1633061" y="561090"/>
                    <a:pt x="1631265" y="562207"/>
                    <a:pt x="1629151" y="562806"/>
                  </a:cubicBezTo>
                  <a:cubicBezTo>
                    <a:pt x="1617938" y="565879"/>
                    <a:pt x="1607483" y="571465"/>
                    <a:pt x="1594953" y="569270"/>
                  </a:cubicBezTo>
                  <a:cubicBezTo>
                    <a:pt x="1583221" y="567195"/>
                    <a:pt x="1573963" y="575256"/>
                    <a:pt x="1564706" y="580643"/>
                  </a:cubicBezTo>
                  <a:cubicBezTo>
                    <a:pt x="1558840" y="584075"/>
                    <a:pt x="1565344" y="586469"/>
                    <a:pt x="1568098" y="587706"/>
                  </a:cubicBezTo>
                  <a:cubicBezTo>
                    <a:pt x="1580109" y="593173"/>
                    <a:pt x="1592399" y="598121"/>
                    <a:pt x="1604370" y="603707"/>
                  </a:cubicBezTo>
                  <a:cubicBezTo>
                    <a:pt x="1607722" y="605264"/>
                    <a:pt x="1614146" y="605543"/>
                    <a:pt x="1610954" y="612486"/>
                  </a:cubicBezTo>
                  <a:cubicBezTo>
                    <a:pt x="1608560" y="617674"/>
                    <a:pt x="1609597" y="625255"/>
                    <a:pt x="1600021" y="624816"/>
                  </a:cubicBezTo>
                  <a:cubicBezTo>
                    <a:pt x="1589007" y="624298"/>
                    <a:pt x="1577954" y="625096"/>
                    <a:pt x="1566900" y="625176"/>
                  </a:cubicBezTo>
                  <a:cubicBezTo>
                    <a:pt x="1561314" y="625215"/>
                    <a:pt x="1559039" y="626532"/>
                    <a:pt x="1560675" y="633037"/>
                  </a:cubicBezTo>
                  <a:cubicBezTo>
                    <a:pt x="1563549" y="644728"/>
                    <a:pt x="1564746" y="656779"/>
                    <a:pt x="1569574" y="668112"/>
                  </a:cubicBezTo>
                  <a:cubicBezTo>
                    <a:pt x="1573564" y="677449"/>
                    <a:pt x="1578353" y="686907"/>
                    <a:pt x="1576836" y="697721"/>
                  </a:cubicBezTo>
                  <a:cubicBezTo>
                    <a:pt x="1574163" y="717074"/>
                    <a:pt x="1581066" y="733434"/>
                    <a:pt x="1592000" y="748917"/>
                  </a:cubicBezTo>
                  <a:cubicBezTo>
                    <a:pt x="1597706" y="756977"/>
                    <a:pt x="1602814" y="765676"/>
                    <a:pt x="1606725" y="774735"/>
                  </a:cubicBezTo>
                  <a:cubicBezTo>
                    <a:pt x="1612271" y="787544"/>
                    <a:pt x="1619573" y="798637"/>
                    <a:pt x="1631185" y="806498"/>
                  </a:cubicBezTo>
                  <a:cubicBezTo>
                    <a:pt x="1637490" y="810768"/>
                    <a:pt x="1639166" y="816633"/>
                    <a:pt x="1635056" y="822579"/>
                  </a:cubicBezTo>
                  <a:cubicBezTo>
                    <a:pt x="1626118" y="835508"/>
                    <a:pt x="1623365" y="850711"/>
                    <a:pt x="1621369" y="865236"/>
                  </a:cubicBezTo>
                  <a:cubicBezTo>
                    <a:pt x="1618855" y="883552"/>
                    <a:pt x="1605168" y="890335"/>
                    <a:pt x="1593477" y="899872"/>
                  </a:cubicBezTo>
                  <a:cubicBezTo>
                    <a:pt x="1590763" y="902067"/>
                    <a:pt x="1588568" y="900312"/>
                    <a:pt x="1586493" y="899035"/>
                  </a:cubicBezTo>
                  <a:cubicBezTo>
                    <a:pt x="1575520" y="892331"/>
                    <a:pt x="1564626" y="885427"/>
                    <a:pt x="1553652" y="878724"/>
                  </a:cubicBezTo>
                  <a:cubicBezTo>
                    <a:pt x="1550221" y="876648"/>
                    <a:pt x="1547707" y="873895"/>
                    <a:pt x="1548226" y="869865"/>
                  </a:cubicBezTo>
                  <a:cubicBezTo>
                    <a:pt x="1550500" y="853105"/>
                    <a:pt x="1540205" y="843688"/>
                    <a:pt x="1528713" y="834391"/>
                  </a:cubicBezTo>
                  <a:cubicBezTo>
                    <a:pt x="1517300" y="825212"/>
                    <a:pt x="1515465" y="798677"/>
                    <a:pt x="1527037" y="789778"/>
                  </a:cubicBezTo>
                  <a:cubicBezTo>
                    <a:pt x="1544914" y="776051"/>
                    <a:pt x="1542439" y="758454"/>
                    <a:pt x="1540604" y="740138"/>
                  </a:cubicBezTo>
                  <a:cubicBezTo>
                    <a:pt x="1540085" y="735190"/>
                    <a:pt x="1537292" y="732995"/>
                    <a:pt x="1532942" y="732277"/>
                  </a:cubicBezTo>
                  <a:cubicBezTo>
                    <a:pt x="1515624" y="729524"/>
                    <a:pt x="1499383" y="721344"/>
                    <a:pt x="1481187" y="722900"/>
                  </a:cubicBezTo>
                  <a:cubicBezTo>
                    <a:pt x="1474443" y="723498"/>
                    <a:pt x="1463709" y="708854"/>
                    <a:pt x="1463669" y="699317"/>
                  </a:cubicBezTo>
                  <a:cubicBezTo>
                    <a:pt x="1463589" y="689780"/>
                    <a:pt x="1463589" y="680083"/>
                    <a:pt x="1465066" y="670666"/>
                  </a:cubicBezTo>
                  <a:cubicBezTo>
                    <a:pt x="1467500" y="655103"/>
                    <a:pt x="1465665" y="640898"/>
                    <a:pt x="1456487" y="627689"/>
                  </a:cubicBezTo>
                  <a:cubicBezTo>
                    <a:pt x="1452297" y="621704"/>
                    <a:pt x="1448666" y="615120"/>
                    <a:pt x="1445912" y="608376"/>
                  </a:cubicBezTo>
                  <a:cubicBezTo>
                    <a:pt x="1439967" y="593811"/>
                    <a:pt x="1430470" y="582798"/>
                    <a:pt x="1416463" y="575655"/>
                  </a:cubicBezTo>
                  <a:cubicBezTo>
                    <a:pt x="1407844" y="571266"/>
                    <a:pt x="1403734" y="564562"/>
                    <a:pt x="1400901" y="554745"/>
                  </a:cubicBezTo>
                  <a:cubicBezTo>
                    <a:pt x="1394836" y="533756"/>
                    <a:pt x="1391763" y="512368"/>
                    <a:pt x="1389089" y="490899"/>
                  </a:cubicBezTo>
                  <a:cubicBezTo>
                    <a:pt x="1388172" y="483637"/>
                    <a:pt x="1385897" y="477532"/>
                    <a:pt x="1381827" y="471666"/>
                  </a:cubicBezTo>
                  <a:cubicBezTo>
                    <a:pt x="1372170" y="457779"/>
                    <a:pt x="1362952" y="443574"/>
                    <a:pt x="1353136" y="429807"/>
                  </a:cubicBezTo>
                  <a:cubicBezTo>
                    <a:pt x="1345235" y="418754"/>
                    <a:pt x="1345275" y="405466"/>
                    <a:pt x="1342282" y="393175"/>
                  </a:cubicBezTo>
                  <a:cubicBezTo>
                    <a:pt x="1340048" y="383997"/>
                    <a:pt x="1336416" y="378610"/>
                    <a:pt x="1326879" y="375897"/>
                  </a:cubicBezTo>
                  <a:cubicBezTo>
                    <a:pt x="1303296" y="369193"/>
                    <a:pt x="1282706" y="355945"/>
                    <a:pt x="1262315" y="342897"/>
                  </a:cubicBezTo>
                  <a:cubicBezTo>
                    <a:pt x="1251980" y="336273"/>
                    <a:pt x="1248947" y="343934"/>
                    <a:pt x="1243600" y="348922"/>
                  </a:cubicBezTo>
                  <a:cubicBezTo>
                    <a:pt x="1236537" y="355506"/>
                    <a:pt x="1243560" y="359178"/>
                    <a:pt x="1247032" y="362010"/>
                  </a:cubicBezTo>
                  <a:cubicBezTo>
                    <a:pt x="1256210" y="369512"/>
                    <a:pt x="1254135" y="374859"/>
                    <a:pt x="1245196" y="380007"/>
                  </a:cubicBezTo>
                  <a:cubicBezTo>
                    <a:pt x="1244877" y="380207"/>
                    <a:pt x="1244598" y="380446"/>
                    <a:pt x="1244359" y="380725"/>
                  </a:cubicBezTo>
                  <a:cubicBezTo>
                    <a:pt x="1239729" y="385274"/>
                    <a:pt x="1229554" y="387948"/>
                    <a:pt x="1230672" y="393375"/>
                  </a:cubicBezTo>
                  <a:cubicBezTo>
                    <a:pt x="1231988" y="399680"/>
                    <a:pt x="1242244" y="399201"/>
                    <a:pt x="1248668" y="400917"/>
                  </a:cubicBezTo>
                  <a:cubicBezTo>
                    <a:pt x="1254215" y="402353"/>
                    <a:pt x="1258724" y="404867"/>
                    <a:pt x="1263433" y="407780"/>
                  </a:cubicBezTo>
                  <a:cubicBezTo>
                    <a:pt x="1293041" y="426216"/>
                    <a:pt x="1311716" y="458737"/>
                    <a:pt x="1347949" y="469990"/>
                  </a:cubicBezTo>
                  <a:cubicBezTo>
                    <a:pt x="1340806" y="476694"/>
                    <a:pt x="1333863" y="478569"/>
                    <a:pt x="1327598" y="480844"/>
                  </a:cubicBezTo>
                  <a:cubicBezTo>
                    <a:pt x="1318101" y="484236"/>
                    <a:pt x="1311716" y="489982"/>
                    <a:pt x="1309003" y="499439"/>
                  </a:cubicBezTo>
                  <a:cubicBezTo>
                    <a:pt x="1306529" y="508058"/>
                    <a:pt x="1301660" y="508736"/>
                    <a:pt x="1293400" y="507739"/>
                  </a:cubicBezTo>
                  <a:cubicBezTo>
                    <a:pt x="1272531" y="505305"/>
                    <a:pt x="1255651" y="494012"/>
                    <a:pt x="1237654" y="485113"/>
                  </a:cubicBezTo>
                  <a:cubicBezTo>
                    <a:pt x="1234143" y="483358"/>
                    <a:pt x="1232068" y="480245"/>
                    <a:pt x="1230392" y="477013"/>
                  </a:cubicBezTo>
                  <a:cubicBezTo>
                    <a:pt x="1197152" y="413686"/>
                    <a:pt x="1184463" y="418155"/>
                    <a:pt x="1131670" y="389864"/>
                  </a:cubicBezTo>
                  <a:cubicBezTo>
                    <a:pt x="1118063" y="382561"/>
                    <a:pt x="1104017" y="376136"/>
                    <a:pt x="1090410" y="368874"/>
                  </a:cubicBezTo>
                  <a:cubicBezTo>
                    <a:pt x="1078757" y="362649"/>
                    <a:pt x="1075207" y="349281"/>
                    <a:pt x="1066547" y="340462"/>
                  </a:cubicBezTo>
                  <a:cubicBezTo>
                    <a:pt x="1058048" y="331843"/>
                    <a:pt x="1061440" y="328252"/>
                    <a:pt x="1070019" y="322147"/>
                  </a:cubicBezTo>
                  <a:cubicBezTo>
                    <a:pt x="1089173" y="308460"/>
                    <a:pt x="1111878" y="309537"/>
                    <a:pt x="1132907" y="303911"/>
                  </a:cubicBezTo>
                  <a:cubicBezTo>
                    <a:pt x="1138015" y="302554"/>
                    <a:pt x="1146914" y="306185"/>
                    <a:pt x="1147512" y="296528"/>
                  </a:cubicBezTo>
                  <a:cubicBezTo>
                    <a:pt x="1148190" y="285675"/>
                    <a:pt x="1140449" y="271589"/>
                    <a:pt x="1133506" y="269394"/>
                  </a:cubicBezTo>
                  <a:cubicBezTo>
                    <a:pt x="1129316" y="268037"/>
                    <a:pt x="1125046" y="266880"/>
                    <a:pt x="1120936" y="265284"/>
                  </a:cubicBezTo>
                  <a:cubicBezTo>
                    <a:pt x="1116307" y="263528"/>
                    <a:pt x="1112556" y="264446"/>
                    <a:pt x="1111160" y="269155"/>
                  </a:cubicBezTo>
                  <a:cubicBezTo>
                    <a:pt x="1108765" y="277295"/>
                    <a:pt x="1103019" y="278612"/>
                    <a:pt x="1095837" y="277973"/>
                  </a:cubicBezTo>
                  <a:cubicBezTo>
                    <a:pt x="1094759" y="277893"/>
                    <a:pt x="1093642" y="278013"/>
                    <a:pt x="1092525" y="278013"/>
                  </a:cubicBezTo>
                  <a:cubicBezTo>
                    <a:pt x="1086300" y="277973"/>
                    <a:pt x="1078039" y="280367"/>
                    <a:pt x="1074368" y="277295"/>
                  </a:cubicBezTo>
                  <a:cubicBezTo>
                    <a:pt x="1069500" y="273225"/>
                    <a:pt x="1075645" y="266122"/>
                    <a:pt x="1076883" y="260296"/>
                  </a:cubicBezTo>
                  <a:cubicBezTo>
                    <a:pt x="1077880" y="255388"/>
                    <a:pt x="1076324" y="252355"/>
                    <a:pt x="1071615" y="251118"/>
                  </a:cubicBezTo>
                  <a:cubicBezTo>
                    <a:pt x="1056132" y="247088"/>
                    <a:pt x="1045358" y="237431"/>
                    <a:pt x="1037657" y="223664"/>
                  </a:cubicBezTo>
                  <a:cubicBezTo>
                    <a:pt x="1033866" y="216881"/>
                    <a:pt x="1026564" y="214087"/>
                    <a:pt x="1020418" y="210257"/>
                  </a:cubicBezTo>
                  <a:cubicBezTo>
                    <a:pt x="988456" y="190544"/>
                    <a:pt x="957650" y="169156"/>
                    <a:pt x="926685" y="147967"/>
                  </a:cubicBezTo>
                  <a:cubicBezTo>
                    <a:pt x="913596" y="138988"/>
                    <a:pt x="905935" y="140146"/>
                    <a:pt x="895280" y="152596"/>
                  </a:cubicBezTo>
                  <a:cubicBezTo>
                    <a:pt x="890372" y="158342"/>
                    <a:pt x="886382" y="164287"/>
                    <a:pt x="878202" y="167280"/>
                  </a:cubicBezTo>
                  <a:cubicBezTo>
                    <a:pt x="864914" y="172188"/>
                    <a:pt x="853820" y="172947"/>
                    <a:pt x="839734" y="167121"/>
                  </a:cubicBezTo>
                  <a:cubicBezTo>
                    <a:pt x="824970" y="161055"/>
                    <a:pt x="808091" y="157663"/>
                    <a:pt x="791251" y="159419"/>
                  </a:cubicBezTo>
                  <a:cubicBezTo>
                    <a:pt x="782472" y="160337"/>
                    <a:pt x="773654" y="161095"/>
                    <a:pt x="764835" y="161454"/>
                  </a:cubicBezTo>
                  <a:cubicBezTo>
                    <a:pt x="758370" y="161734"/>
                    <a:pt x="752505" y="163130"/>
                    <a:pt x="747237" y="166921"/>
                  </a:cubicBezTo>
                  <a:cubicBezTo>
                    <a:pt x="727046" y="181486"/>
                    <a:pt x="703263" y="183082"/>
                    <a:pt x="679960" y="183242"/>
                  </a:cubicBezTo>
                  <a:cubicBezTo>
                    <a:pt x="660646" y="183361"/>
                    <a:pt x="641452" y="179092"/>
                    <a:pt x="622817" y="172508"/>
                  </a:cubicBezTo>
                  <a:cubicBezTo>
                    <a:pt x="613200" y="169116"/>
                    <a:pt x="607414" y="164567"/>
                    <a:pt x="607295" y="154630"/>
                  </a:cubicBezTo>
                  <a:cubicBezTo>
                    <a:pt x="607175" y="145094"/>
                    <a:pt x="601987" y="142979"/>
                    <a:pt x="593807" y="143218"/>
                  </a:cubicBezTo>
                  <a:cubicBezTo>
                    <a:pt x="588300" y="143378"/>
                    <a:pt x="582754" y="142939"/>
                    <a:pt x="577287" y="142181"/>
                  </a:cubicBezTo>
                  <a:cubicBezTo>
                    <a:pt x="563001" y="140146"/>
                    <a:pt x="550312" y="142181"/>
                    <a:pt x="541174" y="154750"/>
                  </a:cubicBezTo>
                  <a:cubicBezTo>
                    <a:pt x="538540" y="158382"/>
                    <a:pt x="534670" y="158821"/>
                    <a:pt x="530440" y="159140"/>
                  </a:cubicBezTo>
                  <a:cubicBezTo>
                    <a:pt x="503665" y="161015"/>
                    <a:pt x="476929" y="163170"/>
                    <a:pt x="450912" y="170512"/>
                  </a:cubicBezTo>
                  <a:cubicBezTo>
                    <a:pt x="444367" y="172348"/>
                    <a:pt x="441015" y="174184"/>
                    <a:pt x="441175" y="181925"/>
                  </a:cubicBezTo>
                  <a:cubicBezTo>
                    <a:pt x="441574" y="201318"/>
                    <a:pt x="432596" y="210775"/>
                    <a:pt x="412524" y="213409"/>
                  </a:cubicBezTo>
                  <a:cubicBezTo>
                    <a:pt x="401232" y="214885"/>
                    <a:pt x="389899" y="216122"/>
                    <a:pt x="378527" y="217240"/>
                  </a:cubicBezTo>
                  <a:cubicBezTo>
                    <a:pt x="374017" y="217679"/>
                    <a:pt x="370027" y="219035"/>
                    <a:pt x="366316" y="221709"/>
                  </a:cubicBezTo>
                  <a:cubicBezTo>
                    <a:pt x="350993" y="232643"/>
                    <a:pt x="350634" y="232682"/>
                    <a:pt x="355422" y="250719"/>
                  </a:cubicBezTo>
                  <a:cubicBezTo>
                    <a:pt x="356859" y="256066"/>
                    <a:pt x="355502" y="258181"/>
                    <a:pt x="351432" y="261293"/>
                  </a:cubicBezTo>
                  <a:cubicBezTo>
                    <a:pt x="340778" y="269354"/>
                    <a:pt x="328287" y="269873"/>
                    <a:pt x="315997" y="271509"/>
                  </a:cubicBezTo>
                  <a:cubicBezTo>
                    <a:pt x="310531" y="272227"/>
                    <a:pt x="305063" y="272866"/>
                    <a:pt x="299637" y="273743"/>
                  </a:cubicBezTo>
                  <a:cubicBezTo>
                    <a:pt x="276772" y="277454"/>
                    <a:pt x="275654" y="277415"/>
                    <a:pt x="274378" y="300678"/>
                  </a:cubicBezTo>
                  <a:cubicBezTo>
                    <a:pt x="273500" y="316760"/>
                    <a:pt x="269190" y="327613"/>
                    <a:pt x="254705" y="337270"/>
                  </a:cubicBezTo>
                  <a:cubicBezTo>
                    <a:pt x="240020" y="347047"/>
                    <a:pt x="228927" y="362290"/>
                    <a:pt x="216517" y="375338"/>
                  </a:cubicBezTo>
                  <a:cubicBezTo>
                    <a:pt x="207379" y="384955"/>
                    <a:pt x="197364" y="393574"/>
                    <a:pt x="187786" y="402752"/>
                  </a:cubicBezTo>
                  <a:cubicBezTo>
                    <a:pt x="174578" y="415402"/>
                    <a:pt x="159335" y="421467"/>
                    <a:pt x="140101" y="421667"/>
                  </a:cubicBezTo>
                  <a:cubicBezTo>
                    <a:pt x="146725" y="411331"/>
                    <a:pt x="152551" y="401236"/>
                    <a:pt x="159375" y="391898"/>
                  </a:cubicBezTo>
                  <a:cubicBezTo>
                    <a:pt x="165360" y="383678"/>
                    <a:pt x="161211" y="376376"/>
                    <a:pt x="158537" y="369073"/>
                  </a:cubicBezTo>
                  <a:cubicBezTo>
                    <a:pt x="156063" y="362290"/>
                    <a:pt x="149439" y="364844"/>
                    <a:pt x="145010" y="365522"/>
                  </a:cubicBezTo>
                  <a:cubicBezTo>
                    <a:pt x="131283" y="367677"/>
                    <a:pt x="121426" y="363607"/>
                    <a:pt x="115880" y="350518"/>
                  </a:cubicBezTo>
                  <a:cubicBezTo>
                    <a:pt x="115601" y="349840"/>
                    <a:pt x="115042" y="349321"/>
                    <a:pt x="114643" y="348683"/>
                  </a:cubicBezTo>
                  <a:cubicBezTo>
                    <a:pt x="95728" y="321428"/>
                    <a:pt x="95409" y="321109"/>
                    <a:pt x="119232" y="298125"/>
                  </a:cubicBezTo>
                  <a:cubicBezTo>
                    <a:pt x="130963" y="286832"/>
                    <a:pt x="142615" y="274342"/>
                    <a:pt x="161091" y="274462"/>
                  </a:cubicBezTo>
                  <a:cubicBezTo>
                    <a:pt x="162448" y="274462"/>
                    <a:pt x="164603" y="273903"/>
                    <a:pt x="165042" y="272986"/>
                  </a:cubicBezTo>
                  <a:cubicBezTo>
                    <a:pt x="172504" y="256864"/>
                    <a:pt x="188305" y="244135"/>
                    <a:pt x="183876" y="223185"/>
                  </a:cubicBezTo>
                  <a:cubicBezTo>
                    <a:pt x="178648" y="198605"/>
                    <a:pt x="179128" y="198645"/>
                    <a:pt x="201833" y="188190"/>
                  </a:cubicBezTo>
                  <a:cubicBezTo>
                    <a:pt x="214522" y="182364"/>
                    <a:pt x="226932" y="175939"/>
                    <a:pt x="239542" y="170034"/>
                  </a:cubicBezTo>
                  <a:cubicBezTo>
                    <a:pt x="245088" y="167440"/>
                    <a:pt x="248201" y="163888"/>
                    <a:pt x="247881" y="157304"/>
                  </a:cubicBezTo>
                  <a:cubicBezTo>
                    <a:pt x="247602" y="151798"/>
                    <a:pt x="248719" y="146251"/>
                    <a:pt x="248400" y="140784"/>
                  </a:cubicBezTo>
                  <a:cubicBezTo>
                    <a:pt x="247842" y="130808"/>
                    <a:pt x="253667" y="119515"/>
                    <a:pt x="241656" y="111734"/>
                  </a:cubicBezTo>
                  <a:cubicBezTo>
                    <a:pt x="232878" y="106108"/>
                    <a:pt x="227331" y="95613"/>
                    <a:pt x="215081" y="93379"/>
                  </a:cubicBezTo>
                  <a:cubicBezTo>
                    <a:pt x="227531" y="88869"/>
                    <a:pt x="240061" y="84480"/>
                    <a:pt x="252470" y="79771"/>
                  </a:cubicBezTo>
                  <a:cubicBezTo>
                    <a:pt x="305702" y="59460"/>
                    <a:pt x="360251" y="43379"/>
                    <a:pt x="415717" y="30450"/>
                  </a:cubicBezTo>
                  <a:cubicBezTo>
                    <a:pt x="464080" y="19158"/>
                    <a:pt x="513321" y="13212"/>
                    <a:pt x="562563" y="7226"/>
                  </a:cubicBezTo>
                  <a:cubicBezTo>
                    <a:pt x="605399" y="2019"/>
                    <a:pt x="648256" y="-266"/>
                    <a:pt x="691048" y="24"/>
                  </a:cubicBezTo>
                  <a:close/>
                </a:path>
              </a:pathLst>
            </a:custGeom>
            <a:solidFill>
              <a:schemeClr val="accent5"/>
            </a:solidFill>
            <a:ln w="8512" cap="flat">
              <a:noFill/>
              <a:prstDash val="solid"/>
              <a:miter/>
            </a:ln>
          </p:spPr>
          <p:txBody>
            <a:bodyPr rtlCol="0" anchor="ctr"/>
            <a:lstStyle/>
            <a:p>
              <a:endParaRPr lang="en-US">
                <a:effectLst>
                  <a:outerShdw blurRad="38100" dist="38100" dir="2700000" algn="tl">
                    <a:srgbClr val="000000">
                      <a:alpha val="43137"/>
                    </a:srgbClr>
                  </a:outerShdw>
                </a:effectLst>
              </a:endParaRPr>
            </a:p>
          </p:txBody>
        </p:sp>
      </p:grpSp>
      <p:grpSp>
        <p:nvGrpSpPr>
          <p:cNvPr id="15" name="Group 48">
            <a:extLst>
              <a:ext uri="{FF2B5EF4-FFF2-40B4-BE49-F238E27FC236}">
                <a16:creationId xmlns:a16="http://schemas.microsoft.com/office/drawing/2014/main" id="{6CDF73A7-B01C-47CC-BE62-37334E2501AD}"/>
              </a:ext>
            </a:extLst>
          </p:cNvPr>
          <p:cNvGrpSpPr/>
          <p:nvPr/>
        </p:nvGrpSpPr>
        <p:grpSpPr>
          <a:xfrm>
            <a:off x="914405" y="1690719"/>
            <a:ext cx="2450290" cy="1245318"/>
            <a:chOff x="2551704" y="4145992"/>
            <a:chExt cx="927764" cy="1245318"/>
          </a:xfrm>
        </p:grpSpPr>
        <p:sp>
          <p:nvSpPr>
            <p:cNvPr id="16" name="TextBox 15">
              <a:extLst>
                <a:ext uri="{FF2B5EF4-FFF2-40B4-BE49-F238E27FC236}">
                  <a16:creationId xmlns:a16="http://schemas.microsoft.com/office/drawing/2014/main" id="{8140B051-598A-49B8-9664-C20555890376}"/>
                </a:ext>
              </a:extLst>
            </p:cNvPr>
            <p:cNvSpPr txBox="1"/>
            <p:nvPr/>
          </p:nvSpPr>
          <p:spPr>
            <a:xfrm>
              <a:off x="2551704" y="4560313"/>
              <a:ext cx="926897" cy="830997"/>
            </a:xfrm>
            <a:prstGeom prst="rect">
              <a:avLst/>
            </a:prstGeom>
            <a:noFill/>
          </p:spPr>
          <p:txBody>
            <a:bodyPr wrap="square" rtlCol="0">
              <a:spAutoFit/>
            </a:bodyPr>
            <a:lstStyle/>
            <a:p>
              <a:r>
                <a:rPr lang="en-US" sz="1200" dirty="0">
                  <a:latin typeface="+mj-lt"/>
                  <a:ea typeface="Calibri" panose="020F0502020204030204" pitchFamily="34" charset="0"/>
                </a:rPr>
                <a:t>Providing travelers among users with a place to share, chat, discover reviews and information about various destinations.</a:t>
              </a:r>
              <a:endParaRPr lang="ko-KR" altLang="en-US" sz="1200" dirty="0">
                <a:latin typeface="+mj-lt"/>
                <a:cs typeface="Arial" pitchFamily="34" charset="0"/>
              </a:endParaRPr>
            </a:p>
          </p:txBody>
        </p:sp>
        <p:sp>
          <p:nvSpPr>
            <p:cNvPr id="17" name="TextBox 16">
              <a:extLst>
                <a:ext uri="{FF2B5EF4-FFF2-40B4-BE49-F238E27FC236}">
                  <a16:creationId xmlns:a16="http://schemas.microsoft.com/office/drawing/2014/main" id="{8DDE8DA6-155F-4020-938B-E1C958EBDECE}"/>
                </a:ext>
              </a:extLst>
            </p:cNvPr>
            <p:cNvSpPr txBox="1"/>
            <p:nvPr/>
          </p:nvSpPr>
          <p:spPr>
            <a:xfrm>
              <a:off x="2551704" y="4145992"/>
              <a:ext cx="927764" cy="389513"/>
            </a:xfrm>
            <a:prstGeom prst="roundRect">
              <a:avLst>
                <a:gd name="adj" fmla="val 50000"/>
              </a:avLst>
            </a:prstGeom>
            <a:solidFill>
              <a:schemeClr val="accent1"/>
            </a:solidFill>
          </p:spPr>
          <p:txBody>
            <a:bodyPr wrap="square" rtlCol="0" anchor="ctr">
              <a:spAutoFit/>
            </a:bodyPr>
            <a:lstStyle/>
            <a:p>
              <a:pPr algn="ctr"/>
              <a:r>
                <a:rPr lang="en-US" altLang="ko-KR" sz="1200" b="1" dirty="0">
                  <a:solidFill>
                    <a:schemeClr val="bg1"/>
                  </a:solidFill>
                  <a:effectLst>
                    <a:outerShdw blurRad="38100" dist="38100" dir="2700000" algn="tl">
                      <a:srgbClr val="000000">
                        <a:alpha val="43137"/>
                      </a:srgbClr>
                    </a:outerShdw>
                  </a:effectLst>
                  <a:latin typeface="Arial" pitchFamily="34" charset="0"/>
                  <a:cs typeface="Arial" pitchFamily="34" charset="0"/>
                </a:rPr>
                <a:t>A Genuine Community</a:t>
              </a:r>
              <a:endParaRPr lang="ko-KR" altLang="en-US" sz="12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pSp>
      <p:grpSp>
        <p:nvGrpSpPr>
          <p:cNvPr id="18" name="Group 51">
            <a:extLst>
              <a:ext uri="{FF2B5EF4-FFF2-40B4-BE49-F238E27FC236}">
                <a16:creationId xmlns:a16="http://schemas.microsoft.com/office/drawing/2014/main" id="{23ACFF5F-1604-45C9-8E8C-2DE37F6C90E0}"/>
              </a:ext>
            </a:extLst>
          </p:cNvPr>
          <p:cNvGrpSpPr/>
          <p:nvPr/>
        </p:nvGrpSpPr>
        <p:grpSpPr>
          <a:xfrm>
            <a:off x="914403" y="4138792"/>
            <a:ext cx="2448002" cy="1060652"/>
            <a:chOff x="2551704" y="4145992"/>
            <a:chExt cx="926898" cy="1060652"/>
          </a:xfrm>
        </p:grpSpPr>
        <p:sp>
          <p:nvSpPr>
            <p:cNvPr id="19" name="TextBox 18">
              <a:extLst>
                <a:ext uri="{FF2B5EF4-FFF2-40B4-BE49-F238E27FC236}">
                  <a16:creationId xmlns:a16="http://schemas.microsoft.com/office/drawing/2014/main" id="{0E9DAA00-6FFD-44C7-AB61-0EEED3A492C9}"/>
                </a:ext>
              </a:extLst>
            </p:cNvPr>
            <p:cNvSpPr txBox="1"/>
            <p:nvPr/>
          </p:nvSpPr>
          <p:spPr>
            <a:xfrm>
              <a:off x="2551705" y="4560313"/>
              <a:ext cx="926897" cy="646331"/>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Relying only on authentic user reviews &amp; experiences away from sponsorships.</a:t>
              </a:r>
              <a:endParaRPr lang="ko-KR" altLang="en-US" sz="1200" dirty="0">
                <a:solidFill>
                  <a:schemeClr val="tx1">
                    <a:lumMod val="75000"/>
                    <a:lumOff val="25000"/>
                  </a:schemeClr>
                </a:solidFill>
                <a:latin typeface="Arial" pitchFamily="34" charset="0"/>
                <a:cs typeface="Arial" pitchFamily="34" charset="0"/>
              </a:endParaRPr>
            </a:p>
          </p:txBody>
        </p:sp>
        <p:sp>
          <p:nvSpPr>
            <p:cNvPr id="20" name="TextBox 19">
              <a:extLst>
                <a:ext uri="{FF2B5EF4-FFF2-40B4-BE49-F238E27FC236}">
                  <a16:creationId xmlns:a16="http://schemas.microsoft.com/office/drawing/2014/main" id="{C35A692B-F689-480D-B55E-CA6B9CFD67A2}"/>
                </a:ext>
              </a:extLst>
            </p:cNvPr>
            <p:cNvSpPr txBox="1"/>
            <p:nvPr/>
          </p:nvSpPr>
          <p:spPr>
            <a:xfrm>
              <a:off x="2551704" y="4145992"/>
              <a:ext cx="926897" cy="389513"/>
            </a:xfrm>
            <a:prstGeom prst="roundRect">
              <a:avLst>
                <a:gd name="adj" fmla="val 50000"/>
              </a:avLst>
            </a:prstGeom>
            <a:solidFill>
              <a:schemeClr val="accent4"/>
            </a:solidFill>
          </p:spPr>
          <p:txBody>
            <a:bodyPr wrap="square" rtlCol="0" anchor="ctr">
              <a:spAutoFit/>
            </a:bodyPr>
            <a:lstStyle/>
            <a:p>
              <a:pPr algn="ctr"/>
              <a:r>
                <a:rPr lang="en-US" altLang="ko-KR" sz="1200" b="1" dirty="0">
                  <a:solidFill>
                    <a:schemeClr val="bg1"/>
                  </a:solidFill>
                  <a:effectLst>
                    <a:outerShdw blurRad="38100" dist="38100" dir="2700000" algn="tl">
                      <a:srgbClr val="000000">
                        <a:alpha val="43137"/>
                      </a:srgbClr>
                    </a:outerShdw>
                  </a:effectLst>
                  <a:latin typeface="Arial" pitchFamily="34" charset="0"/>
                  <a:cs typeface="Arial" pitchFamily="34" charset="0"/>
                </a:rPr>
                <a:t>Authenticity</a:t>
              </a:r>
              <a:endParaRPr lang="ko-KR" altLang="en-US" sz="12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pSp>
      <p:grpSp>
        <p:nvGrpSpPr>
          <p:cNvPr id="21" name="Group 54">
            <a:extLst>
              <a:ext uri="{FF2B5EF4-FFF2-40B4-BE49-F238E27FC236}">
                <a16:creationId xmlns:a16="http://schemas.microsoft.com/office/drawing/2014/main" id="{FAC7FA8D-D73D-4F26-910E-BAD110688342}"/>
              </a:ext>
            </a:extLst>
          </p:cNvPr>
          <p:cNvGrpSpPr/>
          <p:nvPr/>
        </p:nvGrpSpPr>
        <p:grpSpPr>
          <a:xfrm>
            <a:off x="8806291" y="1690719"/>
            <a:ext cx="2448003" cy="1245318"/>
            <a:chOff x="2551704" y="4145992"/>
            <a:chExt cx="935720" cy="1245318"/>
          </a:xfrm>
        </p:grpSpPr>
        <p:sp>
          <p:nvSpPr>
            <p:cNvPr id="22" name="TextBox 21">
              <a:extLst>
                <a:ext uri="{FF2B5EF4-FFF2-40B4-BE49-F238E27FC236}">
                  <a16:creationId xmlns:a16="http://schemas.microsoft.com/office/drawing/2014/main" id="{06A9AC52-D923-4E72-9189-2AA51F8724E5}"/>
                </a:ext>
              </a:extLst>
            </p:cNvPr>
            <p:cNvSpPr txBox="1"/>
            <p:nvPr/>
          </p:nvSpPr>
          <p:spPr>
            <a:xfrm>
              <a:off x="2551704" y="4560313"/>
              <a:ext cx="93571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Allowing users to share their travel experiences, moments, or to introduce their own businesses. And explore others’</a:t>
              </a:r>
              <a:endParaRPr lang="ko-KR" altLang="en-US" sz="1200" dirty="0">
                <a:cs typeface="Arial" pitchFamily="34" charset="0"/>
              </a:endParaRPr>
            </a:p>
          </p:txBody>
        </p:sp>
        <p:sp>
          <p:nvSpPr>
            <p:cNvPr id="23" name="TextBox 22">
              <a:extLst>
                <a:ext uri="{FF2B5EF4-FFF2-40B4-BE49-F238E27FC236}">
                  <a16:creationId xmlns:a16="http://schemas.microsoft.com/office/drawing/2014/main" id="{FE12B5C2-58D9-4FA9-B3D4-3C899F70E053}"/>
                </a:ext>
              </a:extLst>
            </p:cNvPr>
            <p:cNvSpPr txBox="1"/>
            <p:nvPr/>
          </p:nvSpPr>
          <p:spPr>
            <a:xfrm>
              <a:off x="2551705" y="4145992"/>
              <a:ext cx="935719" cy="389513"/>
            </a:xfrm>
            <a:prstGeom prst="roundRect">
              <a:avLst>
                <a:gd name="adj" fmla="val 50000"/>
              </a:avLst>
            </a:prstGeom>
            <a:solidFill>
              <a:schemeClr val="accent2"/>
            </a:solidFill>
          </p:spPr>
          <p:txBody>
            <a:bodyPr wrap="square" rtlCol="0" anchor="ctr">
              <a:spAutoFit/>
            </a:bodyPr>
            <a:lstStyle/>
            <a:p>
              <a:pPr algn="ctr"/>
              <a:r>
                <a:rPr lang="en-US" altLang="ko-KR" sz="1200" b="1" dirty="0">
                  <a:solidFill>
                    <a:schemeClr val="bg1"/>
                  </a:solidFill>
                  <a:effectLst>
                    <a:outerShdw blurRad="38100" dist="38100" dir="2700000" algn="tl">
                      <a:srgbClr val="000000">
                        <a:alpha val="43137"/>
                      </a:srgbClr>
                    </a:outerShdw>
                  </a:effectLst>
                  <a:latin typeface="Arial" pitchFamily="34" charset="0"/>
                  <a:cs typeface="Arial" pitchFamily="34" charset="0"/>
                </a:rPr>
                <a:t>Explore &amp; Share </a:t>
              </a:r>
              <a:endParaRPr lang="ko-KR" altLang="en-US" sz="12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pSp>
      <p:grpSp>
        <p:nvGrpSpPr>
          <p:cNvPr id="24" name="Group 57">
            <a:extLst>
              <a:ext uri="{FF2B5EF4-FFF2-40B4-BE49-F238E27FC236}">
                <a16:creationId xmlns:a16="http://schemas.microsoft.com/office/drawing/2014/main" id="{407D89D2-46DF-4C2B-A4C5-FC68282C0A81}"/>
              </a:ext>
            </a:extLst>
          </p:cNvPr>
          <p:cNvGrpSpPr/>
          <p:nvPr/>
        </p:nvGrpSpPr>
        <p:grpSpPr>
          <a:xfrm>
            <a:off x="8806291" y="4138792"/>
            <a:ext cx="2448003" cy="1060652"/>
            <a:chOff x="2551704" y="4145992"/>
            <a:chExt cx="935720" cy="1060652"/>
          </a:xfrm>
        </p:grpSpPr>
        <p:sp>
          <p:nvSpPr>
            <p:cNvPr id="25" name="TextBox 24">
              <a:extLst>
                <a:ext uri="{FF2B5EF4-FFF2-40B4-BE49-F238E27FC236}">
                  <a16:creationId xmlns:a16="http://schemas.microsoft.com/office/drawing/2014/main" id="{B0E5B593-ED7E-47BE-854D-CB0C870BC3E1}"/>
                </a:ext>
              </a:extLst>
            </p:cNvPr>
            <p:cNvSpPr txBox="1"/>
            <p:nvPr/>
          </p:nvSpPr>
          <p:spPr>
            <a:xfrm>
              <a:off x="2551704" y="4560313"/>
              <a:ext cx="93571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Maintaining a safe and positive environment for user by moderating content.</a:t>
              </a:r>
              <a:endParaRPr lang="ko-KR" altLang="en-US" sz="1200" dirty="0">
                <a:cs typeface="Arial" pitchFamily="34" charset="0"/>
              </a:endParaRPr>
            </a:p>
          </p:txBody>
        </p:sp>
        <p:sp>
          <p:nvSpPr>
            <p:cNvPr id="26" name="TextBox 25">
              <a:extLst>
                <a:ext uri="{FF2B5EF4-FFF2-40B4-BE49-F238E27FC236}">
                  <a16:creationId xmlns:a16="http://schemas.microsoft.com/office/drawing/2014/main" id="{7F8B661E-47B2-4DCA-8494-C39CB63C19C9}"/>
                </a:ext>
              </a:extLst>
            </p:cNvPr>
            <p:cNvSpPr txBox="1"/>
            <p:nvPr/>
          </p:nvSpPr>
          <p:spPr>
            <a:xfrm>
              <a:off x="2551705" y="4145992"/>
              <a:ext cx="935719" cy="389513"/>
            </a:xfrm>
            <a:prstGeom prst="roundRect">
              <a:avLst>
                <a:gd name="adj" fmla="val 50000"/>
              </a:avLst>
            </a:prstGeom>
            <a:solidFill>
              <a:schemeClr val="accent3"/>
            </a:solidFill>
          </p:spPr>
          <p:txBody>
            <a:bodyPr wrap="square" rtlCol="0" anchor="ctr">
              <a:spAutoFit/>
            </a:bodyPr>
            <a:lstStyle/>
            <a:p>
              <a:pPr algn="ctr"/>
              <a:r>
                <a:rPr lang="en-US" altLang="ko-KR" sz="1200" b="1" dirty="0">
                  <a:solidFill>
                    <a:schemeClr val="bg1"/>
                  </a:solidFill>
                  <a:effectLst>
                    <a:outerShdw blurRad="38100" dist="38100" dir="2700000" algn="tl">
                      <a:srgbClr val="000000">
                        <a:alpha val="43137"/>
                      </a:srgbClr>
                    </a:outerShdw>
                  </a:effectLst>
                  <a:latin typeface="Arial" pitchFamily="34" charset="0"/>
                  <a:cs typeface="Arial" pitchFamily="34" charset="0"/>
                </a:rPr>
                <a:t>Safe Space</a:t>
              </a:r>
              <a:endParaRPr lang="ko-KR" altLang="en-US" sz="12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pSp>
      <p:sp>
        <p:nvSpPr>
          <p:cNvPr id="28" name="Rounded Rectangle 5">
            <a:extLst>
              <a:ext uri="{FF2B5EF4-FFF2-40B4-BE49-F238E27FC236}">
                <a16:creationId xmlns:a16="http://schemas.microsoft.com/office/drawing/2014/main" id="{69E7BAB4-EF13-42BD-B4F3-7C55F4AA6076}"/>
              </a:ext>
            </a:extLst>
          </p:cNvPr>
          <p:cNvSpPr/>
          <p:nvPr/>
        </p:nvSpPr>
        <p:spPr>
          <a:xfrm flipH="1">
            <a:off x="5884370" y="1883281"/>
            <a:ext cx="423259" cy="34916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effectLst>
                <a:outerShdw blurRad="38100" dist="38100" dir="2700000" algn="tl">
                  <a:srgbClr val="000000">
                    <a:alpha val="43137"/>
                  </a:srgbClr>
                </a:outerShdw>
              </a:effectLst>
            </a:endParaRPr>
          </a:p>
        </p:txBody>
      </p:sp>
      <p:sp>
        <p:nvSpPr>
          <p:cNvPr id="29" name="Rounded Rectangle 27">
            <a:extLst>
              <a:ext uri="{FF2B5EF4-FFF2-40B4-BE49-F238E27FC236}">
                <a16:creationId xmlns:a16="http://schemas.microsoft.com/office/drawing/2014/main" id="{A55D10E8-5992-4C1A-AB2C-A083105FAA5A}"/>
              </a:ext>
            </a:extLst>
          </p:cNvPr>
          <p:cNvSpPr/>
          <p:nvPr/>
        </p:nvSpPr>
        <p:spPr>
          <a:xfrm>
            <a:off x="7932353" y="3882456"/>
            <a:ext cx="374322" cy="28753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effectLst>
                <a:outerShdw blurRad="38100" dist="38100" dir="2700000" algn="tl">
                  <a:srgbClr val="000000">
                    <a:alpha val="43137"/>
                  </a:srgbClr>
                </a:outerShdw>
              </a:effectLst>
            </a:endParaRPr>
          </a:p>
        </p:txBody>
      </p:sp>
      <p:sp>
        <p:nvSpPr>
          <p:cNvPr id="31" name="Rectangle 21">
            <a:extLst>
              <a:ext uri="{FF2B5EF4-FFF2-40B4-BE49-F238E27FC236}">
                <a16:creationId xmlns:a16="http://schemas.microsoft.com/office/drawing/2014/main" id="{721282AD-65C0-402F-842B-5CE1FD74FBBE}"/>
              </a:ext>
            </a:extLst>
          </p:cNvPr>
          <p:cNvSpPr/>
          <p:nvPr/>
        </p:nvSpPr>
        <p:spPr>
          <a:xfrm>
            <a:off x="3849331" y="3884521"/>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effectLst>
                <a:outerShdw blurRad="38100" dist="38100" dir="2700000" algn="tl">
                  <a:srgbClr val="000000">
                    <a:alpha val="43137"/>
                  </a:srgbClr>
                </a:outerShdw>
              </a:effectLst>
            </a:endParaRPr>
          </a:p>
        </p:txBody>
      </p:sp>
      <p:sp>
        <p:nvSpPr>
          <p:cNvPr id="32" name="Block Arc 25">
            <a:extLst>
              <a:ext uri="{FF2B5EF4-FFF2-40B4-BE49-F238E27FC236}">
                <a16:creationId xmlns:a16="http://schemas.microsoft.com/office/drawing/2014/main" id="{389FE4C1-E3BE-4B77-BE30-4F68D7758BC0}"/>
              </a:ext>
            </a:extLst>
          </p:cNvPr>
          <p:cNvSpPr/>
          <p:nvPr/>
        </p:nvSpPr>
        <p:spPr>
          <a:xfrm>
            <a:off x="5917811" y="5770612"/>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8212632"/>
      </p:ext>
    </p:extLst>
  </p:cSld>
  <p:clrMapOvr>
    <a:masterClrMapping/>
  </p:clrMapOvr>
</p:sld>
</file>

<file path=ppt/theme/theme1.xml><?xml version="1.0" encoding="utf-8"?>
<a:theme xmlns:a="http://schemas.openxmlformats.org/drawingml/2006/main" name="Contents Slide Master">
  <a:themeElements>
    <a:clrScheme name="ALLPPT-122">
      <a:dk1>
        <a:sysClr val="windowText" lastClr="000000"/>
      </a:dk1>
      <a:lt1>
        <a:sysClr val="window" lastClr="FFFFFF"/>
      </a:lt1>
      <a:dk2>
        <a:srgbClr val="1F497D"/>
      </a:dk2>
      <a:lt2>
        <a:srgbClr val="EEECE1"/>
      </a:lt2>
      <a:accent1>
        <a:srgbClr val="F0D23F"/>
      </a:accent1>
      <a:accent2>
        <a:srgbClr val="F79465"/>
      </a:accent2>
      <a:accent3>
        <a:srgbClr val="ED3B55"/>
      </a:accent3>
      <a:accent4>
        <a:srgbClr val="54CBA0"/>
      </a:accent4>
      <a:accent5>
        <a:srgbClr val="78AAE1"/>
      </a:accent5>
      <a:accent6>
        <a:srgbClr val="77DBE1"/>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628">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11225</TotalTime>
  <Words>770</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FZShuTi</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user</cp:lastModifiedBy>
  <cp:revision>187</cp:revision>
  <dcterms:created xsi:type="dcterms:W3CDTF">2020-01-20T05:08:25Z</dcterms:created>
  <dcterms:modified xsi:type="dcterms:W3CDTF">2024-07-08T15:21:34Z</dcterms:modified>
</cp:coreProperties>
</file>