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sail-riscv v</a:t>
            </a:r>
            <a:r>
              <a:rPr lang="zh-CN" altLang="en-US"/>
              <a:t>扩展测试心得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riscv v</a:t>
            </a:r>
            <a:r>
              <a:rPr lang="zh-CN" altLang="en-US"/>
              <a:t>扩展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RISC-V 的 V 扩展是针对向量处理的扩展，旨在提供高效的向量计算能力。它允许开发者利用硬件加速执行大规模数据并行处理，适用于各种应用，如科学计算、机器学习和图形处理。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vtype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9625" y="2204085"/>
            <a:ext cx="1019175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0" y="4110990"/>
            <a:ext cx="4914900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vtype vlmul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0725" y="1915795"/>
            <a:ext cx="8210550" cy="338137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613910" y="5986145"/>
            <a:ext cx="335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sail-riscv vlen</a:t>
            </a:r>
            <a:r>
              <a:rPr lang="zh-CN" altLang="en-US"/>
              <a:t>直接写死为</a:t>
            </a:r>
            <a:r>
              <a:rPr lang="en-US" altLang="zh-CN"/>
              <a:t>512</a:t>
            </a:r>
            <a:r>
              <a:rPr lang="zh-CN" altLang="en-US"/>
              <a:t>位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2084705"/>
            <a:ext cx="10515600" cy="38328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</Words>
  <Application>WPS Presentation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rez</cp:lastModifiedBy>
  <cp:revision>7</cp:revision>
  <dcterms:created xsi:type="dcterms:W3CDTF">2024-09-25T08:15:23Z</dcterms:created>
  <dcterms:modified xsi:type="dcterms:W3CDTF">2024-09-25T08:15:23Z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