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22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1"/>
    <p:sldId id="265" r:id="rId12"/>
    <p:sldId id="257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一点点</a:t>
            </a:r>
            <a:r>
              <a:rPr lang="en-US" altLang="zh-CN"/>
              <a:t>sail TC</a:t>
            </a:r>
            <a:r>
              <a:rPr lang="zh-CN" altLang="en-US"/>
              <a:t>实例分析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官健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mapping</a:t>
            </a:r>
            <a:r>
              <a:rPr lang="zh-CN" altLang="en-US"/>
              <a:t>在</a:t>
            </a:r>
            <a:r>
              <a:rPr lang="en-US" altLang="zh-CN"/>
              <a:t>parser.mly</a:t>
            </a:r>
            <a:r>
              <a:rPr lang="zh-CN" altLang="en-US"/>
              <a:t>中的定义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584325"/>
            <a:ext cx="8620760" cy="50819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975" y="0"/>
            <a:ext cx="3629025" cy="3228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3532505"/>
            <a:ext cx="58007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各种上面用到的构造子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1330" y="1707515"/>
            <a:ext cx="11038840" cy="18561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一直到</a:t>
            </a:r>
            <a:r>
              <a:rPr lang="en-US" altLang="zh-CN"/>
              <a:t>check_mapdef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12315"/>
            <a:ext cx="10515600" cy="3977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一直到</a:t>
            </a:r>
            <a:r>
              <a:rPr lang="en-US" altLang="zh-CN"/>
              <a:t>check_mapdef</a:t>
            </a:r>
            <a:endParaRPr lang="en-US" altLang="zh-CN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然后把这上面的类型加入到</a:t>
            </a:r>
            <a:r>
              <a:rPr lang="en-US" altLang="zh-CN"/>
              <a:t>mapcl_env</a:t>
            </a:r>
            <a:r>
              <a:rPr lang="zh-CN" altLang="en-US"/>
              <a:t>里。</a:t>
            </a:r>
            <a:endParaRPr lang="zh-CN" altLang="en-US"/>
          </a:p>
          <a:p>
            <a:r>
              <a:rPr lang="zh-CN" altLang="en-US"/>
              <a:t>然后对</a:t>
            </a:r>
            <a:r>
              <a:rPr lang="en-US" altLang="zh-CN"/>
              <a:t>map</a:t>
            </a:r>
            <a:r>
              <a:rPr lang="zh-CN" altLang="en-US"/>
              <a:t>里面的每一行条款做类型检查</a:t>
            </a:r>
            <a:r>
              <a:rPr lang="en-US" altLang="zh-CN"/>
              <a:t>(</a:t>
            </a:r>
            <a:r>
              <a:rPr lang="zh-CN" altLang="en-US"/>
              <a:t>这里使用函数式编程</a:t>
            </a:r>
            <a:r>
              <a:rPr lang="en-US" altLang="zh-CN"/>
              <a:t>map)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8680" y="3013710"/>
            <a:ext cx="10968990" cy="1729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check_mapcl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sss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230" y="1394460"/>
            <a:ext cx="8700770" cy="54635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060"/>
            <a:ext cx="3533140" cy="16421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bind_mpat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320" y="2966085"/>
            <a:ext cx="922972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bind_mpat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21075" y="1394460"/>
            <a:ext cx="8991600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640" y="4173220"/>
            <a:ext cx="6238875" cy="723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5735320"/>
            <a:ext cx="7353300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48755" y="3416300"/>
            <a:ext cx="1030605" cy="4870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48755" y="5102225"/>
            <a:ext cx="1030605" cy="48704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500120"/>
            <a:ext cx="3956685" cy="18389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bind_mpat</a:t>
            </a:r>
            <a:r>
              <a:rPr lang="zh-CN" altLang="en-US"/>
              <a:t>匹配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5575" y="1265555"/>
            <a:ext cx="9496425" cy="2590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9040"/>
            <a:ext cx="3956685" cy="1838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170" y="4662805"/>
            <a:ext cx="6600825" cy="800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28485" y="4029075"/>
            <a:ext cx="1030605" cy="4870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9145" y="6134100"/>
            <a:ext cx="6238875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28485" y="5478780"/>
            <a:ext cx="1030605" cy="4870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zh-CN" altLang="en-US" sz="8800"/>
              <a:t>完</a:t>
            </a:r>
            <a:endParaRPr lang="zh-CN" altLang="en-US"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一点点</a:t>
            </a:r>
            <a:r>
              <a:rPr lang="en-US" altLang="zh-CN"/>
              <a:t>ocaml</a:t>
            </a:r>
            <a:r>
              <a:rPr lang="zh-CN" altLang="en-US"/>
              <a:t>调试技巧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因为有些项目像是</a:t>
            </a:r>
            <a:r>
              <a:rPr lang="en-US" altLang="zh-CN"/>
              <a:t>sail</a:t>
            </a:r>
            <a:r>
              <a:rPr lang="zh-CN" altLang="en-US"/>
              <a:t>不能使用</a:t>
            </a:r>
            <a:r>
              <a:rPr lang="en-US" altLang="zh-CN"/>
              <a:t>ocamldebug</a:t>
            </a:r>
            <a:r>
              <a:rPr lang="zh-CN" altLang="en-US"/>
              <a:t>，所以需要一些别的方法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0" y="2322830"/>
            <a:ext cx="7063740" cy="43808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ppx_minidebug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https://github.com/lukstafi/ppx_minidebug/tree/main</a:t>
            </a:r>
            <a:endParaRPr lang="en-US"/>
          </a:p>
          <a:p>
            <a:r>
              <a:rPr lang="zh-CN" altLang="en-US"/>
              <a:t>可以使用上面这个</a:t>
            </a:r>
            <a:r>
              <a:rPr lang="en-US" altLang="zh-CN"/>
              <a:t>ppx_minidebug</a:t>
            </a:r>
            <a:r>
              <a:rPr lang="zh-CN" altLang="en-US"/>
              <a:t>来在</a:t>
            </a:r>
            <a:r>
              <a:rPr lang="en-US" altLang="zh-CN"/>
              <a:t>ocaml</a:t>
            </a:r>
            <a:r>
              <a:rPr lang="zh-CN" altLang="en-US"/>
              <a:t>源码里插入一些东西，来辅助调试。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如何插入？</a:t>
            </a:r>
            <a:endParaRPr lang="zh-CN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zh-CN" altLang="en-US"/>
              <a:t>比如要调试右边的函数</a:t>
            </a:r>
            <a:r>
              <a:rPr lang="en-US" altLang="zh-CN"/>
              <a:t>load_files.</a:t>
            </a:r>
            <a:endParaRPr lang="en-US" altLang="zh-CN"/>
          </a:p>
          <a:p>
            <a:r>
              <a:rPr lang="zh-CN" altLang="en-US"/>
              <a:t>需要关注这个函数的执行流程</a:t>
            </a:r>
            <a:r>
              <a:rPr lang="en-US" altLang="zh-CN"/>
              <a:t>.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7890" y="1406525"/>
            <a:ext cx="5543550" cy="4705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如何插入？</a:t>
            </a:r>
            <a:endParaRPr lang="zh-CN" alt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95885" y="1152525"/>
            <a:ext cx="5716270" cy="43516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0" y="641350"/>
            <a:ext cx="6073775" cy="1501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50" y="2457450"/>
            <a:ext cx="737235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效果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可以看到输出了这个函数内部的流程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大致可以看一下这个函数内部的逻辑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115" y="2487295"/>
            <a:ext cx="5943600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缺点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比如一些互相递归的函数就不能使用这个方法。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31360" y="2314575"/>
            <a:ext cx="7258050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 TC</a:t>
            </a:r>
            <a:r>
              <a:rPr lang="zh-CN" altLang="en-US"/>
              <a:t>阶段实例分析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下面以右边的</a:t>
            </a:r>
            <a:r>
              <a:rPr lang="en-US" altLang="zh-CN"/>
              <a:t>.sail</a:t>
            </a:r>
            <a:r>
              <a:rPr lang="zh-CN" altLang="en-US"/>
              <a:t>文件为例子。</a:t>
            </a:r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2780" y="1049020"/>
            <a:ext cx="580072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 TC</a:t>
            </a:r>
            <a:r>
              <a:rPr lang="zh-CN" altLang="en-US"/>
              <a:t>阶段实例分析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4990"/>
            <a:ext cx="10515600" cy="4351338"/>
          </a:xfrm>
        </p:spPr>
        <p:txBody>
          <a:bodyPr/>
          <a:p>
            <a:r>
              <a:rPr lang="en-US"/>
              <a:t>sail</a:t>
            </a:r>
            <a:r>
              <a:rPr lang="zh-CN" altLang="en-US"/>
              <a:t>从开始到</a:t>
            </a:r>
            <a:r>
              <a:rPr lang="en-US" altLang="zh-CN"/>
              <a:t>Type check</a:t>
            </a:r>
            <a:r>
              <a:rPr lang="zh-CN" altLang="en-US"/>
              <a:t>的函数栈是这样的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0220" y="243840"/>
            <a:ext cx="2249805" cy="6370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195" y="4117975"/>
            <a:ext cx="4486275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505575" y="4464685"/>
            <a:ext cx="1030605" cy="48704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301105" y="4117975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add_mapping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WPS Presentation</Application>
  <PresentationFormat>宽屏</PresentationFormat>
  <Paragraphs>70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Sail TC阶段实例分析</vt:lpstr>
      <vt:lpstr>PowerPoint 演示文稿</vt:lpstr>
      <vt:lpstr>PowerPoint 演示文稿</vt:lpstr>
      <vt:lpstr>PowerPoint 演示文稿</vt:lpstr>
      <vt:lpstr>一直到check_mapdef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rez</cp:lastModifiedBy>
  <cp:revision>8</cp:revision>
  <dcterms:created xsi:type="dcterms:W3CDTF">2024-12-27T07:38:19Z</dcterms:created>
  <dcterms:modified xsi:type="dcterms:W3CDTF">2024-12-27T07:38:19Z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