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12" name="作者和日期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418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粉色背景下的两只水母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深蓝色背景下两只触碰的水母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蓝色背景下的两只水母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深蓝色背景下两只触碰的水母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深蓝色背景下两只触碰的水母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335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3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演示文稿标题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蓝色背景下的两只水母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粉色背景下的两只水母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幻灯片标题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幻灯片标题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幻灯片副标题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isc-V Sail Svnapot扩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Risc-V Sail Svnapot扩展</a:t>
            </a:r>
          </a:p>
        </p:txBody>
      </p:sp>
      <p:sp>
        <p:nvSpPr>
          <p:cNvPr id="152" name="作者和日期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演示文稿副标题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vnapot下地址的计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Svnapot下地址的计算</a:t>
            </a:r>
          </a:p>
        </p:txBody>
      </p:sp>
      <p:sp>
        <p:nvSpPr>
          <p:cNvPr id="190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4313" y="1940243"/>
            <a:ext cx="17165545" cy="117987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关于Riscv-Sai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关于Riscv-Sail</a:t>
            </a:r>
          </a:p>
        </p:txBody>
      </p:sp>
      <p:sp>
        <p:nvSpPr>
          <p:cNvPr id="156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由Sail这个语言？ 编写的model来生成可以模拟ISA行为的一个c或ocaml文件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由Sail这个语言？ 编写的model来生成可以模拟ISA行为的一个c或ocaml文件。</a:t>
            </a:r>
          </a:p>
          <a:p>
            <a:pPr/>
            <a:r>
              <a:t>然后连上c_emulator(类似模拟主板的行为)。</a:t>
            </a:r>
          </a:p>
          <a:p>
            <a:pPr/>
            <a:r>
              <a:t>实际是由C编译器把model生成出来的描述ISA行为的C文件和c_emulator连接到一起。</a:t>
            </a:r>
          </a:p>
          <a:p>
            <a:pPr/>
            <a:r>
              <a:t>ocaml的也同理。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关于Svnapot扩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关于Svnapot扩展</a:t>
            </a:r>
          </a:p>
        </p:txBody>
      </p:sp>
      <p:sp>
        <p:nvSpPr>
          <p:cNvPr id="160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napot是指naturally aligned power-of-2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napot是指naturally aligned power-of-2。</a:t>
            </a:r>
          </a:p>
          <a:p>
            <a:pPr/>
            <a:r>
              <a:t>这个svnapot扩展的目的是为了让一块连续的空间变成一个大页，从而减少TLB的表项。可以让TLB存储更多的项，来加快读内存速度。</a:t>
            </a:r>
          </a:p>
          <a:p>
            <a:pPr/>
            <a:r>
              <a:t>根据riscv的instruction set manual。目前svnapot只支持64K的大页。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关于Svnapot扩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关于Svnapot扩展</a:t>
            </a:r>
          </a:p>
        </p:txBody>
      </p:sp>
      <p:sp>
        <p:nvSpPr>
          <p:cNvPr id="164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6" name="a496edb7b0e72c5b21baf06db455f329.png" descr="a496edb7b0e72c5b21baf06db455f3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0900" y="4470004"/>
            <a:ext cx="20142201" cy="749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关于Svnapot扩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关于Svnapot扩展</a:t>
            </a:r>
          </a:p>
        </p:txBody>
      </p:sp>
      <p:sp>
        <p:nvSpPr>
          <p:cNvPr id="16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关于Svnapot扩展的触发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关于Svnapot扩展的触发。</a:t>
            </a:r>
          </a:p>
          <a:p>
            <a:pPr/>
            <a:r>
              <a:t>因为Svnapot的前面两个Sv字母，所以代表了这个只能在系统态的时候使用。</a:t>
            </a:r>
          </a:p>
          <a:p>
            <a:pPr/>
            <a:r>
              <a:t>也就是必须由用户态运行程序然后访存触发exception，然后跳到系统态，读取satp寄存器，逐级访问页表，一直访问到leaf，读取leaf的pte才能知道这个pte是否允许svnapot。</a:t>
            </a:r>
          </a:p>
          <a:p>
            <a:pPr/>
            <a:r>
              <a:t>是否允许svnapot是要看pte的最高位，63位是否为1。</a:t>
            </a:r>
          </a:p>
          <a:p>
            <a:pPr/>
            <a:r>
              <a:t>然后读取ppn[0]看看倒数4位是否为1000。也就是只支持64K。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关于Svnapot扩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关于Svnapot扩展</a:t>
            </a:r>
          </a:p>
        </p:txBody>
      </p:sp>
      <p:sp>
        <p:nvSpPr>
          <p:cNvPr id="173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5" name="a666b38defec4ae610217c30447d3826.png" descr="a666b38defec4ae610217c30447d38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0186" y="3912814"/>
            <a:ext cx="18783628" cy="8331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在qemu或spike上尝试触发svnap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在qemu或spike上尝试触发svnapot</a:t>
            </a:r>
          </a:p>
        </p:txBody>
      </p:sp>
      <p:sp>
        <p:nvSpPr>
          <p:cNvPr id="178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方案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方案1:</a:t>
            </a:r>
          </a:p>
          <a:p>
            <a:pPr/>
            <a:r>
              <a:t>Linux内核里启用svnapot，然后在qemu上尝试触发svnapot，并在相关代码附近写一个输出，来表示触发成功。</a:t>
            </a:r>
          </a:p>
          <a:p>
            <a:pPr/>
            <a:r>
              <a:t>方案2:</a:t>
            </a:r>
          </a:p>
          <a:p>
            <a:pPr/>
            <a:r>
              <a:t>用汇编编写一段手动构建多几页表的机制，然后切换回用户态，再访问这个页表。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使用qemu尝试触发svnap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使用qemu尝试触发svnapot</a:t>
            </a:r>
          </a:p>
        </p:txBody>
      </p:sp>
      <p:sp>
        <p:nvSpPr>
          <p:cNvPr id="182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因为大页可能除了数据库会用到之外，其他场景可能很少用到，一般linux内核开机初始大页数都为0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因为大页可能除了数据库会用到之外，其他场景可能很少用到，一般linux内核开机初始大页数都为0。</a:t>
            </a:r>
          </a:p>
          <a:p>
            <a:pPr/>
            <a:r>
              <a:t>可以通过echo 4 &gt; /proc/sys/vm/nr_hugepages来是的linux内核分配大页。</a:t>
            </a:r>
          </a:p>
          <a:p>
            <a:pPr/>
            <a:r>
              <a:t>但是这里出现了一个问题，riscv指令集的linux内核默认的大页是2M大小。</a:t>
            </a:r>
          </a:p>
          <a:p>
            <a:pPr/>
            <a:r>
              <a:t>Linux内核支持64K和2M大小的页。如果用上面echo的指令只会使得linux分配2M的大页。</a:t>
            </a:r>
          </a:p>
          <a:p>
            <a:pPr/>
            <a:r>
              <a:t>后来我发现可以在开机启动参数里设置的default大页的大小为64K。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使用qemu尝试触发svnap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使用qemu尝试触发svnapot</a:t>
            </a:r>
          </a:p>
        </p:txBody>
      </p:sp>
      <p:sp>
        <p:nvSpPr>
          <p:cNvPr id="186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在使linux成功的只拥有64K大小的页后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在使linux成功的只拥有64K大小的页后。</a:t>
            </a:r>
          </a:p>
          <a:p>
            <a:pPr/>
            <a:r>
              <a:t>网上冲浪发现可以使用mmap来读写这些大页。</a:t>
            </a:r>
          </a:p>
          <a:p>
            <a:pPr/>
            <a:r>
              <a:t>然后用一个程序对64K大小的大页每个字节都写入。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