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2" r:id="rId5"/>
    <p:sldId id="263" r:id="rId6"/>
    <p:sldId id="264" r:id="rId7"/>
    <p:sldId id="258" r:id="rId8"/>
    <p:sldId id="260" r:id="rId9"/>
    <p:sldId id="259" r:id="rId10"/>
    <p:sldId id="261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Zcmp</a:t>
            </a:r>
            <a:r>
              <a:rPr lang="zh-CN" altLang="en-US"/>
              <a:t>扩展在</a:t>
            </a:r>
            <a:r>
              <a:rPr lang="en-US" altLang="zh-CN"/>
              <a:t>sail-riscv</a:t>
            </a:r>
            <a:r>
              <a:rPr lang="zh-CN" altLang="en-US"/>
              <a:t>上的实现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sail-riscv</a:t>
            </a:r>
            <a:r>
              <a:rPr lang="zh-CN" altLang="en-US"/>
              <a:t>上的实现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在已有的</a:t>
            </a:r>
            <a:r>
              <a:rPr lang="en-US" altLang="zh-CN"/>
              <a:t>sail-riscv</a:t>
            </a:r>
            <a:r>
              <a:rPr lang="zh-CN" altLang="en-US"/>
              <a:t>上添加新的扩展，新的指令。</a:t>
            </a:r>
            <a:endParaRPr lang="zh-CN" altLang="en-US"/>
          </a:p>
          <a:p>
            <a:r>
              <a:rPr lang="zh-CN" altLang="en-US"/>
              <a:t>首先得声明这个扩展，创建该扩展的文件。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Makefile</a:t>
            </a:r>
            <a:r>
              <a:rPr lang="zh-CN" altLang="en-US"/>
              <a:t>中加入该文件，使</a:t>
            </a:r>
            <a:r>
              <a:rPr lang="en-US" altLang="zh-CN"/>
              <a:t>sail</a:t>
            </a:r>
            <a:r>
              <a:rPr lang="zh-CN" altLang="en-US"/>
              <a:t>可以编译。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接下来如下图，定义该扩展在什么情况下成立。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265" y="1584325"/>
            <a:ext cx="320992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3042920"/>
            <a:ext cx="6391275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5657850"/>
            <a:ext cx="113728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sail-riscv</a:t>
            </a:r>
            <a:r>
              <a:rPr lang="zh-CN" altLang="en-US">
                <a:sym typeface="+mn-ea"/>
              </a:rPr>
              <a:t>上的实现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要加入具体一个指令，步骤通常如下。</a:t>
            </a:r>
            <a:endParaRPr lang="zh-CN" altLang="en-US"/>
          </a:p>
          <a:p>
            <a:r>
              <a:rPr lang="zh-CN" altLang="en-US"/>
              <a:t>要声明</a:t>
            </a:r>
            <a:r>
              <a:rPr lang="en-US" altLang="zh-CN"/>
              <a:t>ast</a:t>
            </a:r>
            <a:r>
              <a:rPr lang="zh-CN" altLang="en-US"/>
              <a:t>，</a:t>
            </a:r>
            <a:r>
              <a:rPr lang="en-US" altLang="zh-CN"/>
              <a:t>encdec</a:t>
            </a:r>
            <a:r>
              <a:rPr lang="zh-CN" altLang="en-US"/>
              <a:t>，</a:t>
            </a:r>
            <a:r>
              <a:rPr lang="en-US" altLang="zh-CN"/>
              <a:t>execute</a:t>
            </a:r>
            <a:r>
              <a:rPr lang="zh-CN" altLang="en-US"/>
              <a:t>，</a:t>
            </a:r>
            <a:r>
              <a:rPr lang="en-US" altLang="zh-CN"/>
              <a:t>assembly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7670" y="2227580"/>
            <a:ext cx="80105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/>
              <a:t>ast</a:t>
            </a:r>
            <a:r>
              <a:rPr lang="zh-CN" altLang="en-US"/>
              <a:t>时使用了</a:t>
            </a:r>
            <a:r>
              <a:rPr lang="en-US" altLang="zh-CN"/>
              <a:t>scattered</a:t>
            </a:r>
            <a:r>
              <a:rPr lang="zh-CN" altLang="en-US"/>
              <a:t>关键字。</a:t>
            </a:r>
            <a:endParaRPr lang="zh-CN" altLang="en-US"/>
          </a:p>
          <a:p>
            <a:r>
              <a:rPr lang="zh-CN" altLang="en-US"/>
              <a:t>这个允许在代码里离散的定义</a:t>
            </a:r>
            <a:r>
              <a:rPr lang="en-US" altLang="zh-CN"/>
              <a:t>ast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有别于传统的编程语言。</a:t>
            </a:r>
            <a:endParaRPr lang="zh-CN" altLang="en-US"/>
          </a:p>
          <a:p>
            <a:r>
              <a:rPr lang="zh-CN" altLang="en-US"/>
              <a:t>方便各个扩展各个指令在不同文件不同行定义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如右下，</a:t>
            </a:r>
            <a:r>
              <a:rPr lang="en-US" altLang="zh-CN"/>
              <a:t>assembly</a:t>
            </a:r>
            <a:r>
              <a:rPr lang="zh-CN" altLang="en-US"/>
              <a:t>，</a:t>
            </a:r>
            <a:r>
              <a:rPr lang="en-US" altLang="zh-CN"/>
              <a:t>encdec</a:t>
            </a:r>
            <a:r>
              <a:rPr lang="zh-CN" altLang="en-US"/>
              <a:t>都是</a:t>
            </a:r>
            <a:endParaRPr lang="zh-CN" altLang="en-US"/>
          </a:p>
          <a:p>
            <a:r>
              <a:rPr lang="en-US" altLang="zh-CN"/>
              <a:t>ast</a:t>
            </a:r>
            <a:r>
              <a:rPr lang="zh-CN" altLang="en-US"/>
              <a:t>和一个类型的</a:t>
            </a:r>
            <a:r>
              <a:rPr lang="en-US" altLang="zh-CN"/>
              <a:t>mapping</a:t>
            </a:r>
            <a:r>
              <a:rPr lang="zh-CN" altLang="en-US"/>
              <a:t>（映射）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execute</a:t>
            </a:r>
            <a:r>
              <a:rPr lang="zh-CN" altLang="en-US"/>
              <a:t>是</a:t>
            </a:r>
            <a:r>
              <a:rPr lang="en-US" altLang="zh-CN"/>
              <a:t>ast-&gt;Retired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2140" y="1825625"/>
            <a:ext cx="4914900" cy="105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25" y="3037840"/>
            <a:ext cx="63436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cm.push</a:t>
            </a:r>
            <a:r>
              <a:rPr lang="zh-CN" altLang="en-US"/>
              <a:t>的实现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测试程序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我在</a:t>
            </a:r>
            <a:r>
              <a:rPr lang="en-US" altLang="zh-CN"/>
              <a:t>riscv-tests</a:t>
            </a:r>
            <a:r>
              <a:rPr lang="zh-CN" altLang="en-US"/>
              <a:t>里写了三个测试程序来测试在</a:t>
            </a:r>
            <a:r>
              <a:rPr lang="en-US" altLang="zh-CN"/>
              <a:t>sail-riscv</a:t>
            </a:r>
            <a:r>
              <a:rPr lang="zh-CN" altLang="en-US"/>
              <a:t>里</a:t>
            </a:r>
            <a:r>
              <a:rPr lang="en-US" altLang="zh-CN"/>
              <a:t>zcmp</a:t>
            </a:r>
            <a:r>
              <a:rPr lang="zh-CN" altLang="en-US"/>
              <a:t>扩展的实现是否有问题。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Zcmp</a:t>
            </a:r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zcmp</a:t>
            </a:r>
            <a:r>
              <a:rPr lang="zh-CN" altLang="en-US"/>
              <a:t>扩展包括了</a:t>
            </a:r>
            <a:r>
              <a:rPr lang="en-US" altLang="zh-CN"/>
              <a:t>6</a:t>
            </a:r>
            <a:r>
              <a:rPr lang="zh-CN" altLang="en-US"/>
              <a:t>条指令。该扩展的</a:t>
            </a:r>
            <a:r>
              <a:rPr lang="en-US" altLang="zh-CN"/>
              <a:t>cm.push</a:t>
            </a:r>
            <a:r>
              <a:rPr lang="zh-CN" altLang="en-US"/>
              <a:t>和</a:t>
            </a:r>
            <a:r>
              <a:rPr lang="en-US" altLang="zh-CN"/>
              <a:t>cm.pop</a:t>
            </a:r>
            <a:r>
              <a:rPr lang="zh-CN" altLang="en-US"/>
              <a:t>指令代替了原有的</a:t>
            </a:r>
            <a:r>
              <a:rPr lang="en-US" altLang="zh-CN"/>
              <a:t>sw ld</a:t>
            </a:r>
            <a:r>
              <a:rPr lang="zh-CN" altLang="en-US"/>
              <a:t>保存寄存器的指令。在函数调用的时候可以以一行</a:t>
            </a:r>
            <a:r>
              <a:rPr lang="en-US" altLang="zh-CN"/>
              <a:t>cm.push</a:t>
            </a:r>
            <a:r>
              <a:rPr lang="zh-CN" altLang="en-US"/>
              <a:t>代替</a:t>
            </a:r>
            <a:r>
              <a:rPr lang="en-US" altLang="zh-CN"/>
              <a:t>sw</a:t>
            </a:r>
            <a:r>
              <a:rPr lang="zh-CN" altLang="en-US"/>
              <a:t>很多行才能代表的行为。</a:t>
            </a:r>
            <a:endParaRPr lang="zh-CN" altLang="en-US"/>
          </a:p>
          <a:p>
            <a:r>
              <a:rPr lang="en-US" altLang="zh-CN"/>
              <a:t>zcmp</a:t>
            </a:r>
            <a:r>
              <a:rPr lang="zh-CN" altLang="en-US"/>
              <a:t>扩展的目的就是为了减少代码体积。便于嵌入式这些对代码体积敏感的领域。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380" y="3825240"/>
            <a:ext cx="814387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</a:t>
            </a:r>
            <a:r>
              <a:rPr lang="en-US"/>
              <a:t>cm.push</a:t>
            </a:r>
            <a:r>
              <a:rPr lang="zh-CN" altLang="en-US"/>
              <a:t>为例子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下面以</a:t>
            </a:r>
            <a:r>
              <a:rPr lang="en-US" altLang="zh-CN"/>
              <a:t>cm.push</a:t>
            </a:r>
            <a:r>
              <a:rPr lang="zh-CN" altLang="en-US"/>
              <a:t>指令为例子，理解了这个后面的一看就明白。</a:t>
            </a:r>
            <a:endParaRPr lang="en-US"/>
          </a:p>
          <a:p>
            <a:r>
              <a:rPr lang="en-US"/>
              <a:t>cm.push</a:t>
            </a:r>
            <a:r>
              <a:rPr lang="zh-CN" altLang="en-US"/>
              <a:t>的汇编形式如下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655" y="2958465"/>
            <a:ext cx="8315325" cy="3714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rlist</a:t>
            </a:r>
            <a:r>
              <a:rPr lang="zh-CN" altLang="en-US"/>
              <a:t>和</a:t>
            </a:r>
            <a:r>
              <a:rPr lang="en-US" altLang="zh-CN"/>
              <a:t>spimm54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右边是</a:t>
            </a:r>
            <a:r>
              <a:rPr lang="en-US" altLang="zh-CN"/>
              <a:t>riscv</a:t>
            </a:r>
            <a:r>
              <a:rPr lang="zh-CN" altLang="en-US"/>
              <a:t>文档里的内容</a:t>
            </a:r>
            <a:endParaRPr lang="zh-CN" altLang="en-US"/>
          </a:p>
          <a:p>
            <a:r>
              <a:rPr lang="en-US" altLang="zh-CN"/>
              <a:t>reg_list</a:t>
            </a:r>
            <a:r>
              <a:rPr lang="zh-CN" altLang="en-US"/>
              <a:t>代表寄存器在</a:t>
            </a:r>
            <a:r>
              <a:rPr lang="en-US" altLang="zh-CN"/>
              <a:t>abi</a:t>
            </a:r>
            <a:r>
              <a:rPr lang="zh-CN" altLang="en-US"/>
              <a:t>中的名字。</a:t>
            </a:r>
            <a:endParaRPr lang="zh-CN" altLang="en-US"/>
          </a:p>
          <a:p>
            <a:r>
              <a:rPr lang="en-US" altLang="zh-CN"/>
              <a:t>xreg_list</a:t>
            </a:r>
            <a:r>
              <a:rPr lang="zh-CN" altLang="en-US"/>
              <a:t>代表寄存器的名字。</a:t>
            </a:r>
            <a:endParaRPr lang="zh-CN" altLang="en-US"/>
          </a:p>
          <a:p>
            <a:r>
              <a:rPr lang="zh-CN" altLang="en-US"/>
              <a:t>可以看到当</a:t>
            </a:r>
            <a:r>
              <a:rPr lang="en-US" altLang="zh-CN"/>
              <a:t>rlist</a:t>
            </a:r>
            <a:r>
              <a:rPr lang="zh-CN" altLang="en-US"/>
              <a:t>为</a:t>
            </a:r>
            <a:r>
              <a:rPr lang="en-US" altLang="zh-CN"/>
              <a:t>4</a:t>
            </a:r>
            <a:r>
              <a:rPr lang="zh-CN" altLang="en-US"/>
              <a:t>的时候</a:t>
            </a:r>
            <a:endParaRPr lang="zh-CN" altLang="en-US"/>
          </a:p>
          <a:p>
            <a:pPr lvl="1"/>
            <a:r>
              <a:rPr lang="zh-CN" altLang="en-US"/>
              <a:t>就代表该指令需要操作的是</a:t>
            </a:r>
            <a:r>
              <a:rPr lang="en-US" altLang="zh-CN"/>
              <a:t>ra</a:t>
            </a:r>
            <a:r>
              <a:rPr lang="zh-CN" altLang="en-US"/>
              <a:t>寄存器。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保存在哪里？</a:t>
            </a:r>
            <a:endParaRPr lang="zh-CN" altLang="en-US"/>
          </a:p>
          <a:p>
            <a:pPr lvl="0"/>
            <a:r>
              <a:rPr lang="zh-CN" altLang="en-US"/>
              <a:t>具体保存在</a:t>
            </a:r>
            <a:r>
              <a:rPr lang="en-US" altLang="zh-CN"/>
              <a:t>sp +-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xlen/8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*i </a:t>
            </a:r>
            <a:r>
              <a:rPr lang="zh-CN" altLang="en-US"/>
              <a:t>的位置。</a:t>
            </a:r>
            <a:endParaRPr lang="zh-CN" altLang="en-US"/>
          </a:p>
          <a:p>
            <a:pPr lvl="0"/>
            <a:r>
              <a:rPr lang="zh-CN" altLang="en-US"/>
              <a:t>最后更新</a:t>
            </a:r>
            <a:r>
              <a:rPr lang="en-US" altLang="zh-CN"/>
              <a:t>sp</a:t>
            </a:r>
            <a:r>
              <a:rPr lang="zh-CN" altLang="en-US"/>
              <a:t>为</a:t>
            </a:r>
            <a:r>
              <a:rPr lang="en-US" altLang="zh-CN"/>
              <a:t>sp +- stack_adj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5960" y="258445"/>
            <a:ext cx="8143875" cy="61055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72055" y="33102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stack_adj_base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2770" y="1967230"/>
            <a:ext cx="812482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重新编译</a:t>
            </a:r>
            <a:r>
              <a:rPr lang="en-US" altLang="zh-CN"/>
              <a:t>riscv-gnu-toolchain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因为目前</a:t>
            </a:r>
            <a:r>
              <a:rPr lang="en-US" altLang="zh-CN"/>
              <a:t>zcmp</a:t>
            </a:r>
            <a:r>
              <a:rPr lang="zh-CN" altLang="en-US"/>
              <a:t>扩展还没有完全支持。需要重新编译一下编译器才能使生成的程序有</a:t>
            </a:r>
            <a:r>
              <a:rPr lang="en-US" altLang="zh-CN"/>
              <a:t>zcmp</a:t>
            </a:r>
            <a:r>
              <a:rPr lang="zh-CN" altLang="en-US"/>
              <a:t>扩展的指令。需要切换到</a:t>
            </a:r>
            <a:r>
              <a:rPr lang="en-US" altLang="zh-CN"/>
              <a:t>gcc14,</a:t>
            </a:r>
            <a:r>
              <a:rPr lang="zh-CN" altLang="en-US"/>
              <a:t>下面是编译编译器的命令。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170" y="4198620"/>
            <a:ext cx="972502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调整</a:t>
            </a:r>
            <a:r>
              <a:rPr lang="en-US" altLang="zh-CN"/>
              <a:t>riscv-tests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</a:t>
            </a:r>
            <a:r>
              <a:rPr lang="en-US" altLang="zh-CN"/>
              <a:t>zcmp</a:t>
            </a:r>
            <a:r>
              <a:rPr lang="zh-CN" altLang="en-US"/>
              <a:t>扩展是一种对源程序优化代码体积的扩展。</a:t>
            </a:r>
            <a:endParaRPr lang="zh-CN" altLang="en-US"/>
          </a:p>
          <a:p>
            <a:r>
              <a:rPr lang="zh-CN" altLang="en-US"/>
              <a:t>所以如果想要生成这个扩展的指令的话，只需要修改一下编译时候的选项就可以，不需要特别去写测试程序。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生成出来的程序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下面是我使用</a:t>
            </a:r>
            <a:r>
              <a:rPr lang="en-US" altLang="zh-CN"/>
              <a:t>riscv-tests</a:t>
            </a:r>
            <a:r>
              <a:rPr lang="zh-CN" altLang="en-US"/>
              <a:t>生成的带有</a:t>
            </a:r>
            <a:r>
              <a:rPr lang="en-US" altLang="zh-CN"/>
              <a:t>zcmp</a:t>
            </a:r>
            <a:r>
              <a:rPr lang="zh-CN" altLang="en-US"/>
              <a:t>扩展的程序。可以看到下面的</a:t>
            </a:r>
            <a:r>
              <a:rPr lang="en-US" altLang="zh-CN"/>
              <a:t>__umoddi3</a:t>
            </a:r>
            <a:r>
              <a:rPr lang="zh-CN" altLang="en-US"/>
              <a:t>这个函数开头和返回的时候都带有</a:t>
            </a:r>
            <a:r>
              <a:rPr lang="en-US" altLang="zh-CN"/>
              <a:t>cm.push</a:t>
            </a:r>
            <a:r>
              <a:rPr lang="zh-CN" altLang="en-US"/>
              <a:t>和</a:t>
            </a:r>
            <a:r>
              <a:rPr lang="en-US" altLang="zh-CN"/>
              <a:t>cm.pop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71800"/>
            <a:ext cx="6524625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5" y="3943350"/>
            <a:ext cx="620077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如果不使用</a:t>
            </a:r>
            <a:r>
              <a:rPr lang="en-US" altLang="zh-CN"/>
              <a:t>zcmp</a:t>
            </a:r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riscv</a:t>
            </a:r>
            <a:r>
              <a:rPr lang="zh-CN" altLang="en-US"/>
              <a:t>的文档中，有一个例子</a:t>
            </a:r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-68580"/>
            <a:ext cx="7512050" cy="6926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WPS Presentation</Application>
  <PresentationFormat>宽屏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rez</cp:lastModifiedBy>
  <cp:revision>7</cp:revision>
  <dcterms:created xsi:type="dcterms:W3CDTF">2024-11-12T16:32:28Z</dcterms:created>
  <dcterms:modified xsi:type="dcterms:W3CDTF">2024-11-12T16:32:28Z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