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12" name="作者和日期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792480">
              <a:spcBef>
                <a:spcPts val="0"/>
              </a:spcBef>
              <a:buClrTx/>
              <a:buSzTx/>
              <a:buNone/>
              <a:defRPr sz="336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13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说明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100%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07" name="事实信息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属性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418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属性</a:t>
            </a:r>
          </a:p>
        </p:txBody>
      </p:sp>
      <p:sp>
        <p:nvSpPr>
          <p:cNvPr id="116" name="正文级别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“著名引文”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1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粉色背景下的两只水母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5" name="深蓝色背景下两只触碰的水母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6" name="蓝色背景下的两只水母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2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深蓝色背景下两只触碰的水母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深蓝色背景下两只触碰的水母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792480">
              <a:spcBef>
                <a:spcPts val="0"/>
              </a:spcBef>
              <a:buClrTx/>
              <a:buSzTx/>
              <a:buNone/>
              <a:defRPr sz="336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作者和日期</a:t>
            </a:r>
          </a:p>
        </p:txBody>
      </p:sp>
      <p:sp>
        <p:nvSpPr>
          <p:cNvPr id="23" name="演示文稿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演示文稿标题</a:t>
            </a:r>
          </a:p>
        </p:txBody>
      </p:sp>
      <p:sp>
        <p:nvSpPr>
          <p:cNvPr id="24" name="正文级别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演示文稿副标题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蓝色背景下的两只水母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幻灯片副标题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粉色背景下的两只水母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61" name="幻灯片标题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幻灯片标题</a:t>
            </a:r>
          </a:p>
        </p:txBody>
      </p:sp>
      <p:sp>
        <p:nvSpPr>
          <p:cNvPr id="62" name="正文级别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63" name="幻灯片副标题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幻灯片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幻灯片副标题</a:t>
            </a:r>
          </a:p>
        </p:txBody>
      </p:sp>
      <p:sp>
        <p:nvSpPr>
          <p:cNvPr id="8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议程副标题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784225">
              <a:spcBef>
                <a:spcPts val="0"/>
              </a:spcBef>
              <a:buClrTx/>
              <a:buSzTx/>
              <a:buNone/>
              <a:defRPr sz="51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议程副标题</a:t>
            </a:r>
          </a:p>
        </p:txBody>
      </p:sp>
      <p:sp>
        <p:nvSpPr>
          <p:cNvPr id="9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议程主题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9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b">
            <a:normAutofit/>
          </a:bodyPr>
          <a:lstStyle/>
          <a:p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t>幻灯片项目符号文本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ailcodege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Sailcodegen</a:t>
            </a:r>
          </a:p>
        </p:txBody>
      </p:sp>
      <p:sp>
        <p:nvSpPr>
          <p:cNvPr id="152" name="作者和日期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演示文稿副标题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 altLang="en-US">
                <a:ea typeface="SimSun" charset="0"/>
              </a:rPr>
              <a:t>从</a:t>
            </a:r>
            <a:r>
              <a:rPr lang="en-US" altLang="zh-CN">
                <a:ea typeface="SimSun" charset="0"/>
              </a:rPr>
              <a:t>rvdecoderdb</a:t>
            </a:r>
            <a:r>
              <a:rPr lang="zh-CN" altLang="en-US">
                <a:ea typeface="SimSun" charset="0"/>
              </a:rPr>
              <a:t>开始</a:t>
            </a:r>
            <a:endParaRPr lang="zh-CN" altLang="en-US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rvdecoderdb</a:t>
            </a:r>
            <a:r>
              <a:rPr lang="zh-CN" altLang="en-US">
                <a:ea typeface="SimSun" charset="0"/>
              </a:rPr>
              <a:t>可以导出现有</a:t>
            </a:r>
            <a:r>
              <a:rPr lang="en-US" altLang="zh-CN">
                <a:ea typeface="SimSun" charset="0"/>
              </a:rPr>
              <a:t>riscv spec</a:t>
            </a:r>
            <a:r>
              <a:rPr lang="zh-CN" altLang="en-US">
                <a:ea typeface="SimSun" charset="0"/>
              </a:rPr>
              <a:t>的指令编码。</a:t>
            </a:r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sailcodegen</a:t>
            </a:r>
            <a:r>
              <a:rPr lang="zh-CN" altLang="en-US">
                <a:ea typeface="SimSun" charset="0"/>
              </a:rPr>
              <a:t>在</a:t>
            </a:r>
            <a:r>
              <a:rPr lang="en-US" altLang="zh-CN">
                <a:ea typeface="SimSun" charset="0"/>
              </a:rPr>
              <a:t>rvdecoderdb</a:t>
            </a:r>
            <a:r>
              <a:rPr lang="zh-CN" altLang="en-US">
                <a:ea typeface="SimSun" charset="0"/>
              </a:rPr>
              <a:t>的基础上来生成每个指令的</a:t>
            </a:r>
            <a:r>
              <a:rPr lang="en-US" altLang="zh-CN">
                <a:ea typeface="SimSun" charset="0"/>
              </a:rPr>
              <a:t>decoder</a:t>
            </a:r>
            <a:r>
              <a:rPr lang="zh-CN" altLang="en-US">
                <a:ea typeface="SimSun" charset="0"/>
              </a:rPr>
              <a:t>，</a:t>
            </a:r>
            <a:r>
              <a:rPr lang="en-US" altLang="zh-CN">
                <a:ea typeface="SimSun" charset="0"/>
              </a:rPr>
              <a:t>encoder</a:t>
            </a:r>
            <a:r>
              <a:rPr lang="zh-CN" altLang="en-US">
                <a:ea typeface="SimSun" charset="0"/>
              </a:rPr>
              <a:t>。让</a:t>
            </a:r>
            <a:r>
              <a:rPr lang="en-US" altLang="zh-CN">
                <a:ea typeface="SimSun" charset="0"/>
              </a:rPr>
              <a:t>sail</a:t>
            </a:r>
            <a:r>
              <a:rPr lang="zh-CN" altLang="en-US">
                <a:ea typeface="SimSun" charset="0"/>
              </a:rPr>
              <a:t>不再管每个指令的编码。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en-US">
                <a:ea typeface="SimSun" charset="0"/>
              </a:rPr>
              <a:t>sailcodegen</a:t>
            </a:r>
            <a:r>
              <a:rPr lang="zh-CN" altLang="en-US">
                <a:ea typeface="SimSun" charset="0"/>
              </a:rPr>
              <a:t>导出指令</a:t>
            </a:r>
            <a:r>
              <a:rPr lang="en-US" altLang="zh-CN">
                <a:ea typeface="SimSun" charset="0"/>
              </a:rPr>
              <a:t>excute</a:t>
            </a:r>
            <a:endParaRPr lang="en-US" altLang="zh-CN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SimSun" charset="0"/>
              </a:rPr>
              <a:t>sailcodegen</a:t>
            </a:r>
            <a:r>
              <a:rPr lang="zh-CN" altLang="en-US">
                <a:ea typeface="SimSun" charset="0"/>
              </a:rPr>
              <a:t>根据右边的目录</a:t>
            </a:r>
            <a:endParaRPr lang="zh-CN" altLang="en-US">
              <a:ea typeface="SimSun" charset="0"/>
            </a:endParaRPr>
          </a:p>
          <a:p>
            <a:pPr marL="0" indent="0">
              <a:buNone/>
            </a:pPr>
            <a:r>
              <a:rPr lang="zh-CN" altLang="en-US">
                <a:ea typeface="SimSun" charset="0"/>
              </a:rPr>
              <a:t>结构导出指令的</a:t>
            </a:r>
            <a:r>
              <a:rPr lang="en-US" altLang="zh-CN">
                <a:ea typeface="SimSun" charset="0"/>
              </a:rPr>
              <a:t>excute</a:t>
            </a:r>
            <a:endParaRPr lang="en-US" altLang="zh-CN">
              <a:ea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7675" y="4481830"/>
            <a:ext cx="13780770" cy="68999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 altLang="en-US">
                <a:ea typeface="SimSun" charset="0"/>
              </a:rPr>
              <a:t>生成出来的</a:t>
            </a:r>
            <a:r>
              <a:rPr lang="en-US" altLang="zh-CN">
                <a:ea typeface="SimSun" charset="0"/>
              </a:rPr>
              <a:t>.sail</a:t>
            </a:r>
            <a:r>
              <a:rPr lang="zh-CN" altLang="en-US">
                <a:ea typeface="SimSun" charset="0"/>
              </a:rPr>
              <a:t>文件</a:t>
            </a:r>
            <a:endParaRPr lang="zh-CN" altLang="en-US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imSun" charset="0"/>
              </a:rPr>
              <a:t>add</a:t>
            </a:r>
            <a:r>
              <a:rPr lang="zh-CN" altLang="en-US">
                <a:ea typeface="SimSun" charset="0"/>
              </a:rPr>
              <a:t>这个指令生成出来的</a:t>
            </a:r>
            <a:r>
              <a:rPr lang="en-US" altLang="zh-CN">
                <a:ea typeface="SimSun" charset="0"/>
              </a:rPr>
              <a:t>ast</a:t>
            </a:r>
            <a:r>
              <a:rPr lang="zh-CN" altLang="en-US">
                <a:ea typeface="SimSun" charset="0"/>
              </a:rPr>
              <a:t>，</a:t>
            </a:r>
            <a:r>
              <a:rPr lang="en-US" altLang="zh-CN">
                <a:ea typeface="SimSun" charset="0"/>
              </a:rPr>
              <a:t>encdec</a:t>
            </a:r>
            <a:r>
              <a:rPr lang="zh-CN" altLang="en-US">
                <a:ea typeface="SimSun" charset="0"/>
              </a:rPr>
              <a:t>，</a:t>
            </a:r>
            <a:r>
              <a:rPr lang="en-US" altLang="zh-CN">
                <a:ea typeface="SimSun" charset="0"/>
              </a:rPr>
              <a:t>excute</a:t>
            </a:r>
            <a:r>
              <a:rPr lang="zh-CN" altLang="en-US">
                <a:ea typeface="SimSun" charset="0"/>
              </a:rPr>
              <a:t>就像下面这样。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因为</a:t>
            </a:r>
            <a:r>
              <a:rPr lang="en-US" altLang="zh-CN">
                <a:ea typeface="SimSun" charset="0"/>
              </a:rPr>
              <a:t>rvdecoderdb</a:t>
            </a:r>
            <a:r>
              <a:rPr lang="zh-CN" altLang="en-US">
                <a:ea typeface="SimSun" charset="0"/>
              </a:rPr>
              <a:t>有指令参数的位置信息，所以</a:t>
            </a:r>
            <a:r>
              <a:rPr lang="en-US" altLang="zh-CN">
                <a:ea typeface="SimSun" charset="0"/>
              </a:rPr>
              <a:t>encdec</a:t>
            </a:r>
            <a:r>
              <a:rPr lang="zh-CN" altLang="en-US">
                <a:ea typeface="SimSun" charset="0"/>
              </a:rPr>
              <a:t>也能准确生成</a:t>
            </a:r>
            <a:r>
              <a:rPr lang="en-US" altLang="zh-CN">
                <a:ea typeface="SimSun" charset="0"/>
              </a:rPr>
              <a:t>rd rs1</a:t>
            </a:r>
            <a:r>
              <a:rPr lang="zh-CN" altLang="en-US">
                <a:ea typeface="SimSun" charset="0"/>
              </a:rPr>
              <a:t>这些的</a:t>
            </a:r>
            <a:r>
              <a:rPr lang="en-US" altLang="zh-CN">
                <a:ea typeface="SimSun" charset="0"/>
              </a:rPr>
              <a:t>enc dec</a:t>
            </a:r>
            <a:r>
              <a:rPr lang="zh-CN" altLang="en-US">
                <a:ea typeface="SimSun" charset="0"/>
              </a:rPr>
              <a:t>。</a:t>
            </a:r>
            <a:endParaRPr lang="zh-CN" altLang="en-US">
              <a:ea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8226425"/>
            <a:ext cx="21953855" cy="39719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 altLang="en-US">
                <a:ea typeface="SimSun" charset="0"/>
              </a:rPr>
              <a:t>动态生成</a:t>
            </a:r>
            <a:r>
              <a:rPr lang="en-US" altLang="zh-CN">
                <a:ea typeface="SimSun" charset="0"/>
              </a:rPr>
              <a:t>GPR</a:t>
            </a:r>
            <a:r>
              <a:rPr lang="zh-CN" altLang="en-US">
                <a:ea typeface="SimSun" charset="0"/>
              </a:rPr>
              <a:t>读写函数</a:t>
            </a:r>
            <a:endParaRPr lang="zh-CN" altLang="en-US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>
                <a:ea typeface="SimSun" charset="0"/>
              </a:rPr>
              <a:t>这里采取了和</a:t>
            </a:r>
            <a:r>
              <a:rPr lang="en-US" altLang="zh-CN">
                <a:ea typeface="SimSun" charset="0"/>
              </a:rPr>
              <a:t>sail-riscv</a:t>
            </a:r>
            <a:r>
              <a:rPr lang="zh-CN" altLang="en-US">
                <a:ea typeface="SimSun" charset="0"/>
              </a:rPr>
              <a:t>的</a:t>
            </a:r>
            <a:r>
              <a:rPr lang="en-US" altLang="zh-CN">
                <a:ea typeface="SimSun" charset="0"/>
              </a:rPr>
              <a:t>GPR</a:t>
            </a:r>
            <a:r>
              <a:rPr lang="zh-CN" altLang="en-US">
                <a:ea typeface="SimSun" charset="0"/>
              </a:rPr>
              <a:t>不同的实现逻辑。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因为要根据扩展名来生成，像是</a:t>
            </a:r>
            <a:r>
              <a:rPr lang="en-US" altLang="zh-CN">
                <a:ea typeface="SimSun" charset="0"/>
              </a:rPr>
              <a:t>rv32e</a:t>
            </a:r>
            <a:r>
              <a:rPr lang="zh-CN" altLang="en-US">
                <a:ea typeface="SimSun" charset="0"/>
              </a:rPr>
              <a:t>就只有</a:t>
            </a:r>
            <a:r>
              <a:rPr lang="en-US" altLang="zh-CN">
                <a:ea typeface="SimSun" charset="0"/>
              </a:rPr>
              <a:t>16</a:t>
            </a:r>
            <a:r>
              <a:rPr lang="zh-CN" altLang="en-US">
                <a:ea typeface="SimSun" charset="0"/>
              </a:rPr>
              <a:t>个寄存器，</a:t>
            </a:r>
            <a:endParaRPr lang="zh-CN" altLang="en-US">
              <a:ea typeface="SimSun" charset="0"/>
            </a:endParaRPr>
          </a:p>
          <a:p>
            <a:pPr marL="0" indent="0">
              <a:buNone/>
            </a:pPr>
            <a:r>
              <a:rPr lang="en-US" altLang="zh-CN">
                <a:ea typeface="SimSun" charset="0"/>
              </a:rPr>
              <a:t>    </a:t>
            </a:r>
            <a:r>
              <a:rPr lang="zh-CN" altLang="en-US">
                <a:ea typeface="SimSun" charset="0"/>
              </a:rPr>
              <a:t>所以需要动态生成。</a:t>
            </a:r>
            <a:endParaRPr lang="zh-CN" altLang="en-US">
              <a:ea typeface="SimSun" charset="0"/>
            </a:endParaRPr>
          </a:p>
          <a:p>
            <a:pPr marL="0" indent="0">
              <a:buNone/>
            </a:pPr>
            <a:r>
              <a:rPr lang="zh-CN" altLang="en-US">
                <a:ea typeface="SimSun" charset="0"/>
              </a:rPr>
              <a:t>所以这里使用了</a:t>
            </a:r>
            <a:r>
              <a:rPr lang="en-US" altLang="zh-CN">
                <a:ea typeface="SimSun" charset="0"/>
              </a:rPr>
              <a:t>sail</a:t>
            </a:r>
            <a:r>
              <a:rPr lang="zh-CN" altLang="en-US">
                <a:ea typeface="SimSun" charset="0"/>
              </a:rPr>
              <a:t>的</a:t>
            </a:r>
            <a:r>
              <a:rPr lang="en-US" altLang="zh-CN">
                <a:ea typeface="SimSun" charset="0"/>
              </a:rPr>
              <a:t>clause</a:t>
            </a:r>
            <a:r>
              <a:rPr lang="zh-CN" altLang="en-US">
                <a:ea typeface="SimSun" charset="0"/>
              </a:rPr>
              <a:t>来实现这样的功能。</a:t>
            </a:r>
            <a:endParaRPr lang="zh-CN" altLang="en-US">
              <a:ea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0240" y="3905885"/>
            <a:ext cx="7033260" cy="90341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>
                <a:ea typeface="SimSun" charset="0"/>
              </a:rPr>
              <a:t>关于</a:t>
            </a:r>
            <a:r>
              <a:rPr lang="en-US" altLang="zh-CN">
                <a:ea typeface="SimSun" charset="0"/>
              </a:rPr>
              <a:t>CSR</a:t>
            </a:r>
            <a:endParaRPr lang="en-US" altLang="zh-CN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imSun" charset="0"/>
              </a:rPr>
              <a:t>因为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目前没有像是</a:t>
            </a:r>
            <a:r>
              <a:rPr lang="en-US" altLang="zh-CN">
                <a:ea typeface="SimSun" charset="0"/>
              </a:rPr>
              <a:t>rvdecoder</a:t>
            </a:r>
            <a:r>
              <a:rPr lang="zh-CN" altLang="en-US">
                <a:ea typeface="SimSun" charset="0"/>
              </a:rPr>
              <a:t>对指令编码一样详细的描述项目。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所以在这里使用</a:t>
            </a:r>
            <a:r>
              <a:rPr lang="en-US" altLang="zh-CN">
                <a:ea typeface="SimSun" charset="0"/>
              </a:rPr>
              <a:t>json</a:t>
            </a:r>
            <a:r>
              <a:rPr lang="zh-CN" altLang="en-US">
                <a:ea typeface="SimSun" charset="0"/>
              </a:rPr>
              <a:t>定义了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。</a:t>
            </a:r>
            <a:endParaRPr lang="zh-CN" altLang="en-US">
              <a:ea typeface="SimSun" charset="0"/>
            </a:endParaRPr>
          </a:p>
          <a:p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存在一些很难处理的地方，比如，在指令根据</a:t>
            </a:r>
            <a:r>
              <a:rPr lang="en-US" altLang="zh-CN">
                <a:ea typeface="SimSun" charset="0"/>
              </a:rPr>
              <a:t>csr no</a:t>
            </a:r>
            <a:r>
              <a:rPr lang="zh-CN" altLang="en-US">
                <a:ea typeface="SimSun" charset="0"/>
              </a:rPr>
              <a:t>读取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内容的时候，有一些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属于别的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的某些位，但也单独的给了一个</a:t>
            </a:r>
            <a:r>
              <a:rPr lang="en-US" altLang="zh-CN">
                <a:ea typeface="SimSun" charset="0"/>
              </a:rPr>
              <a:t>no</a:t>
            </a:r>
            <a:r>
              <a:rPr lang="zh-CN" altLang="en-US">
                <a:ea typeface="SimSun" charset="0"/>
              </a:rPr>
              <a:t>。</a:t>
            </a:r>
            <a:endParaRPr lang="zh-CN" altLang="en-US">
              <a:ea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7938135"/>
            <a:ext cx="15623540" cy="5784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>
                <a:ea typeface="SimSun" charset="0"/>
              </a:rPr>
              <a:t>关于</a:t>
            </a:r>
            <a:r>
              <a:rPr lang="en-US" altLang="zh-CN">
                <a:ea typeface="SimSun" charset="0"/>
              </a:rPr>
              <a:t>CSR</a:t>
            </a:r>
            <a:endParaRPr lang="en-US" altLang="zh-CN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ea typeface="SimSun" charset="0"/>
              </a:rPr>
              <a:t>然后这里尝试使用</a:t>
            </a:r>
            <a:r>
              <a:rPr lang="en-US" altLang="zh-CN">
                <a:ea typeface="SimSun" charset="0"/>
              </a:rPr>
              <a:t>json</a:t>
            </a:r>
            <a:r>
              <a:rPr lang="zh-CN" altLang="en-US">
                <a:ea typeface="SimSun" charset="0"/>
              </a:rPr>
              <a:t>文件来定义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详细的定义了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的位，这个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是否属于别的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。</a:t>
            </a:r>
            <a:endParaRPr lang="zh-CN" altLang="en-US">
              <a:ea typeface="SimSun" charset="0"/>
            </a:endParaRPr>
          </a:p>
          <a:p>
            <a:pPr marL="0" indent="0">
              <a:buNone/>
            </a:pP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的长度，名称信息。</a:t>
            </a:r>
            <a:endParaRPr lang="zh-CN" altLang="en-US">
              <a:ea typeface="SimSu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84295" y="521335"/>
            <a:ext cx="7175500" cy="119532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>
                <a:ea typeface="SimSun" charset="0"/>
              </a:rPr>
              <a:t>关于</a:t>
            </a:r>
            <a:r>
              <a:rPr lang="en-US" altLang="zh-CN">
                <a:ea typeface="SimSun" charset="0"/>
              </a:rPr>
              <a:t>CSR</a:t>
            </a:r>
            <a:endParaRPr lang="en-US" altLang="zh-CN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>
                <a:ea typeface="SimSun" charset="0"/>
              </a:rPr>
              <a:t>根据这个</a:t>
            </a:r>
            <a:r>
              <a:rPr lang="en-US" altLang="zh-CN">
                <a:ea typeface="SimSun" charset="0"/>
              </a:rPr>
              <a:t>json</a:t>
            </a:r>
            <a:r>
              <a:rPr lang="zh-CN" altLang="en-US">
                <a:ea typeface="SimSun" charset="0"/>
              </a:rPr>
              <a:t>文件自动生成</a:t>
            </a: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每个位的读写。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如果要详细定义读写的内容，可以在下面的</a:t>
            </a:r>
            <a:endParaRPr lang="zh-CN" altLang="en-US">
              <a:ea typeface="SimSun" charset="0"/>
            </a:endParaRPr>
          </a:p>
          <a:p>
            <a:pPr marL="0" indent="0">
              <a:buNone/>
            </a:pPr>
            <a:r>
              <a:rPr lang="en-US" altLang="zh-CN">
                <a:ea typeface="SimSun" charset="0"/>
              </a:rPr>
              <a:t>csr</a:t>
            </a:r>
            <a:r>
              <a:rPr lang="zh-CN" altLang="en-US">
                <a:ea typeface="SimSun" charset="0"/>
              </a:rPr>
              <a:t>文件夹下定义。</a:t>
            </a:r>
            <a:endParaRPr lang="zh-CN" altLang="en-US">
              <a:ea typeface="SimSun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64205" y="1241425"/>
            <a:ext cx="8143875" cy="11784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820" y="10098405"/>
            <a:ext cx="8386445" cy="32873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>
                <a:ea typeface="SimSun" charset="0"/>
              </a:rPr>
              <a:t>关于</a:t>
            </a:r>
            <a:r>
              <a:rPr lang="en-US" altLang="zh-CN">
                <a:ea typeface="SimSun" charset="0"/>
              </a:rPr>
              <a:t>FFI</a:t>
            </a:r>
            <a:endParaRPr lang="en-US" altLang="zh-CN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>
                <a:ea typeface="SimSun" charset="0"/>
              </a:rPr>
              <a:t>sailcodegen</a:t>
            </a:r>
            <a:r>
              <a:rPr lang="zh-CN" altLang="en-US">
                <a:ea typeface="SimSun" charset="0"/>
              </a:rPr>
              <a:t>这里使用</a:t>
            </a:r>
            <a:r>
              <a:rPr lang="en-US" altLang="zh-CN">
                <a:ea typeface="SimSun" charset="0"/>
              </a:rPr>
              <a:t>FFI</a:t>
            </a:r>
            <a:r>
              <a:rPr lang="zh-CN" altLang="en-US">
                <a:ea typeface="SimSun" charset="0"/>
              </a:rPr>
              <a:t>来把体系结构状态开放给外部修改。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把</a:t>
            </a:r>
            <a:r>
              <a:rPr lang="en-US" altLang="zh-CN">
                <a:ea typeface="SimSun" charset="0"/>
              </a:rPr>
              <a:t>sailcodegen</a:t>
            </a:r>
            <a:r>
              <a:rPr lang="zh-CN" altLang="en-US">
                <a:ea typeface="SimSun" charset="0"/>
              </a:rPr>
              <a:t>生成成一个库，然后给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来实现</a:t>
            </a:r>
            <a:r>
              <a:rPr lang="en-US" altLang="zh-CN">
                <a:ea typeface="SimSun" charset="0"/>
              </a:rPr>
              <a:t>main</a:t>
            </a:r>
            <a:r>
              <a:rPr lang="zh-CN" altLang="en-US">
                <a:ea typeface="SimSun" charset="0"/>
              </a:rPr>
              <a:t>函数。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使用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的目的是更方便的解析</a:t>
            </a:r>
            <a:r>
              <a:rPr lang="en-US" altLang="zh-CN">
                <a:ea typeface="SimSun" charset="0"/>
              </a:rPr>
              <a:t>elf</a:t>
            </a:r>
            <a:r>
              <a:rPr lang="zh-CN" altLang="en-US">
                <a:ea typeface="SimSun" charset="0"/>
              </a:rPr>
              <a:t>。</a:t>
            </a:r>
            <a:endParaRPr lang="zh-CN" altLang="en-US">
              <a:ea typeface="SimSun" charset="0"/>
            </a:endParaRPr>
          </a:p>
          <a:p>
            <a:r>
              <a:rPr lang="zh-CN" altLang="en-US">
                <a:ea typeface="SimSun" charset="0"/>
              </a:rPr>
              <a:t>也重写的读写</a:t>
            </a:r>
            <a:r>
              <a:rPr lang="en-US" altLang="zh-CN">
                <a:ea typeface="SimSun" charset="0"/>
              </a:rPr>
              <a:t>mem</a:t>
            </a:r>
            <a:r>
              <a:rPr lang="zh-CN" altLang="en-US">
                <a:ea typeface="SimSun" charset="0"/>
              </a:rPr>
              <a:t>，取指令的函数，交给外部</a:t>
            </a:r>
            <a:r>
              <a:rPr lang="en-US" altLang="zh-CN">
                <a:ea typeface="SimSun" charset="0"/>
              </a:rPr>
              <a:t>rust</a:t>
            </a:r>
            <a:r>
              <a:rPr lang="zh-CN" altLang="en-US">
                <a:ea typeface="SimSun" charset="0"/>
              </a:rPr>
              <a:t>来实现。</a:t>
            </a:r>
            <a:endParaRPr lang="zh-CN" altLang="en-US">
              <a:ea typeface="SimSun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rPr lang="zh-CN" altLang="en-US">
                <a:ea typeface="SimSun" charset="0"/>
              </a:rPr>
              <a:t>实际效果</a:t>
            </a:r>
            <a:endParaRPr lang="zh-CN" altLang="en-US">
              <a:ea typeface="SimSun" charset="0"/>
            </a:endParaRP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en-US">
              <a:ea typeface="SimSun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粉色背景下的两只水母" descr="粉色背景下的两只水母"/>
          <p:cNvPicPr>
            <a:picLocks noChangeAspect="1"/>
          </p:cNvPicPr>
          <p:nvPr>
            <p:ph type="pic" idx="21"/>
          </p:nvPr>
        </p:nvPicPr>
        <p:blipFill>
          <a:blip r:embed="rId1"/>
          <a:srcRect l="11118" r="21748"/>
          <a:stretch>
            <a:fillRect/>
          </a:stretch>
        </p:blipFill>
        <p:spPr>
          <a:xfrm>
            <a:off x="12204700" y="0"/>
            <a:ext cx="12192000" cy="13716000"/>
          </a:xfrm>
          <a:prstGeom prst="rect">
            <a:avLst/>
          </a:prstGeom>
        </p:spPr>
      </p:pic>
      <p:sp>
        <p:nvSpPr>
          <p:cNvPr id="156" name="为什么会需要sailcodeg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6720" spc="-201"/>
            </a:lvl1pPr>
          </a:lstStyle>
          <a:p>
            <a:r>
              <a:t>为什么会需要sailcodegen</a:t>
            </a:r>
          </a:p>
        </p:txBody>
      </p:sp>
      <p:sp>
        <p:nvSpPr>
          <p:cNvPr id="157" name="先来看看sail-riscv的问题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先来看看sail-riscv的问题</a:t>
            </a:r>
          </a:p>
        </p:txBody>
      </p:sp>
      <p:sp>
        <p:nvSpPr>
          <p:cNvPr id="158" name="幻灯片副标题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ail-risc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sail-riscv</a:t>
            </a:r>
          </a:p>
        </p:txBody>
      </p:sp>
      <p:sp>
        <p:nvSpPr>
          <p:cNvPr id="161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2" name="Sail是用来描述ISA语意的语言，它的优势应该是动态长度的bits，在这个基础上做各种运算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Sail是用来描述ISA语意的语言，它的优势应该是动态长度的bits，在这个基础上做各种运算。</a:t>
            </a:r>
          </a:p>
          <a:p>
            <a:r>
              <a:t>而使用sail做的sail-riscv是一个很好的描述ISA行为的工具。</a:t>
            </a:r>
          </a:p>
          <a:p>
            <a:r>
              <a:t>但是既然都能表示ISA的行为了，拿来做芯片验证会很好。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ail-riscv目前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t>sail-riscv目前的问题</a:t>
            </a:r>
          </a:p>
        </p:txBody>
      </p:sp>
      <p:sp>
        <p:nvSpPr>
          <p:cNvPr id="16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66" name="Sail-riscv用了和spike，qemu一样很软件工程的思路，对内部很多函数封装，导致阅读ISA指令的行为很不轻松。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Sail-riscv用了和spike，qemu一样很软件工程的思路，对内部很多函数封装，导致阅读ISA指令的行为很不轻松。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例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08990">
              <a:defRPr sz="8230" spc="-246"/>
            </a:lvl1pPr>
          </a:lstStyle>
          <a:p>
            <a:r>
              <a:t>例如</a:t>
            </a:r>
          </a:p>
        </p:txBody>
      </p:sp>
      <p:sp>
        <p:nvSpPr>
          <p:cNvPr id="169" name="JAL指令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5020"/>
            </a:lvl1pPr>
          </a:lstStyle>
          <a:p>
            <a:r>
              <a:t>JAL指令</a:t>
            </a:r>
          </a:p>
        </p:txBody>
      </p:sp>
      <p:sp>
        <p:nvSpPr>
          <p:cNvPr id="170" name="幻灯片项目符号文本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7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150" y="4314851"/>
            <a:ext cx="12003945" cy="86788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5944" y="4260202"/>
            <a:ext cx="10341652" cy="186088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3" name="或许？这样就可以"/>
          <p:cNvSpPr txBox="1"/>
          <p:nvPr/>
        </p:nvSpPr>
        <p:spPr>
          <a:xfrm>
            <a:off x="15306899" y="6742206"/>
            <a:ext cx="5044240" cy="8763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>
            <a:lvl1pPr>
              <a:defRPr sz="4300">
                <a:solidFill>
                  <a:schemeClr val="accent5"/>
                </a:solidFill>
              </a:defRPr>
            </a:lvl1pPr>
          </a:lstStyle>
          <a:p>
            <a:r>
              <a:t>或许？这样就可以</a:t>
            </a:r>
          </a:p>
        </p:txBody>
      </p:sp>
      <p:sp>
        <p:nvSpPr>
          <p:cNvPr id="174" name="让指令的逻辑仅仅只是指令应该做的，…"/>
          <p:cNvSpPr txBox="1"/>
          <p:nvPr/>
        </p:nvSpPr>
        <p:spPr>
          <a:xfrm>
            <a:off x="13927276" y="8922744"/>
            <a:ext cx="8318501" cy="213344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>
              <a:defRPr sz="3800"/>
            </a:pPr>
            <a:r>
              <a:t>让指令的逻辑仅仅只是指令应该做的，</a:t>
            </a:r>
          </a:p>
          <a:p>
            <a:pPr>
              <a:defRPr sz="3800"/>
            </a:pPr>
            <a:r>
              <a:t>就算是要处理exception，</a:t>
            </a:r>
          </a:p>
          <a:p>
            <a:pPr>
              <a:defRPr sz="3800"/>
            </a:pPr>
            <a:r>
              <a:t>也可以放到外部处理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ail-riscv目前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t>sail-riscv目前的问题</a:t>
            </a:r>
          </a:p>
        </p:txBody>
      </p:sp>
      <p:sp>
        <p:nvSpPr>
          <p:cNvPr id="177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8" name="Sail-riscv很大的一个问题是它在sail语言内部实现了内存模型，不支持把内存模型放在sail外部处理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Sail-riscv很大的一个问题是它在sail语言内部实现了内存模型，不支持把内存模型放在sail外部处理。</a:t>
            </a:r>
          </a:p>
          <a:p>
            <a:r>
              <a:t>就导致如果你想实现任何设备，甚至更简单一点的功能，比如扩充内存。</a:t>
            </a:r>
          </a:p>
          <a:p>
            <a:r>
              <a:t>都需要在sail内部去修改。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ail-riscv目前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t>sail-riscv目前的问题</a:t>
            </a:r>
          </a:p>
        </p:txBody>
      </p:sp>
      <p:sp>
        <p:nvSpPr>
          <p:cNvPr id="181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2" name="Sail-riscv也不支持开放csr给外部修改，为什么需要这个功能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Sail-riscv也不支持开放csr给外部修改，为什么需要这个功能。</a:t>
            </a:r>
          </a:p>
          <a:p>
            <a:r>
              <a:t>比如下面这个场景，假如外部一个定时器或者什么的中断来了，sail-riscv没有办法处理，根本不会执行处理中断的流程，因为和中断相关的csr不允许外部修改，例如mip。</a:t>
            </a:r>
          </a:p>
          <a:p>
            <a:r>
              <a:t>所以sail-riscv不支持对有中断功能的芯片进行difftest。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ail-riscv目前的问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t>sail-riscv目前的问题</a:t>
            </a:r>
          </a:p>
        </p:txBody>
      </p:sp>
      <p:sp>
        <p:nvSpPr>
          <p:cNvPr id="185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86" name="还有一些问题，比如说是有的人可能想按照自己的方案去实现指令，自己去实现新的扩展。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还有一些问题，比如说是有的人可能想按照自己的方案去实现指令，自己去实现新的扩展。</a:t>
            </a:r>
          </a:p>
          <a:p>
            <a:r>
              <a:t>Sail-riscv也没有开放这样的功能，而且因为sail-riscv封装的程度很高，导致上手难度会有点大。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ailcodegen的目的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2480">
              <a:defRPr sz="8065" spc="-241"/>
            </a:lvl1pPr>
          </a:lstStyle>
          <a:p>
            <a:r>
              <a:t>sailcodegen的目的</a:t>
            </a:r>
          </a:p>
        </p:txBody>
      </p:sp>
      <p:sp>
        <p:nvSpPr>
          <p:cNvPr id="189" name="幻灯片副标题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90" name="实现指令只考虑指令的逻辑（精简公共函数库）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实现指令只考虑指令的逻辑（精简公共函数库）</a:t>
            </a:r>
          </a:p>
          <a:p>
            <a:r>
              <a:t>开放内存模型到外部实现</a:t>
            </a:r>
          </a:p>
          <a:p>
            <a:r>
              <a:t>开放体系结构状态给外部</a:t>
            </a:r>
          </a:p>
          <a:p>
            <a:r>
              <a:t>支持用户自定义指令，扩展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WPS Presentation</Application>
  <PresentationFormat/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Avenir Next Regular</vt:lpstr>
      <vt:lpstr>Comfortaa Light</vt:lpstr>
      <vt:lpstr>Avenir Next Medium</vt:lpstr>
      <vt:lpstr>Avenir Next Demi Bold</vt:lpstr>
      <vt:lpstr>Helvetica Neue</vt:lpstr>
      <vt:lpstr>SimSun</vt:lpstr>
      <vt:lpstr>Droid Sans Fallback</vt:lpstr>
      <vt:lpstr>Microsoft YaHei</vt:lpstr>
      <vt:lpstr>Nimbus Roman No9 L</vt:lpstr>
      <vt:lpstr>Arial Unicode MS</vt:lpstr>
      <vt:lpstr>Avenir Next Demi Bold</vt:lpstr>
      <vt:lpstr>OpenSymbol</vt:lpstr>
      <vt:lpstr>31_ColorGradientLight</vt:lpstr>
      <vt:lpstr>Sailcodegen</vt:lpstr>
      <vt:lpstr>为什么会需要sailcodegen</vt:lpstr>
      <vt:lpstr>sail-riscv</vt:lpstr>
      <vt:lpstr>sail-riscv目前的问题</vt:lpstr>
      <vt:lpstr>例如</vt:lpstr>
      <vt:lpstr>sail-riscv目前的问题</vt:lpstr>
      <vt:lpstr>sail-riscv目前的问题</vt:lpstr>
      <vt:lpstr>sail-riscv目前的问题</vt:lpstr>
      <vt:lpstr>sailcodegen的目的</vt:lpstr>
      <vt:lpstr>sailcodegen的目的</vt:lpstr>
      <vt:lpstr>从rvdecoderdb开始</vt:lpstr>
      <vt:lpstr>sailcodegen导出指令excute</vt:lpstr>
      <vt:lpstr>生成出来的.sail文件</vt:lpstr>
      <vt:lpstr>动态生成GPR读写函数</vt:lpstr>
      <vt:lpstr>关于CSR</vt:lpstr>
      <vt:lpstr>关于CSR</vt:lpstr>
      <vt:lpstr>关于CSR</vt:lpstr>
      <vt:lpstr>关于FFI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Sailcodegen</dc:title>
  <dc:creator/>
  <cp:lastModifiedBy>rez</cp:lastModifiedBy>
  <cp:revision>2</cp:revision>
  <dcterms:created xsi:type="dcterms:W3CDTF">2025-04-09T04:19:58Z</dcterms:created>
  <dcterms:modified xsi:type="dcterms:W3CDTF">2025-04-09T04:19:58Z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