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2"/>
  </p:handoutMasterIdLst>
  <p:sldIdLst>
    <p:sldId id="256" r:id="rId3"/>
    <p:sldId id="257" r:id="rId4"/>
    <p:sldId id="258" r:id="rId5"/>
    <p:sldId id="259" r:id="rId6"/>
    <p:sldId id="260" r:id="rId8"/>
    <p:sldId id="261" r:id="rId9"/>
    <p:sldId id="262" r:id="rId10"/>
    <p:sldId id="263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npc</a:t>
            </a:r>
            <a:r>
              <a:rPr lang="zh-CN" altLang="en-US"/>
              <a:t>连接</a:t>
            </a:r>
            <a:r>
              <a:rPr lang="en-US" altLang="zh-CN"/>
              <a:t>sail-riscv</a:t>
            </a:r>
            <a:r>
              <a:rPr lang="zh-CN" altLang="en-US"/>
              <a:t>的尝试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sail-riscv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sail-riscv </a:t>
            </a:r>
            <a:r>
              <a:rPr lang="zh-CN" altLang="en-US"/>
              <a:t>目前只按照</a:t>
            </a:r>
            <a:r>
              <a:rPr lang="en-US" altLang="zh-CN"/>
              <a:t>rvfi-dii</a:t>
            </a:r>
            <a:r>
              <a:rPr lang="zh-CN" altLang="en-US"/>
              <a:t>协议开放了接口</a:t>
            </a:r>
            <a:r>
              <a:rPr lang="zh-CN"/>
              <a:t>来接收别的软件的指令注入，也不会返回两者运行有差异的信息。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多周期流水线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因为</a:t>
            </a:r>
            <a:r>
              <a:rPr lang="en-US" altLang="zh-CN"/>
              <a:t>cpu</a:t>
            </a:r>
            <a:r>
              <a:rPr lang="zh-CN" altLang="en-US"/>
              <a:t>需要有多周期流水线的方式来提升</a:t>
            </a:r>
            <a:r>
              <a:rPr lang="en-US" altLang="zh-CN"/>
              <a:t>IPC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但是这样会造成多周期流水线比单周期的</a:t>
            </a:r>
            <a:r>
              <a:rPr lang="en-US" altLang="zh-CN"/>
              <a:t>cpu</a:t>
            </a:r>
            <a:r>
              <a:rPr lang="zh-CN" altLang="en-US"/>
              <a:t>更难确定指令执行完成的时机。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比如当访问内存的时候，会使得</a:t>
            </a:r>
            <a:r>
              <a:rPr lang="en-US" altLang="zh-CN"/>
              <a:t>cache</a:t>
            </a:r>
            <a:r>
              <a:rPr lang="zh-CN" altLang="en-US"/>
              <a:t>对总线申请，然后把内存对应位置的数据写入</a:t>
            </a:r>
            <a:r>
              <a:rPr lang="en-US" altLang="zh-CN"/>
              <a:t>cache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这时候需要有</a:t>
            </a:r>
            <a:r>
              <a:rPr lang="en-US" altLang="zh-CN"/>
              <a:t>stall</a:t>
            </a:r>
            <a:r>
              <a:rPr lang="zh-CN" altLang="en-US"/>
              <a:t>信号，这样就会导致</a:t>
            </a:r>
            <a:r>
              <a:rPr lang="en-US" altLang="zh-CN"/>
              <a:t>cpu</a:t>
            </a:r>
            <a:r>
              <a:rPr lang="zh-CN" altLang="en-US"/>
              <a:t>执行一个指令完成的时机不固定。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还比如一些一些分支指令，分支预测等手段，可能造成对内存多次访问。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多周期流水线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58265" y="1090295"/>
            <a:ext cx="9302115" cy="56603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确定指令完成的时机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/>
          <a:p>
            <a:r>
              <a:rPr lang="zh-CN" altLang="en-US"/>
              <a:t>我将</a:t>
            </a:r>
            <a:r>
              <a:rPr lang="en-US" altLang="zh-CN"/>
              <a:t>commit</a:t>
            </a:r>
            <a:r>
              <a:rPr lang="zh-CN" altLang="en-US"/>
              <a:t>信号在</a:t>
            </a:r>
            <a:r>
              <a:rPr lang="en-US" altLang="zh-CN"/>
              <a:t>IFU</a:t>
            </a:r>
            <a:r>
              <a:rPr lang="zh-CN" altLang="en-US"/>
              <a:t>里设定为</a:t>
            </a:r>
            <a:endParaRPr lang="zh-CN" altLang="en-US"/>
          </a:p>
          <a:p>
            <a:r>
              <a:rPr lang="zh-CN" altLang="en-US"/>
              <a:t>io.IFPipReg.commit := io.icache.req.valid &amp;&amp; io.icache.resp.valid &amp;&amp; !reset.asBool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可以看到</a:t>
            </a:r>
            <a:r>
              <a:rPr lang="en-US" altLang="zh-CN"/>
              <a:t>commit</a:t>
            </a:r>
            <a:r>
              <a:rPr lang="zh-CN" altLang="en-US"/>
              <a:t>拉高的时候，指令和</a:t>
            </a:r>
            <a:r>
              <a:rPr lang="en-US" altLang="zh-CN"/>
              <a:t>pc</a:t>
            </a:r>
            <a:r>
              <a:rPr lang="zh-CN" altLang="en-US"/>
              <a:t>对齐。</a:t>
            </a:r>
            <a:endParaRPr lang="zh-CN" altLang="en-US"/>
          </a:p>
          <a:p>
            <a:r>
              <a:rPr lang="en-US" altLang="zh-CN"/>
              <a:t>IFU-&gt;IDU-&gt;EXU-&gt;MEM-&gt;WB</a:t>
            </a:r>
            <a:r>
              <a:rPr lang="zh-CN" altLang="en-US"/>
              <a:t>逐级传导到</a:t>
            </a:r>
            <a:r>
              <a:rPr lang="en-US" altLang="zh-CN"/>
              <a:t>WB</a:t>
            </a:r>
            <a:r>
              <a:rPr lang="zh-CN" altLang="en-US"/>
              <a:t>，代表指令执行完毕。</a:t>
            </a:r>
            <a:endParaRPr lang="zh-CN" altLang="en-US"/>
          </a:p>
          <a:p>
            <a:r>
              <a:rPr lang="zh-CN" altLang="en-US"/>
              <a:t>所以当</a:t>
            </a:r>
            <a:r>
              <a:rPr lang="en-US" altLang="zh-CN"/>
              <a:t>WB</a:t>
            </a:r>
            <a:r>
              <a:rPr lang="zh-CN" altLang="en-US"/>
              <a:t>收到</a:t>
            </a:r>
            <a:r>
              <a:rPr lang="en-US" altLang="zh-CN"/>
              <a:t>commit</a:t>
            </a:r>
            <a:r>
              <a:rPr lang="zh-CN" altLang="en-US"/>
              <a:t>拉高的时候，就可以向</a:t>
            </a:r>
            <a:r>
              <a:rPr lang="en-US" altLang="zh-CN"/>
              <a:t>sail-riscv</a:t>
            </a:r>
            <a:r>
              <a:rPr lang="zh-CN" altLang="en-US"/>
              <a:t>传递现在运行完的指令。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620" y="2686050"/>
            <a:ext cx="1166812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socket</a:t>
            </a:r>
            <a:r>
              <a:rPr lang="zh-CN" altLang="en-US"/>
              <a:t>连接</a:t>
            </a:r>
            <a:r>
              <a:rPr lang="en-US" altLang="zh-CN"/>
              <a:t>sail-riscv</a:t>
            </a:r>
            <a:endParaRPr lang="en-US" altLang="zh-CN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93750" y="1397000"/>
            <a:ext cx="10224135" cy="53041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RVFI-dii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sail-riscv</a:t>
            </a:r>
            <a:r>
              <a:rPr lang="zh-CN" altLang="en-US"/>
              <a:t>实现的</a:t>
            </a:r>
            <a:r>
              <a:rPr lang="en-US"/>
              <a:t>RVFI-DII</a:t>
            </a:r>
            <a:r>
              <a:rPr lang="zh-CN" altLang="en-US"/>
              <a:t>每次向</a:t>
            </a:r>
            <a:r>
              <a:rPr lang="en-US" altLang="zh-CN"/>
              <a:t>sail-riscv</a:t>
            </a:r>
            <a:r>
              <a:rPr lang="zh-CN" altLang="en-US"/>
              <a:t>按照下面的格式传递指令。记录传递指令的时间，指令信息。</a:t>
            </a:r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5520" y="2560955"/>
            <a:ext cx="10487660" cy="42970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对比</a:t>
            </a:r>
            <a:r>
              <a:rPr lang="en-US" altLang="zh-CN"/>
              <a:t>nemu</a:t>
            </a:r>
            <a:r>
              <a:rPr lang="zh-CN" altLang="en-US"/>
              <a:t>和</a:t>
            </a:r>
            <a:r>
              <a:rPr lang="en-US" altLang="zh-CN"/>
              <a:t>RVFI-dii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相比</a:t>
            </a:r>
            <a:r>
              <a:rPr lang="en-US" altLang="zh-CN"/>
              <a:t>RVFI-dii</a:t>
            </a:r>
            <a:r>
              <a:rPr lang="zh-CN" altLang="en-US"/>
              <a:t>，</a:t>
            </a:r>
            <a:r>
              <a:rPr lang="en-US" altLang="zh-CN"/>
              <a:t>nemu</a:t>
            </a:r>
            <a:r>
              <a:rPr lang="zh-CN" altLang="en-US"/>
              <a:t>直接设置内存块的内容，不用每次都使用套接字来传递一个指令。</a:t>
            </a:r>
            <a:endParaRPr lang="zh-CN" altLang="en-US"/>
          </a:p>
          <a:p>
            <a:r>
              <a:rPr lang="zh-CN" altLang="en-US"/>
              <a:t>如果硬件描述语言想要实现</a:t>
            </a:r>
            <a:r>
              <a:rPr lang="en-US" altLang="zh-CN"/>
              <a:t>RVFI-dii</a:t>
            </a:r>
            <a:r>
              <a:rPr lang="zh-CN" altLang="en-US"/>
              <a:t>需要魔改很多东西，如下图，需要更改</a:t>
            </a:r>
            <a:r>
              <a:rPr lang="en-US" altLang="zh-CN"/>
              <a:t>cpu</a:t>
            </a:r>
            <a:r>
              <a:rPr lang="zh-CN" altLang="en-US"/>
              <a:t>的实现才能做</a:t>
            </a:r>
            <a:r>
              <a:rPr lang="en-US" altLang="zh-CN"/>
              <a:t>differential test</a:t>
            </a:r>
            <a:r>
              <a:rPr lang="zh-CN" altLang="en-US"/>
              <a:t>。而</a:t>
            </a:r>
            <a:r>
              <a:rPr lang="en-US" altLang="zh-CN"/>
              <a:t>nemu</a:t>
            </a:r>
            <a:r>
              <a:rPr lang="zh-CN" altLang="en-US"/>
              <a:t>只需要设置把程序导入内存块就好。</a:t>
            </a:r>
            <a:endParaRPr lang="zh-CN" altLang="en-US"/>
          </a:p>
          <a:p>
            <a:r>
              <a:rPr lang="zh-CN" altLang="en-US"/>
              <a:t>目前</a:t>
            </a:r>
            <a:r>
              <a:rPr lang="en-US" altLang="zh-CN"/>
              <a:t>RVFI-dii</a:t>
            </a:r>
            <a:r>
              <a:rPr lang="zh-CN" altLang="en-US"/>
              <a:t>似乎有</a:t>
            </a:r>
            <a:r>
              <a:rPr lang="en-US" altLang="zh-CN"/>
              <a:t>v1</a:t>
            </a:r>
            <a:r>
              <a:rPr lang="zh-CN" altLang="en-US"/>
              <a:t>和</a:t>
            </a:r>
            <a:r>
              <a:rPr lang="en-US" altLang="zh-CN"/>
              <a:t>v2</a:t>
            </a:r>
            <a:r>
              <a:rPr lang="zh-CN" altLang="en-US"/>
              <a:t>两个版本</a:t>
            </a:r>
            <a:endParaRPr lang="zh-CN" altLang="en-US"/>
          </a:p>
          <a:p>
            <a:r>
              <a:rPr lang="zh-CN" altLang="en-US"/>
              <a:t>但是在网上找不到文档。</a:t>
            </a:r>
            <a:endParaRPr lang="zh-CN" altLang="en-US"/>
          </a:p>
          <a:p>
            <a:r>
              <a:rPr lang="zh-CN" altLang="en-US"/>
              <a:t>而且</a:t>
            </a:r>
            <a:r>
              <a:rPr lang="en-US" altLang="zh-CN"/>
              <a:t>sail-riscv</a:t>
            </a:r>
            <a:r>
              <a:rPr lang="zh-CN" altLang="en-US"/>
              <a:t>没有实现</a:t>
            </a:r>
            <a:endParaRPr lang="zh-CN" altLang="en-US"/>
          </a:p>
          <a:p>
            <a:r>
              <a:rPr lang="en-US" altLang="zh-CN"/>
              <a:t>RVFI_DII_Execution_Packet</a:t>
            </a:r>
            <a:r>
              <a:rPr lang="zh-CN" altLang="en-US"/>
              <a:t>这个结构。</a:t>
            </a:r>
            <a:endParaRPr lang="zh-CN" altLang="en-US"/>
          </a:p>
          <a:p>
            <a:r>
              <a:rPr lang="zh-CN" altLang="en-US"/>
              <a:t>导致</a:t>
            </a:r>
            <a:r>
              <a:rPr lang="en-US" altLang="zh-CN"/>
              <a:t>cpu</a:t>
            </a:r>
            <a:r>
              <a:rPr lang="zh-CN" altLang="en-US"/>
              <a:t>运行的结果传过去没有意义。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sail</a:t>
            </a:r>
            <a:r>
              <a:rPr lang="zh-CN" altLang="en-US"/>
              <a:t>那边只是简单做了一个</a:t>
            </a:r>
            <a:r>
              <a:rPr lang="en-US" altLang="zh-CN"/>
              <a:t>print</a:t>
            </a:r>
            <a:r>
              <a:rPr lang="zh-CN" altLang="en-US"/>
              <a:t>函数。</a:t>
            </a:r>
            <a:endParaRPr lang="zh-CN" altLang="en-US"/>
          </a:p>
          <a:p>
            <a:r>
              <a:rPr lang="zh-CN" altLang="en-US"/>
              <a:t>甚至都没有使用。</a:t>
            </a:r>
            <a:endParaRPr lang="zh-CN" altLang="en-US"/>
          </a:p>
          <a:p>
            <a:r>
              <a:rPr lang="zh-CN" altLang="en-US"/>
              <a:t>还有</a:t>
            </a:r>
            <a:r>
              <a:rPr lang="en-US" altLang="zh-CN"/>
              <a:t>RVFI-dii</a:t>
            </a:r>
            <a:r>
              <a:rPr lang="zh-CN" altLang="en-US"/>
              <a:t>不能设置起始地址。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52110" y="3009900"/>
            <a:ext cx="5539740" cy="31673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870</Words>
  <Application>WPS Presentation</Application>
  <PresentationFormat>宽屏</PresentationFormat>
  <Paragraphs>50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rez</cp:lastModifiedBy>
  <cp:revision>7</cp:revision>
  <dcterms:created xsi:type="dcterms:W3CDTF">2024-09-10T06:24:14Z</dcterms:created>
  <dcterms:modified xsi:type="dcterms:W3CDTF">2024-09-10T06:24:14Z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1033-11.1.0.11719</vt:lpwstr>
  </property>
  <property fmtid="{D5CDD505-2E9C-101B-9397-08002B2CF9AE}" pid="3" name="ICV">
    <vt:lpwstr/>
  </property>
</Properties>
</file>