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8" r:id="rId6"/>
    <p:sldId id="279" r:id="rId7"/>
    <p:sldId id="280" r:id="rId8"/>
    <p:sldId id="283" r:id="rId9"/>
    <p:sldId id="284" r:id="rId10"/>
    <p:sldId id="282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Repo-to-repo collaboration: </a:t>
            </a:r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18675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config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remote command offers such utility.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 Once you have mapped the remote repo you can push local branches to it.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</a:t>
            </a:r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0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In addition to configuring a remote repo URL, you may also need to set global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configuration options such as username, or email.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command lets you configure your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installation (or an individual repository) from the command line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stores configuration options in three separate files, which lets you scope options to individual repositories (local), user (Global), or the entire system (system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):</a:t>
            </a:r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Local: &lt;repo&gt;/.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Repository-specific settings.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Global: 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User-specific settings. This is where options set with the --global flag are stored.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System: $(prefix)/</a:t>
            </a:r>
            <a:r>
              <a:rPr lang="en-US" spc="-50" dirty="0" err="1">
                <a:latin typeface="+mj-lt"/>
                <a:ea typeface="+mj-ea"/>
                <a:cs typeface="+mj-cs"/>
              </a:rPr>
              <a:t>etc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System-wide settings.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Define the author name to be used for all commits in the current repository. Typically, you’ll want to use the --global flag to set configuration options for the current user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user.name &lt;name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Adding the --local option or not passing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level option at all, will set the user.name for the current local </a:t>
            </a:r>
            <a:r>
              <a:rPr lang="en-US" spc="-50">
                <a:latin typeface="+mj-lt"/>
                <a:ea typeface="+mj-ea"/>
                <a:cs typeface="+mj-cs"/>
              </a:rPr>
              <a:t>repository</a:t>
            </a:r>
            <a:r>
              <a:rPr lang="en-US" spc="-5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--local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&lt;email&gt;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Once you have mapped the remote repo you can push local branches to 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042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Version control software keeps track of every modification to the code in a special kind of database.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mistake is made, developers can turn back the clock and compare earlier versions of the code to help fix the mistake while minimizing disruption to all team members.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version control system.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2860766"/>
            <a:ext cx="6637907" cy="3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Setting up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Configure </a:t>
            </a:r>
            <a:r>
              <a:rPr lang="en-US" sz="3200" dirty="0" err="1" smtClean="0"/>
              <a:t>git</a:t>
            </a:r>
            <a:r>
              <a:rPr lang="en-US" sz="3200" b="1" dirty="0" smtClean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 smtClean="0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config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--global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user.email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”username@host.com”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 “username”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Initializing a new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init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cd /path/to/your/existing/code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To </a:t>
            </a:r>
            <a:r>
              <a:rPr lang="en-US" spc="-50" dirty="0">
                <a:latin typeface="+mj-lt"/>
                <a:ea typeface="+mj-ea"/>
                <a:cs typeface="+mj-cs"/>
              </a:rPr>
              <a:t>create a new repo, you'll use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command.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is a one-time command you use during the initial setup of a new repo.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Executing </a:t>
            </a:r>
            <a:r>
              <a:rPr lang="en-US" spc="-50" dirty="0">
                <a:latin typeface="+mj-lt"/>
                <a:ea typeface="+mj-ea"/>
                <a:cs typeface="+mj-cs"/>
              </a:rPr>
              <a:t>this command will create a new 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subdirectory in your current working directory. This will also create a new master branch.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&lt;project directory&gt;</a:t>
            </a:r>
          </a:p>
        </p:txBody>
      </p:sp>
    </p:spTree>
    <p:extLst>
      <p:ext uri="{BB962C8B-B14F-4D97-AF65-F5344CB8AC3E}">
        <p14:creationId xmlns:p14="http://schemas.microsoft.com/office/powerpoint/2010/main" val="2356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Cloning an existing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clone &lt;repo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If </a:t>
            </a:r>
            <a:r>
              <a:rPr lang="en-US" spc="-50" dirty="0">
                <a:latin typeface="+mj-lt"/>
                <a:ea typeface="+mj-ea"/>
                <a:cs typeface="+mj-cs"/>
              </a:rPr>
              <a:t>a project has already been set up in a central repository, the clone command is the most common way for users to obtain a local development clone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supports a few different network protocols and corresponding URL formats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When executed, the latest version of the remote repo files on the master branch will be pulled down and added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1052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changes to the repository: </a:t>
            </a:r>
            <a:r>
              <a:rPr lang="en-US" sz="3200" b="1" dirty="0" err="1"/>
              <a:t>git</a:t>
            </a:r>
            <a:r>
              <a:rPr lang="en-US" sz="3200" b="1" dirty="0"/>
              <a:t> add and </a:t>
            </a:r>
            <a:r>
              <a:rPr lang="en-US" sz="3200" b="1" dirty="0" err="1"/>
              <a:t>git</a:t>
            </a:r>
            <a:r>
              <a:rPr lang="en-US" sz="3200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/path/to/project</a:t>
            </a:r>
          </a:p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"test content for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tutorial" &gt;&gt;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"added CommitTest.txt to the repo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endParaRPr lang="en-US" spc="-50" dirty="0" smtClean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After executing this example, your repo will now have CommitTest.txt added to the history and will track future updates to the file</a:t>
            </a:r>
            <a:r>
              <a:rPr lang="en-US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</a:t>
            </a: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Another common use case for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is the --all option. Executing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--all will take any changed and untracked files in the repo and add them to the repo and update the repo's working tree.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Bare vs. cloned repositories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in the previous "Initializing a new Repository" section to set up your local repository, your repository is already configured for remote collaboration.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>
                <a:latin typeface="+mj-lt"/>
                <a:ea typeface="+mj-ea"/>
                <a:cs typeface="+mj-cs"/>
              </a:rPr>
              <a:t>clone will automatically configure your repo with a remote pointed to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you cloned it from. This means that once you make changes to a file and commit them, you can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those changes to the remote repository.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to make a fresh repo, you'll have no remote repo to push changes to. A common pattern when initializing a new repo is to go to a hosted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service like 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GitHub </a:t>
            </a:r>
            <a:r>
              <a:rPr lang="en-US" spc="-50" dirty="0">
                <a:latin typeface="+mj-lt"/>
                <a:ea typeface="+mj-ea"/>
                <a:cs typeface="+mj-cs"/>
              </a:rPr>
              <a:t>and create a repo there. The service will provide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that you can then add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repository and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to the hosted repo. </a:t>
            </a:r>
          </a:p>
        </p:txBody>
      </p:sp>
    </p:spTree>
    <p:extLst>
      <p:ext uri="{BB962C8B-B14F-4D97-AF65-F5344CB8AC3E}">
        <p14:creationId xmlns:p14="http://schemas.microsoft.com/office/powerpoint/2010/main" val="769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1702</TotalTime>
  <Words>1005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Consolas</vt:lpstr>
      <vt:lpstr>Retrospect</vt:lpstr>
      <vt:lpstr>Version Control</vt:lpstr>
      <vt:lpstr>What is version control?</vt:lpstr>
      <vt:lpstr>What is Git?</vt:lpstr>
      <vt:lpstr>Setting up a repository</vt:lpstr>
      <vt:lpstr>Configure git: git config</vt:lpstr>
      <vt:lpstr>Initializing a new repository: git init</vt:lpstr>
      <vt:lpstr>Cloning an existing repository: git clone</vt:lpstr>
      <vt:lpstr>Saving changes to the repository: git add and git commit</vt:lpstr>
      <vt:lpstr>Bare vs. cloned repositories</vt:lpstr>
      <vt:lpstr>Repo-to-repo collaboration: git push</vt:lpstr>
      <vt:lpstr>Configuration &amp; set up: git config</vt:lpstr>
      <vt:lpstr>Configuration &amp; set up: git config</vt:lpstr>
      <vt:lpstr>Configuration &amp; set up: git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رضا ارجمندی</cp:lastModifiedBy>
  <cp:revision>330</cp:revision>
  <dcterms:created xsi:type="dcterms:W3CDTF">2019-02-19T06:24:45Z</dcterms:created>
  <dcterms:modified xsi:type="dcterms:W3CDTF">2019-03-05T06:07:30Z</dcterms:modified>
</cp:coreProperties>
</file>