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9" r:id="rId5"/>
    <p:sldId id="261" r:id="rId6"/>
    <p:sldId id="259" r:id="rId7"/>
    <p:sldId id="260" r:id="rId8"/>
    <p:sldId id="274" r:id="rId9"/>
    <p:sldId id="262" r:id="rId10"/>
    <p:sldId id="263" r:id="rId11"/>
    <p:sldId id="265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FF6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81B-2936-4761-BB1F-61317AE2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E4345-A05A-440D-A87E-59A650A2F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1508-3E5D-44BE-B0AE-2C2D708F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7FD-BBFA-41C1-8DBD-1F35928A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966E-A13C-41F0-A318-E5092BBC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BC6-0F53-48D7-8C2E-12326D4A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E8724-872E-4B75-8A0F-AD0D79A3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BB65-2756-4785-A8FF-FDD85557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9ABD-5CA7-4711-BDD8-979E198B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961-5069-4573-89FE-6C934B38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4C88F-44F8-47FB-A757-AA85CCA85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9412-65E5-43C7-B402-55433B88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DC41-C8B0-4842-BCD4-C5CE4B60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B03D-C962-4DC2-A75F-6D0CCA9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6CBD-545C-4B9A-842D-00871221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DD9-789D-485D-879E-21D53A6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DA48-2014-4558-B80C-3282E0CB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FB50-B05A-4304-9F6C-6861D16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F6AD-AFE5-420E-A3F0-CCB24649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CCEE-79E7-41A8-A4A2-F956B54F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B2AF-68F5-44F8-A8C6-9EA08101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2F1B-099A-49AF-AE9A-B0C6AB1A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DBB4-D55B-448C-A618-6BECC14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C970-C402-40C8-BF71-EE15F53C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ECA-398B-4DF2-8AAB-5A42F8C1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37AE-39B0-4174-8106-86D4BDB5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FAE0-F889-4619-91B4-3DF6848E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2985-E634-4F98-8303-BEA596B4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7F60-2EC4-4B7D-A5C4-CF7096DF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1FB8-2E05-47DF-8209-69D9D650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C2EF-B83D-477F-A8DA-15DE55B9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2526-9C97-457B-B1FC-F90DD3E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C6C6-B4BE-4485-87D9-FBF08C34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FB506-AA8B-404E-9DB4-D256249D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D1640-8A1C-4E77-AA42-46924EEB3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3DD6-6DA6-44FB-9A77-0C47E1DF8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1FD04-3C5B-42F9-B61C-2A3735E1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95581-2A5A-47DE-92A5-69832C62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978B1-973E-4359-B455-F667FDC2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F816-15F0-4DE8-B34D-80FF90B4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D9C8E-628D-47F8-A830-404DDE96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7C21F-4830-4671-86CA-1C3F9F5A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AB85D-6837-4790-A817-0A37DA6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AB86-BB72-4779-952D-CB51944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20957-FB42-4E14-AA91-54CE1300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2100B-B8F2-4681-AC8D-70D4CD4C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EF6-1ADE-4E7F-9114-16F63182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229C-D643-4ED5-BF34-4EA53CB4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28FB3-672F-4CE9-8E81-D6105502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4A49-1C1E-4ECB-9F32-5798DD53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68EC-2B70-4C03-AF4A-196810A6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78EA-168D-40AE-8034-BD6C0626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AD0-8EA4-4D32-A70C-916E43CD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B62B-39B9-402F-A402-FB4018AC2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DB6A3-B17A-464F-9C35-53320A17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B561-5451-42F0-A9D0-33A0C749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CDD5-0F28-45B9-8F9C-A54A91C2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BE306-F551-4B33-9C06-DBE9F095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B95A4-DF85-4DCE-8451-4A0DC819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206F6-36BC-4053-97D2-BBB89591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9E52-3E34-40DA-9169-AF24169CE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A579-241C-417C-A496-F98C5C71B1F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7D76-1CC9-4884-8709-D40B635E4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9B88-21B8-407C-83CF-23949A16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0470B-50D6-455A-9EA8-E0E49067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7" y="130628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remote add origin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url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925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remote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D697B-0C06-4BF5-889F-1423C46E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" y="2475548"/>
            <a:ext cx="9347079" cy="355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39127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push –u origin master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6873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to remote repository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453449-9064-4C92-976F-76B9A0DEB670}"/>
              </a:ext>
            </a:extLst>
          </p:cNvPr>
          <p:cNvSpPr/>
          <p:nvPr/>
        </p:nvSpPr>
        <p:spPr>
          <a:xfrm>
            <a:off x="4386960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pull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6300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local repository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4C000C-CE0F-4523-AC31-0B29C9E23C99}"/>
              </a:ext>
            </a:extLst>
          </p:cNvPr>
          <p:cNvSpPr/>
          <p:nvPr/>
        </p:nvSpPr>
        <p:spPr>
          <a:xfrm>
            <a:off x="7306770" y="3797673"/>
            <a:ext cx="230499" cy="3362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8EFC99-56C6-480D-9BCA-4F8B961F2AB0}"/>
              </a:ext>
            </a:extLst>
          </p:cNvPr>
          <p:cNvSpPr/>
          <p:nvPr/>
        </p:nvSpPr>
        <p:spPr>
          <a:xfrm rot="10800000">
            <a:off x="4308582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arteeltechnologies.com/images/img/dedicated-developers-team-99.jpg">
            <a:extLst>
              <a:ext uri="{FF2B5EF4-FFF2-40B4-BE49-F238E27FC236}">
                <a16:creationId xmlns:a16="http://schemas.microsoft.com/office/drawing/2014/main" id="{2458BBA5-7B5C-48EE-A0C1-E3C2707E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9564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77876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4227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clone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url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678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  repository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4C000C-CE0F-4523-AC31-0B29C9E23C99}"/>
              </a:ext>
            </a:extLst>
          </p:cNvPr>
          <p:cNvSpPr/>
          <p:nvPr/>
        </p:nvSpPr>
        <p:spPr>
          <a:xfrm>
            <a:off x="7306770" y="3797673"/>
            <a:ext cx="230499" cy="3362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8EFC99-56C6-480D-9BCA-4F8B961F2AB0}"/>
              </a:ext>
            </a:extLst>
          </p:cNvPr>
          <p:cNvSpPr/>
          <p:nvPr/>
        </p:nvSpPr>
        <p:spPr>
          <a:xfrm rot="10800000">
            <a:off x="4308582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6093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branch feature1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11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branch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7D992D-A450-44C3-B4A2-5AE50750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2" y="2144218"/>
            <a:ext cx="9295709" cy="3534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E8C80D-78A3-459E-A692-5555F3870FA2}"/>
              </a:ext>
            </a:extLst>
          </p:cNvPr>
          <p:cNvSpPr/>
          <p:nvPr/>
        </p:nvSpPr>
        <p:spPr>
          <a:xfrm>
            <a:off x="6549036" y="54941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E34C55-12C6-4FEC-BC27-BCC07532B73C}"/>
              </a:ext>
            </a:extLst>
          </p:cNvPr>
          <p:cNvSpPr/>
          <p:nvPr/>
        </p:nvSpPr>
        <p:spPr>
          <a:xfrm>
            <a:off x="8099162" y="42749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Commit2</a:t>
            </a:r>
          </a:p>
        </p:txBody>
      </p:sp>
    </p:spTree>
    <p:extLst>
      <p:ext uri="{BB962C8B-B14F-4D97-AF65-F5344CB8AC3E}">
        <p14:creationId xmlns:p14="http://schemas.microsoft.com/office/powerpoint/2010/main" val="307502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6715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checkout feature1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683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to new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46B8E-F236-4291-B1FA-CE259756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2" y="2144218"/>
            <a:ext cx="9295709" cy="3534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C3E9E8-62AC-41F7-9975-6F12FCA7498E}"/>
              </a:ext>
            </a:extLst>
          </p:cNvPr>
          <p:cNvSpPr/>
          <p:nvPr/>
        </p:nvSpPr>
        <p:spPr>
          <a:xfrm>
            <a:off x="6549036" y="54941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575F7-B26A-4CC4-A09E-6DBAF18B700C}"/>
              </a:ext>
            </a:extLst>
          </p:cNvPr>
          <p:cNvSpPr/>
          <p:nvPr/>
        </p:nvSpPr>
        <p:spPr>
          <a:xfrm>
            <a:off x="8099162" y="42749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Commit2</a:t>
            </a:r>
          </a:p>
        </p:txBody>
      </p:sp>
    </p:spTree>
    <p:extLst>
      <p:ext uri="{BB962C8B-B14F-4D97-AF65-F5344CB8AC3E}">
        <p14:creationId xmlns:p14="http://schemas.microsoft.com/office/powerpoint/2010/main" val="39980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764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push origin feature1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3319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branch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453449-9064-4C92-976F-76B9A0DEB670}"/>
              </a:ext>
            </a:extLst>
          </p:cNvPr>
          <p:cNvSpPr/>
          <p:nvPr/>
        </p:nvSpPr>
        <p:spPr>
          <a:xfrm>
            <a:off x="4386960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CE131-5D58-436E-B1D3-B16304A4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8" b="3977"/>
          <a:stretch/>
        </p:blipFill>
        <p:spPr>
          <a:xfrm>
            <a:off x="0" y="561701"/>
            <a:ext cx="12192000" cy="62962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169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pull request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EE811F-8D81-48AF-8045-C81737241A3F}"/>
              </a:ext>
            </a:extLst>
          </p:cNvPr>
          <p:cNvSpPr/>
          <p:nvPr/>
        </p:nvSpPr>
        <p:spPr>
          <a:xfrm>
            <a:off x="8543108" y="2508067"/>
            <a:ext cx="2011681" cy="6899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169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pull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6A5A9-4A7C-4520-879B-18F7ADF04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43"/>
          <a:stretch/>
        </p:blipFill>
        <p:spPr>
          <a:xfrm>
            <a:off x="860530" y="1785646"/>
            <a:ext cx="10470939" cy="32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167D2-7F0B-407A-AD81-A7A42AD03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" b="3968"/>
          <a:stretch/>
        </p:blipFill>
        <p:spPr>
          <a:xfrm>
            <a:off x="0" y="923330"/>
            <a:ext cx="12192000" cy="59336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98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 in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.com</a:t>
            </a:r>
          </a:p>
        </p:txBody>
      </p:sp>
    </p:spTree>
    <p:extLst>
      <p:ext uri="{BB962C8B-B14F-4D97-AF65-F5344CB8AC3E}">
        <p14:creationId xmlns:p14="http://schemas.microsoft.com/office/powerpoint/2010/main" val="165990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700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029440-F137-45F5-82A2-8D50F559DF2D}"/>
              </a:ext>
            </a:extLst>
          </p:cNvPr>
          <p:cNvGrpSpPr/>
          <p:nvPr/>
        </p:nvGrpSpPr>
        <p:grpSpPr>
          <a:xfrm>
            <a:off x="0" y="2586446"/>
            <a:ext cx="12192000" cy="3108960"/>
            <a:chOff x="0" y="2586446"/>
            <a:chExt cx="12192000" cy="3108960"/>
          </a:xfrm>
        </p:grpSpPr>
        <p:pic>
          <p:nvPicPr>
            <p:cNvPr id="1026" name="Picture 2" descr="https://i.ytimg.com/vi/hSbJaIdqwKg/maxresdefault.jpg">
              <a:extLst>
                <a:ext uri="{FF2B5EF4-FFF2-40B4-BE49-F238E27FC236}">
                  <a16:creationId xmlns:a16="http://schemas.microsoft.com/office/drawing/2014/main" id="{BCFF6FA1-0355-46D4-B7D5-C3602CB988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67"/>
            <a:stretch/>
          </p:blipFill>
          <p:spPr bwMode="auto">
            <a:xfrm>
              <a:off x="0" y="2586446"/>
              <a:ext cx="12192000" cy="310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D9194E-74E5-4B3D-81CD-5AB5C18D9679}"/>
                </a:ext>
              </a:extLst>
            </p:cNvPr>
            <p:cNvSpPr/>
            <p:nvPr/>
          </p:nvSpPr>
          <p:spPr>
            <a:xfrm>
              <a:off x="111118" y="3814354"/>
              <a:ext cx="1626242" cy="185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67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9845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user.email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 “example@email.com</a:t>
            </a:r>
          </a:p>
          <a:p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git config --global user.name “user name”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3452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git</a:t>
            </a:r>
          </a:p>
        </p:txBody>
      </p:sp>
    </p:spTree>
    <p:extLst>
      <p:ext uri="{BB962C8B-B14F-4D97-AF65-F5344CB8AC3E}">
        <p14:creationId xmlns:p14="http://schemas.microsoft.com/office/powerpoint/2010/main" val="24396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87B0D-949A-4023-B1D7-65C768FF7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7261" r="73138" b="53251"/>
          <a:stretch/>
        </p:blipFill>
        <p:spPr>
          <a:xfrm>
            <a:off x="546694" y="2893423"/>
            <a:ext cx="2220686" cy="107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</a:t>
            </a:r>
            <a:r>
              <a:rPr lang="en-US" sz="5400" dirty="0" err="1">
                <a:solidFill>
                  <a:srgbClr val="00B0F0"/>
                </a:solidFill>
                <a:latin typeface="Consolas" panose="020B0609020204030204" pitchFamily="49" charset="0"/>
              </a:rPr>
              <a:t>init</a:t>
            </a:r>
            <a:endParaRPr lang="en-US" sz="5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718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repository</a:t>
            </a:r>
          </a:p>
        </p:txBody>
      </p:sp>
    </p:spTree>
    <p:extLst>
      <p:ext uri="{BB962C8B-B14F-4D97-AF65-F5344CB8AC3E}">
        <p14:creationId xmlns:p14="http://schemas.microsoft.com/office/powerpoint/2010/main" val="41860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87B0D-949A-4023-B1D7-65C768FF7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7261" r="73138" b="53251"/>
          <a:stretch/>
        </p:blipFill>
        <p:spPr>
          <a:xfrm>
            <a:off x="546694" y="2893423"/>
            <a:ext cx="2220686" cy="107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status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6704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staus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repository</a:t>
            </a:r>
          </a:p>
        </p:txBody>
      </p:sp>
    </p:spTree>
    <p:extLst>
      <p:ext uri="{BB962C8B-B14F-4D97-AF65-F5344CB8AC3E}">
        <p14:creationId xmlns:p14="http://schemas.microsoft.com/office/powerpoint/2010/main" val="291404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add file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40617"/>
            <a:ext cx="5956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files to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D62BF-4DA9-4C7C-9730-7BCD3204C983}"/>
              </a:ext>
            </a:extLst>
          </p:cNvPr>
          <p:cNvSpPr txBox="1"/>
          <p:nvPr/>
        </p:nvSpPr>
        <p:spPr>
          <a:xfrm>
            <a:off x="546694" y="3964577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FCAF3-F451-4236-9FCF-81D28406C38E}"/>
              </a:ext>
            </a:extLst>
          </p:cNvPr>
          <p:cNvSpPr/>
          <p:nvPr/>
        </p:nvSpPr>
        <p:spPr>
          <a:xfrm>
            <a:off x="546694" y="3429000"/>
            <a:ext cx="311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for add all files in directory:</a:t>
            </a:r>
          </a:p>
        </p:txBody>
      </p:sp>
    </p:spTree>
    <p:extLst>
      <p:ext uri="{BB962C8B-B14F-4D97-AF65-F5344CB8AC3E}">
        <p14:creationId xmlns:p14="http://schemas.microsoft.com/office/powerpoint/2010/main" val="29613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9514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commit –m “initial commit”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506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D697B-0C06-4BF5-889F-1423C46E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" y="2475548"/>
            <a:ext cx="9347079" cy="355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182468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4D45D-B826-4DA7-AC61-DED8B142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8" y="2341069"/>
            <a:ext cx="10054415" cy="38230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00B0F0"/>
                </a:solidFill>
                <a:latin typeface="Consolas" panose="020B0609020204030204" pitchFamily="49" charset="0"/>
              </a:rPr>
              <a:t>git log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587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A75BA-2449-44B8-BC2B-21625709F4E4}"/>
              </a:ext>
            </a:extLst>
          </p:cNvPr>
          <p:cNvSpPr/>
          <p:nvPr/>
        </p:nvSpPr>
        <p:spPr>
          <a:xfrm>
            <a:off x="4726871" y="2650207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Add feature1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984B2-5032-440A-8B22-55AC239637EA}"/>
              </a:ext>
            </a:extLst>
          </p:cNvPr>
          <p:cNvSpPr/>
          <p:nvPr/>
        </p:nvSpPr>
        <p:spPr>
          <a:xfrm>
            <a:off x="6446814" y="4067946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Add feature2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DB932-580E-4F33-833D-A7B7458E5B29}"/>
              </a:ext>
            </a:extLst>
          </p:cNvPr>
          <p:cNvSpPr/>
          <p:nvPr/>
        </p:nvSpPr>
        <p:spPr>
          <a:xfrm>
            <a:off x="8037506" y="2650207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Add feature3</a:t>
            </a:r>
          </a:p>
        </p:txBody>
      </p:sp>
    </p:spTree>
    <p:extLst>
      <p:ext uri="{BB962C8B-B14F-4D97-AF65-F5344CB8AC3E}">
        <p14:creationId xmlns:p14="http://schemas.microsoft.com/office/powerpoint/2010/main" val="30305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checkout file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21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D697B-0C06-4BF5-889F-1423C46E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" y="2475548"/>
            <a:ext cx="9347079" cy="355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136986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147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 UI Semibold</vt:lpstr>
      <vt:lpstr>Arial</vt:lpstr>
      <vt:lpstr>Calibri</vt:lpstr>
      <vt:lpstr>Calibri Light</vt:lpstr>
      <vt:lpstr>Consolas</vt:lpstr>
      <vt:lpstr>Moire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arjmandi</dc:creator>
  <cp:lastModifiedBy>arjmandi</cp:lastModifiedBy>
  <cp:revision>48</cp:revision>
  <dcterms:created xsi:type="dcterms:W3CDTF">2017-11-17T06:35:34Z</dcterms:created>
  <dcterms:modified xsi:type="dcterms:W3CDTF">2019-03-01T12:08:13Z</dcterms:modified>
</cp:coreProperties>
</file>