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7" r:id="rId4"/>
    <p:sldId id="269" r:id="rId5"/>
    <p:sldId id="261" r:id="rId6"/>
    <p:sldId id="259" r:id="rId7"/>
    <p:sldId id="260" r:id="rId8"/>
    <p:sldId id="274" r:id="rId9"/>
    <p:sldId id="262" r:id="rId10"/>
    <p:sldId id="263" r:id="rId11"/>
    <p:sldId id="265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80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AFF6"/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081B-2936-4761-BB1F-61317AE21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E4345-A05A-440D-A87E-59A650A2F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21508-3E5D-44BE-B0AE-2C2D708F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A579-241C-417C-A496-F98C5C71B1F2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8D7FD-BBFA-41C1-8DBD-1F35928A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0966E-A13C-41F0-A318-E5092BBC6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C135-40CF-4CF4-A4AA-83502151E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4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CBC6-0F53-48D7-8C2E-12326D4A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E8724-872E-4B75-8A0F-AD0D79A3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6BB65-2756-4785-A8FF-FDD85557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A579-241C-417C-A496-F98C5C71B1F2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D9ABD-5CA7-4711-BDD8-979E198B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8961-5069-4573-89FE-6C934B38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C135-40CF-4CF4-A4AA-83502151E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4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94C88F-44F8-47FB-A757-AA85CCA85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F9412-65E5-43C7-B402-55433B88A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5DC41-C8B0-4842-BCD4-C5CE4B60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A579-241C-417C-A496-F98C5C71B1F2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6B03D-C962-4DC2-A75F-6D0CCA9D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F6CBD-545C-4B9A-842D-00871221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C135-40CF-4CF4-A4AA-83502151E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FDD9-789D-485D-879E-21D53A60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1DA48-2014-4558-B80C-3282E0CB7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9FB50-B05A-4304-9F6C-6861D169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A579-241C-417C-A496-F98C5C71B1F2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5F6AD-AFE5-420E-A3F0-CCB24649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ACCEE-79E7-41A8-A4A2-F956B54F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C135-40CF-4CF4-A4AA-83502151E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5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B2AF-68F5-44F8-A8C6-9EA08101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E2F1B-099A-49AF-AE9A-B0C6AB1A8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3DBB4-D55B-448C-A618-6BECC14B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A579-241C-417C-A496-F98C5C71B1F2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1C970-C402-40C8-BF71-EE15F53C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C7ECA-398B-4DF2-8AAB-5A42F8C1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C135-40CF-4CF4-A4AA-83502151E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1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37AE-39B0-4174-8106-86D4BDB5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1FAE0-F889-4619-91B4-3DF6848E0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42985-E634-4F98-8303-BEA596B4E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A7F60-2EC4-4B7D-A5C4-CF7096DF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A579-241C-417C-A496-F98C5C71B1F2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51FB8-2E05-47DF-8209-69D9D650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7C2EF-B83D-477F-A8DA-15DE55B90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C135-40CF-4CF4-A4AA-83502151E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7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2526-9C97-457B-B1FC-F90DD3EE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3C6C6-B4BE-4485-87D9-FBF08C344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FB506-AA8B-404E-9DB4-D256249D4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D1640-8A1C-4E77-AA42-46924EEB3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D3DD6-6DA6-44FB-9A77-0C47E1DF8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E1FD04-3C5B-42F9-B61C-2A3735E11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A579-241C-417C-A496-F98C5C71B1F2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495581-2A5A-47DE-92A5-69832C62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B978B1-973E-4359-B455-F667FDC2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C135-40CF-4CF4-A4AA-83502151E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0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F816-15F0-4DE8-B34D-80FF90B4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BD9C8E-628D-47F8-A830-404DDE96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A579-241C-417C-A496-F98C5C71B1F2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7C21F-4830-4671-86CA-1C3F9F5A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AB85D-6837-4790-A817-0A37DA6B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C135-40CF-4CF4-A4AA-83502151E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1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0AB86-BB72-4779-952D-CB51944AA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A579-241C-417C-A496-F98C5C71B1F2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20957-FB42-4E14-AA91-54CE13006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2100B-B8F2-4681-AC8D-70D4CD4C4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C135-40CF-4CF4-A4AA-83502151E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7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5EF6-1ADE-4E7F-9114-16F63182A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4229C-D643-4ED5-BF34-4EA53CB42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28FB3-672F-4CE9-8E81-D6105502C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B4A49-1C1E-4ECB-9F32-5798DD53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A579-241C-417C-A496-F98C5C71B1F2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468EC-2B70-4C03-AF4A-196810A67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B78EA-168D-40AE-8034-BD6C0626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C135-40CF-4CF4-A4AA-83502151E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2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BAD0-8EA4-4D32-A70C-916E43CD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13B62B-39B9-402F-A402-FB4018AC2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DB6A3-B17A-464F-9C35-53320A17E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0B561-5451-42F0-A9D0-33A0C7490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A579-241C-417C-A496-F98C5C71B1F2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8CDD5-0F28-45B9-8F9C-A54A91C2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BE306-F551-4B33-9C06-DBE9F0954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C135-40CF-4CF4-A4AA-83502151E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9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B95A4-DF85-4DCE-8451-4A0DC8197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206F6-36BC-4053-97D2-BBB89591E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E9E52-3E34-40DA-9169-AF24169CE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9A579-241C-417C-A496-F98C5C71B1F2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D7D76-1CC9-4884-8709-D40B635E4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39B88-21B8-407C-83CF-23949A166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DC135-40CF-4CF4-A4AA-83502151E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6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80470B-50D6-455A-9EA8-E0E490672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97" y="130628"/>
            <a:ext cx="5715000" cy="5715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58D403-51C8-4167-97F1-56B92D2ECF4D}"/>
              </a:ext>
            </a:extLst>
          </p:cNvPr>
          <p:cNvSpPr/>
          <p:nvPr/>
        </p:nvSpPr>
        <p:spPr>
          <a:xfrm>
            <a:off x="4601036" y="4197921"/>
            <a:ext cx="2989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Lecturer  :  Reza Arjmandi</a:t>
            </a:r>
          </a:p>
        </p:txBody>
      </p:sp>
    </p:spTree>
    <p:extLst>
      <p:ext uri="{BB962C8B-B14F-4D97-AF65-F5344CB8AC3E}">
        <p14:creationId xmlns:p14="http://schemas.microsoft.com/office/powerpoint/2010/main" val="4242866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6488807-D532-45D8-9689-8B9872B78100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18401-1177-4B65-A18A-28C067150F5B}"/>
              </a:ext>
            </a:extLst>
          </p:cNvPr>
          <p:cNvSpPr txBox="1"/>
          <p:nvPr/>
        </p:nvSpPr>
        <p:spPr>
          <a:xfrm>
            <a:off x="629082" y="1237774"/>
            <a:ext cx="82702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git remote add origin </a:t>
            </a:r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url</a:t>
            </a:r>
            <a:endParaRPr lang="en-US" sz="4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611FBD-7F4C-48C8-A613-C5450B702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3" y="-314445"/>
            <a:ext cx="1552219" cy="15522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2FED78-8252-4C60-89A7-83BEC13B7E4E}"/>
              </a:ext>
            </a:extLst>
          </p:cNvPr>
          <p:cNvSpPr txBox="1"/>
          <p:nvPr/>
        </p:nvSpPr>
        <p:spPr>
          <a:xfrm>
            <a:off x="111118" y="0"/>
            <a:ext cx="59259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remote repository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1D697B-0C06-4BF5-889F-1423C46E3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6" y="2475548"/>
            <a:ext cx="9347079" cy="35541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B109F6B-F215-462E-A365-8E370661849A}"/>
              </a:ext>
            </a:extLst>
          </p:cNvPr>
          <p:cNvSpPr/>
          <p:nvPr/>
        </p:nvSpPr>
        <p:spPr>
          <a:xfrm>
            <a:off x="3121944" y="4067946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initial commit</a:t>
            </a:r>
          </a:p>
        </p:txBody>
      </p:sp>
    </p:spTree>
    <p:extLst>
      <p:ext uri="{BB962C8B-B14F-4D97-AF65-F5344CB8AC3E}">
        <p14:creationId xmlns:p14="http://schemas.microsoft.com/office/powerpoint/2010/main" val="3912772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6488807-D532-45D8-9689-8B9872B78100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18401-1177-4B65-A18A-28C067150F5B}"/>
              </a:ext>
            </a:extLst>
          </p:cNvPr>
          <p:cNvSpPr txBox="1"/>
          <p:nvPr/>
        </p:nvSpPr>
        <p:spPr>
          <a:xfrm>
            <a:off x="629082" y="1237774"/>
            <a:ext cx="79592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git push –u origin master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611FBD-7F4C-48C8-A613-C5450B702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3" y="-314445"/>
            <a:ext cx="1552219" cy="15522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2FED78-8252-4C60-89A7-83BEC13B7E4E}"/>
              </a:ext>
            </a:extLst>
          </p:cNvPr>
          <p:cNvSpPr txBox="1"/>
          <p:nvPr/>
        </p:nvSpPr>
        <p:spPr>
          <a:xfrm>
            <a:off x="111118" y="0"/>
            <a:ext cx="68737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 to remote repository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3728BA-FCA8-4362-89E9-AF13DA515798}"/>
              </a:ext>
            </a:extLst>
          </p:cNvPr>
          <p:cNvGrpSpPr/>
          <p:nvPr/>
        </p:nvGrpSpPr>
        <p:grpSpPr>
          <a:xfrm>
            <a:off x="1606732" y="2007215"/>
            <a:ext cx="7914736" cy="3790685"/>
            <a:chOff x="1972491" y="2521132"/>
            <a:chExt cx="7914736" cy="3790685"/>
          </a:xfrm>
        </p:grpSpPr>
        <p:pic>
          <p:nvPicPr>
            <p:cNvPr id="8194" name="Picture 2" descr="https://www.nakivo.com/res/images/pages/synology-nas-cloud.png">
              <a:extLst>
                <a:ext uri="{FF2B5EF4-FFF2-40B4-BE49-F238E27FC236}">
                  <a16:creationId xmlns:a16="http://schemas.microsoft.com/office/drawing/2014/main" id="{32D39AD0-D0DB-4031-92D0-00D5555AC1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773" y="2672574"/>
              <a:ext cx="7582454" cy="3572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FA49EC-67AF-458D-ABD4-0A51BE6B4E3C}"/>
                </a:ext>
              </a:extLst>
            </p:cNvPr>
            <p:cNvSpPr/>
            <p:nvPr/>
          </p:nvSpPr>
          <p:spPr>
            <a:xfrm>
              <a:off x="1972491" y="2521132"/>
              <a:ext cx="2286000" cy="35720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96" name="Picture 4" descr="نتیجه تصویری برای ‪computer database‬‏">
              <a:extLst>
                <a:ext uri="{FF2B5EF4-FFF2-40B4-BE49-F238E27FC236}">
                  <a16:creationId xmlns:a16="http://schemas.microsoft.com/office/drawing/2014/main" id="{2F2C1807-C0F1-4FCF-AA9A-779FB96036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5491" y="3801291"/>
              <a:ext cx="1226568" cy="1511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6060A8C-C579-4F32-8F0B-310829A21949}"/>
                </a:ext>
              </a:extLst>
            </p:cNvPr>
            <p:cNvSpPr/>
            <p:nvPr/>
          </p:nvSpPr>
          <p:spPr>
            <a:xfrm>
              <a:off x="7406640" y="4976949"/>
              <a:ext cx="1881051" cy="336299"/>
            </a:xfrm>
            <a:prstGeom prst="rect">
              <a:avLst/>
            </a:prstGeom>
            <a:solidFill>
              <a:srgbClr val="2196F3"/>
            </a:solidFill>
            <a:ln>
              <a:solidFill>
                <a:srgbClr val="2196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B57788-FADE-4F40-80DD-E646A01AE24B}"/>
                </a:ext>
              </a:extLst>
            </p:cNvPr>
            <p:cNvSpPr/>
            <p:nvPr/>
          </p:nvSpPr>
          <p:spPr>
            <a:xfrm>
              <a:off x="7406640" y="5810457"/>
              <a:ext cx="1998617" cy="336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98" name="Picture 6" descr="نتیجه تصویری برای ‪github‬‏">
              <a:extLst>
                <a:ext uri="{FF2B5EF4-FFF2-40B4-BE49-F238E27FC236}">
                  <a16:creationId xmlns:a16="http://schemas.microsoft.com/office/drawing/2014/main" id="{957F81A6-BCE4-448C-A399-B3435098EB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62" t="20632" r="15409" b="17633"/>
            <a:stretch/>
          </p:blipFill>
          <p:spPr bwMode="auto">
            <a:xfrm>
              <a:off x="7672529" y="5874540"/>
              <a:ext cx="1466837" cy="437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7453449-9064-4C92-976F-76B9A0DEB670}"/>
              </a:ext>
            </a:extLst>
          </p:cNvPr>
          <p:cNvSpPr/>
          <p:nvPr/>
        </p:nvSpPr>
        <p:spPr>
          <a:xfrm>
            <a:off x="4386960" y="3746399"/>
            <a:ext cx="838184" cy="464972"/>
          </a:xfrm>
          <a:prstGeom prst="rightArrow">
            <a:avLst>
              <a:gd name="adj1" fmla="val 0"/>
              <a:gd name="adj2" fmla="val 61002"/>
            </a:avLst>
          </a:prstGeom>
          <a:solidFill>
            <a:srgbClr val="55A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56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6488807-D532-45D8-9689-8B9872B78100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18401-1177-4B65-A18A-28C067150F5B}"/>
              </a:ext>
            </a:extLst>
          </p:cNvPr>
          <p:cNvSpPr txBox="1"/>
          <p:nvPr/>
        </p:nvSpPr>
        <p:spPr>
          <a:xfrm>
            <a:off x="629082" y="1237774"/>
            <a:ext cx="2672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git pull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611FBD-7F4C-48C8-A613-C5450B702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3" y="-314445"/>
            <a:ext cx="1552219" cy="15522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2FED78-8252-4C60-89A7-83BEC13B7E4E}"/>
              </a:ext>
            </a:extLst>
          </p:cNvPr>
          <p:cNvSpPr txBox="1"/>
          <p:nvPr/>
        </p:nvSpPr>
        <p:spPr>
          <a:xfrm>
            <a:off x="111118" y="0"/>
            <a:ext cx="6300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 local repository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3728BA-FCA8-4362-89E9-AF13DA515798}"/>
              </a:ext>
            </a:extLst>
          </p:cNvPr>
          <p:cNvGrpSpPr/>
          <p:nvPr/>
        </p:nvGrpSpPr>
        <p:grpSpPr>
          <a:xfrm>
            <a:off x="1606732" y="2007215"/>
            <a:ext cx="7914736" cy="3790685"/>
            <a:chOff x="1972491" y="2521132"/>
            <a:chExt cx="7914736" cy="3790685"/>
          </a:xfrm>
        </p:grpSpPr>
        <p:pic>
          <p:nvPicPr>
            <p:cNvPr id="8194" name="Picture 2" descr="https://www.nakivo.com/res/images/pages/synology-nas-cloud.png">
              <a:extLst>
                <a:ext uri="{FF2B5EF4-FFF2-40B4-BE49-F238E27FC236}">
                  <a16:creationId xmlns:a16="http://schemas.microsoft.com/office/drawing/2014/main" id="{32D39AD0-D0DB-4031-92D0-00D5555AC1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773" y="2672574"/>
              <a:ext cx="7582454" cy="3572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FA49EC-67AF-458D-ABD4-0A51BE6B4E3C}"/>
                </a:ext>
              </a:extLst>
            </p:cNvPr>
            <p:cNvSpPr/>
            <p:nvPr/>
          </p:nvSpPr>
          <p:spPr>
            <a:xfrm>
              <a:off x="1972491" y="2521132"/>
              <a:ext cx="2286000" cy="35720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96" name="Picture 4" descr="نتیجه تصویری برای ‪computer database‬‏">
              <a:extLst>
                <a:ext uri="{FF2B5EF4-FFF2-40B4-BE49-F238E27FC236}">
                  <a16:creationId xmlns:a16="http://schemas.microsoft.com/office/drawing/2014/main" id="{2F2C1807-C0F1-4FCF-AA9A-779FB96036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5491" y="3801291"/>
              <a:ext cx="1226568" cy="1511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6060A8C-C579-4F32-8F0B-310829A21949}"/>
                </a:ext>
              </a:extLst>
            </p:cNvPr>
            <p:cNvSpPr/>
            <p:nvPr/>
          </p:nvSpPr>
          <p:spPr>
            <a:xfrm>
              <a:off x="7406640" y="4976949"/>
              <a:ext cx="1881051" cy="336299"/>
            </a:xfrm>
            <a:prstGeom prst="rect">
              <a:avLst/>
            </a:prstGeom>
            <a:solidFill>
              <a:srgbClr val="2196F3"/>
            </a:solidFill>
            <a:ln>
              <a:solidFill>
                <a:srgbClr val="2196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B57788-FADE-4F40-80DD-E646A01AE24B}"/>
                </a:ext>
              </a:extLst>
            </p:cNvPr>
            <p:cNvSpPr/>
            <p:nvPr/>
          </p:nvSpPr>
          <p:spPr>
            <a:xfrm>
              <a:off x="7406640" y="5810457"/>
              <a:ext cx="1998617" cy="336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98" name="Picture 6" descr="نتیجه تصویری برای ‪github‬‏">
              <a:extLst>
                <a:ext uri="{FF2B5EF4-FFF2-40B4-BE49-F238E27FC236}">
                  <a16:creationId xmlns:a16="http://schemas.microsoft.com/office/drawing/2014/main" id="{957F81A6-BCE4-448C-A399-B3435098EB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62" t="20632" r="15409" b="17633"/>
            <a:stretch/>
          </p:blipFill>
          <p:spPr bwMode="auto">
            <a:xfrm>
              <a:off x="7672529" y="5874540"/>
              <a:ext cx="1466837" cy="437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B4C000C-CE0F-4523-AC31-0B29C9E23C99}"/>
              </a:ext>
            </a:extLst>
          </p:cNvPr>
          <p:cNvSpPr/>
          <p:nvPr/>
        </p:nvSpPr>
        <p:spPr>
          <a:xfrm>
            <a:off x="7306770" y="3797673"/>
            <a:ext cx="230499" cy="336299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48EFC99-56C6-480D-9BCA-4F8B961F2AB0}"/>
              </a:ext>
            </a:extLst>
          </p:cNvPr>
          <p:cNvSpPr/>
          <p:nvPr/>
        </p:nvSpPr>
        <p:spPr>
          <a:xfrm rot="10800000">
            <a:off x="4308582" y="3746399"/>
            <a:ext cx="838184" cy="464972"/>
          </a:xfrm>
          <a:prstGeom prst="rightArrow">
            <a:avLst>
              <a:gd name="adj1" fmla="val 0"/>
              <a:gd name="adj2" fmla="val 61002"/>
            </a:avLst>
          </a:prstGeom>
          <a:solidFill>
            <a:srgbClr val="55A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70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tarteeltechnologies.com/images/img/dedicated-developers-team-99.jpg">
            <a:extLst>
              <a:ext uri="{FF2B5EF4-FFF2-40B4-BE49-F238E27FC236}">
                <a16:creationId xmlns:a16="http://schemas.microsoft.com/office/drawing/2014/main" id="{2458BBA5-7B5C-48EE-A0C1-E3C2707E0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6488807-D532-45D8-9689-8B9872B78100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611FBD-7F4C-48C8-A613-C5450B702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3" y="-314445"/>
            <a:ext cx="1552219" cy="15522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2FED78-8252-4C60-89A7-83BEC13B7E4E}"/>
              </a:ext>
            </a:extLst>
          </p:cNvPr>
          <p:cNvSpPr txBox="1"/>
          <p:nvPr/>
        </p:nvSpPr>
        <p:spPr>
          <a:xfrm>
            <a:off x="111118" y="0"/>
            <a:ext cx="9564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778760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6488807-D532-45D8-9689-8B9872B78100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18401-1177-4B65-A18A-28C067150F5B}"/>
              </a:ext>
            </a:extLst>
          </p:cNvPr>
          <p:cNvSpPr txBox="1"/>
          <p:nvPr/>
        </p:nvSpPr>
        <p:spPr>
          <a:xfrm>
            <a:off x="629082" y="1237774"/>
            <a:ext cx="42274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git clone </a:t>
            </a:r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url</a:t>
            </a:r>
            <a:endParaRPr lang="en-US" sz="4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611FBD-7F4C-48C8-A613-C5450B702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3" y="-314445"/>
            <a:ext cx="1552219" cy="15522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2FED78-8252-4C60-89A7-83BEC13B7E4E}"/>
              </a:ext>
            </a:extLst>
          </p:cNvPr>
          <p:cNvSpPr txBox="1"/>
          <p:nvPr/>
        </p:nvSpPr>
        <p:spPr>
          <a:xfrm>
            <a:off x="111118" y="0"/>
            <a:ext cx="4678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Clone  repository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3728BA-FCA8-4362-89E9-AF13DA515798}"/>
              </a:ext>
            </a:extLst>
          </p:cNvPr>
          <p:cNvGrpSpPr/>
          <p:nvPr/>
        </p:nvGrpSpPr>
        <p:grpSpPr>
          <a:xfrm>
            <a:off x="1606732" y="2007215"/>
            <a:ext cx="7914736" cy="3790685"/>
            <a:chOff x="1972491" y="2521132"/>
            <a:chExt cx="7914736" cy="3790685"/>
          </a:xfrm>
        </p:grpSpPr>
        <p:pic>
          <p:nvPicPr>
            <p:cNvPr id="8194" name="Picture 2" descr="https://www.nakivo.com/res/images/pages/synology-nas-cloud.png">
              <a:extLst>
                <a:ext uri="{FF2B5EF4-FFF2-40B4-BE49-F238E27FC236}">
                  <a16:creationId xmlns:a16="http://schemas.microsoft.com/office/drawing/2014/main" id="{32D39AD0-D0DB-4031-92D0-00D5555AC1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773" y="2672574"/>
              <a:ext cx="7582454" cy="3572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FA49EC-67AF-458D-ABD4-0A51BE6B4E3C}"/>
                </a:ext>
              </a:extLst>
            </p:cNvPr>
            <p:cNvSpPr/>
            <p:nvPr/>
          </p:nvSpPr>
          <p:spPr>
            <a:xfrm>
              <a:off x="1972491" y="2521132"/>
              <a:ext cx="2286000" cy="35720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96" name="Picture 4" descr="نتیجه تصویری برای ‪computer database‬‏">
              <a:extLst>
                <a:ext uri="{FF2B5EF4-FFF2-40B4-BE49-F238E27FC236}">
                  <a16:creationId xmlns:a16="http://schemas.microsoft.com/office/drawing/2014/main" id="{2F2C1807-C0F1-4FCF-AA9A-779FB96036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5491" y="3801291"/>
              <a:ext cx="1226568" cy="1511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6060A8C-C579-4F32-8F0B-310829A21949}"/>
                </a:ext>
              </a:extLst>
            </p:cNvPr>
            <p:cNvSpPr/>
            <p:nvPr/>
          </p:nvSpPr>
          <p:spPr>
            <a:xfrm>
              <a:off x="7406640" y="4976949"/>
              <a:ext cx="1881051" cy="336299"/>
            </a:xfrm>
            <a:prstGeom prst="rect">
              <a:avLst/>
            </a:prstGeom>
            <a:solidFill>
              <a:srgbClr val="2196F3"/>
            </a:solidFill>
            <a:ln>
              <a:solidFill>
                <a:srgbClr val="2196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B57788-FADE-4F40-80DD-E646A01AE24B}"/>
                </a:ext>
              </a:extLst>
            </p:cNvPr>
            <p:cNvSpPr/>
            <p:nvPr/>
          </p:nvSpPr>
          <p:spPr>
            <a:xfrm>
              <a:off x="7406640" y="5810457"/>
              <a:ext cx="1998617" cy="336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98" name="Picture 6" descr="نتیجه تصویری برای ‪github‬‏">
              <a:extLst>
                <a:ext uri="{FF2B5EF4-FFF2-40B4-BE49-F238E27FC236}">
                  <a16:creationId xmlns:a16="http://schemas.microsoft.com/office/drawing/2014/main" id="{957F81A6-BCE4-448C-A399-B3435098EB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62" t="20632" r="15409" b="17633"/>
            <a:stretch/>
          </p:blipFill>
          <p:spPr bwMode="auto">
            <a:xfrm>
              <a:off x="7672529" y="5874540"/>
              <a:ext cx="1466837" cy="437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B4C000C-CE0F-4523-AC31-0B29C9E23C99}"/>
              </a:ext>
            </a:extLst>
          </p:cNvPr>
          <p:cNvSpPr/>
          <p:nvPr/>
        </p:nvSpPr>
        <p:spPr>
          <a:xfrm>
            <a:off x="7306770" y="3797673"/>
            <a:ext cx="230499" cy="336299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48EFC99-56C6-480D-9BCA-4F8B961F2AB0}"/>
              </a:ext>
            </a:extLst>
          </p:cNvPr>
          <p:cNvSpPr/>
          <p:nvPr/>
        </p:nvSpPr>
        <p:spPr>
          <a:xfrm rot="10800000">
            <a:off x="4308582" y="3746399"/>
            <a:ext cx="838184" cy="464972"/>
          </a:xfrm>
          <a:prstGeom prst="rightArrow">
            <a:avLst>
              <a:gd name="adj1" fmla="val 0"/>
              <a:gd name="adj2" fmla="val 61002"/>
            </a:avLst>
          </a:prstGeom>
          <a:solidFill>
            <a:srgbClr val="55A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39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6488807-D532-45D8-9689-8B9872B78100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18401-1177-4B65-A18A-28C067150F5B}"/>
              </a:ext>
            </a:extLst>
          </p:cNvPr>
          <p:cNvSpPr txBox="1"/>
          <p:nvPr/>
        </p:nvSpPr>
        <p:spPr>
          <a:xfrm>
            <a:off x="629082" y="1237774"/>
            <a:ext cx="6093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git branch feature1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611FBD-7F4C-48C8-A613-C5450B702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3" y="-314445"/>
            <a:ext cx="1552219" cy="15522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2FED78-8252-4C60-89A7-83BEC13B7E4E}"/>
              </a:ext>
            </a:extLst>
          </p:cNvPr>
          <p:cNvSpPr txBox="1"/>
          <p:nvPr/>
        </p:nvSpPr>
        <p:spPr>
          <a:xfrm>
            <a:off x="111118" y="0"/>
            <a:ext cx="51189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new branch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57D992D-A450-44C3-B4A2-5AE507503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82" y="2144218"/>
            <a:ext cx="9295709" cy="353459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4E8C80D-78A3-459E-A692-5555F3870FA2}"/>
              </a:ext>
            </a:extLst>
          </p:cNvPr>
          <p:cNvSpPr/>
          <p:nvPr/>
        </p:nvSpPr>
        <p:spPr>
          <a:xfrm>
            <a:off x="6549036" y="5494148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Commit1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E34C55-12C6-4FEC-BC27-BCC07532B73C}"/>
              </a:ext>
            </a:extLst>
          </p:cNvPr>
          <p:cNvSpPr/>
          <p:nvPr/>
        </p:nvSpPr>
        <p:spPr>
          <a:xfrm>
            <a:off x="8099162" y="4274948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Commit2</a:t>
            </a:r>
          </a:p>
        </p:txBody>
      </p:sp>
    </p:spTree>
    <p:extLst>
      <p:ext uri="{BB962C8B-B14F-4D97-AF65-F5344CB8AC3E}">
        <p14:creationId xmlns:p14="http://schemas.microsoft.com/office/powerpoint/2010/main" val="3075026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6488807-D532-45D8-9689-8B9872B78100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18401-1177-4B65-A18A-28C067150F5B}"/>
              </a:ext>
            </a:extLst>
          </p:cNvPr>
          <p:cNvSpPr txBox="1"/>
          <p:nvPr/>
        </p:nvSpPr>
        <p:spPr>
          <a:xfrm>
            <a:off x="629082" y="1237774"/>
            <a:ext cx="67153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git checkout feature1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611FBD-7F4C-48C8-A613-C5450B702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3" y="-314445"/>
            <a:ext cx="1552219" cy="15522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2FED78-8252-4C60-89A7-83BEC13B7E4E}"/>
              </a:ext>
            </a:extLst>
          </p:cNvPr>
          <p:cNvSpPr txBox="1"/>
          <p:nvPr/>
        </p:nvSpPr>
        <p:spPr>
          <a:xfrm>
            <a:off x="111118" y="0"/>
            <a:ext cx="5683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 to new branch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746B8E-F236-4291-B1FA-CE2597560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82" y="2144218"/>
            <a:ext cx="9295709" cy="353459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DC3E9E8-62AC-41F7-9975-6F12FCA7498E}"/>
              </a:ext>
            </a:extLst>
          </p:cNvPr>
          <p:cNvSpPr/>
          <p:nvPr/>
        </p:nvSpPr>
        <p:spPr>
          <a:xfrm>
            <a:off x="6549036" y="5494148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Commit1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B575F7-B26A-4CC4-A09E-6DBAF18B700C}"/>
              </a:ext>
            </a:extLst>
          </p:cNvPr>
          <p:cNvSpPr/>
          <p:nvPr/>
        </p:nvSpPr>
        <p:spPr>
          <a:xfrm>
            <a:off x="8099162" y="4274948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Commit2</a:t>
            </a:r>
          </a:p>
        </p:txBody>
      </p:sp>
    </p:spTree>
    <p:extLst>
      <p:ext uri="{BB962C8B-B14F-4D97-AF65-F5344CB8AC3E}">
        <p14:creationId xmlns:p14="http://schemas.microsoft.com/office/powerpoint/2010/main" val="399804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6488807-D532-45D8-9689-8B9872B78100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18401-1177-4B65-A18A-28C067150F5B}"/>
              </a:ext>
            </a:extLst>
          </p:cNvPr>
          <p:cNvSpPr txBox="1"/>
          <p:nvPr/>
        </p:nvSpPr>
        <p:spPr>
          <a:xfrm>
            <a:off x="629082" y="1237774"/>
            <a:ext cx="7648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git push origin feature1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611FBD-7F4C-48C8-A613-C5450B702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3" y="-314445"/>
            <a:ext cx="1552219" cy="15522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2FED78-8252-4C60-89A7-83BEC13B7E4E}"/>
              </a:ext>
            </a:extLst>
          </p:cNvPr>
          <p:cNvSpPr txBox="1"/>
          <p:nvPr/>
        </p:nvSpPr>
        <p:spPr>
          <a:xfrm>
            <a:off x="111118" y="0"/>
            <a:ext cx="33194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 branch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3728BA-FCA8-4362-89E9-AF13DA515798}"/>
              </a:ext>
            </a:extLst>
          </p:cNvPr>
          <p:cNvGrpSpPr/>
          <p:nvPr/>
        </p:nvGrpSpPr>
        <p:grpSpPr>
          <a:xfrm>
            <a:off x="1606732" y="2007215"/>
            <a:ext cx="7914736" cy="3790685"/>
            <a:chOff x="1972491" y="2521132"/>
            <a:chExt cx="7914736" cy="3790685"/>
          </a:xfrm>
        </p:grpSpPr>
        <p:pic>
          <p:nvPicPr>
            <p:cNvPr id="8194" name="Picture 2" descr="https://www.nakivo.com/res/images/pages/synology-nas-cloud.png">
              <a:extLst>
                <a:ext uri="{FF2B5EF4-FFF2-40B4-BE49-F238E27FC236}">
                  <a16:creationId xmlns:a16="http://schemas.microsoft.com/office/drawing/2014/main" id="{32D39AD0-D0DB-4031-92D0-00D5555AC1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773" y="2672574"/>
              <a:ext cx="7582454" cy="3572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FA49EC-67AF-458D-ABD4-0A51BE6B4E3C}"/>
                </a:ext>
              </a:extLst>
            </p:cNvPr>
            <p:cNvSpPr/>
            <p:nvPr/>
          </p:nvSpPr>
          <p:spPr>
            <a:xfrm>
              <a:off x="1972491" y="2521132"/>
              <a:ext cx="2286000" cy="35720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96" name="Picture 4" descr="نتیجه تصویری برای ‪computer database‬‏">
              <a:extLst>
                <a:ext uri="{FF2B5EF4-FFF2-40B4-BE49-F238E27FC236}">
                  <a16:creationId xmlns:a16="http://schemas.microsoft.com/office/drawing/2014/main" id="{2F2C1807-C0F1-4FCF-AA9A-779FB96036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5491" y="3801291"/>
              <a:ext cx="1226568" cy="1511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6060A8C-C579-4F32-8F0B-310829A21949}"/>
                </a:ext>
              </a:extLst>
            </p:cNvPr>
            <p:cNvSpPr/>
            <p:nvPr/>
          </p:nvSpPr>
          <p:spPr>
            <a:xfrm>
              <a:off x="7406640" y="4976949"/>
              <a:ext cx="1881051" cy="336299"/>
            </a:xfrm>
            <a:prstGeom prst="rect">
              <a:avLst/>
            </a:prstGeom>
            <a:solidFill>
              <a:srgbClr val="2196F3"/>
            </a:solidFill>
            <a:ln>
              <a:solidFill>
                <a:srgbClr val="2196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B57788-FADE-4F40-80DD-E646A01AE24B}"/>
                </a:ext>
              </a:extLst>
            </p:cNvPr>
            <p:cNvSpPr/>
            <p:nvPr/>
          </p:nvSpPr>
          <p:spPr>
            <a:xfrm>
              <a:off x="7406640" y="5810457"/>
              <a:ext cx="1998617" cy="336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98" name="Picture 6" descr="نتیجه تصویری برای ‪github‬‏">
              <a:extLst>
                <a:ext uri="{FF2B5EF4-FFF2-40B4-BE49-F238E27FC236}">
                  <a16:creationId xmlns:a16="http://schemas.microsoft.com/office/drawing/2014/main" id="{957F81A6-BCE4-448C-A399-B3435098EB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62" t="20632" r="15409" b="17633"/>
            <a:stretch/>
          </p:blipFill>
          <p:spPr bwMode="auto">
            <a:xfrm>
              <a:off x="7672529" y="5874540"/>
              <a:ext cx="1466837" cy="437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7453449-9064-4C92-976F-76B9A0DEB670}"/>
              </a:ext>
            </a:extLst>
          </p:cNvPr>
          <p:cNvSpPr/>
          <p:nvPr/>
        </p:nvSpPr>
        <p:spPr>
          <a:xfrm>
            <a:off x="4386960" y="3746399"/>
            <a:ext cx="838184" cy="464972"/>
          </a:xfrm>
          <a:prstGeom prst="rightArrow">
            <a:avLst>
              <a:gd name="adj1" fmla="val 0"/>
              <a:gd name="adj2" fmla="val 61002"/>
            </a:avLst>
          </a:prstGeom>
          <a:solidFill>
            <a:srgbClr val="55A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19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BCE131-5D58-436E-B1D3-B16304A43B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68" b="3977"/>
          <a:stretch/>
        </p:blipFill>
        <p:spPr>
          <a:xfrm>
            <a:off x="0" y="561701"/>
            <a:ext cx="12192000" cy="629629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6488807-D532-45D8-9689-8B9872B78100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611FBD-7F4C-48C8-A613-C5450B702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3" y="-314445"/>
            <a:ext cx="1552219" cy="15522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2FED78-8252-4C60-89A7-83BEC13B7E4E}"/>
              </a:ext>
            </a:extLst>
          </p:cNvPr>
          <p:cNvSpPr txBox="1"/>
          <p:nvPr/>
        </p:nvSpPr>
        <p:spPr>
          <a:xfrm>
            <a:off x="111118" y="0"/>
            <a:ext cx="51696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pull request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3EE811F-8D81-48AF-8045-C81737241A3F}"/>
              </a:ext>
            </a:extLst>
          </p:cNvPr>
          <p:cNvSpPr/>
          <p:nvPr/>
        </p:nvSpPr>
        <p:spPr>
          <a:xfrm>
            <a:off x="8543108" y="2508067"/>
            <a:ext cx="2011681" cy="6899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70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6488807-D532-45D8-9689-8B9872B78100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611FBD-7F4C-48C8-A613-C5450B702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3" y="-314445"/>
            <a:ext cx="1552219" cy="15522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2FED78-8252-4C60-89A7-83BEC13B7E4E}"/>
              </a:ext>
            </a:extLst>
          </p:cNvPr>
          <p:cNvSpPr txBox="1"/>
          <p:nvPr/>
        </p:nvSpPr>
        <p:spPr>
          <a:xfrm>
            <a:off x="111118" y="0"/>
            <a:ext cx="51696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pull request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B6A5A9-4A7C-4520-879B-18F7ADF04E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43"/>
          <a:stretch/>
        </p:blipFill>
        <p:spPr>
          <a:xfrm>
            <a:off x="860530" y="1785646"/>
            <a:ext cx="10470939" cy="328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F167D2-7F0B-407A-AD81-A7A42AD037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89" b="3968"/>
          <a:stretch/>
        </p:blipFill>
        <p:spPr>
          <a:xfrm>
            <a:off x="0" y="923330"/>
            <a:ext cx="12192000" cy="593360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6488807-D532-45D8-9689-8B9872B78100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611FBD-7F4C-48C8-A613-C5450B702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3" y="-314445"/>
            <a:ext cx="1552219" cy="15522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2FED78-8252-4C60-89A7-83BEC13B7E4E}"/>
              </a:ext>
            </a:extLst>
          </p:cNvPr>
          <p:cNvSpPr txBox="1"/>
          <p:nvPr/>
        </p:nvSpPr>
        <p:spPr>
          <a:xfrm>
            <a:off x="111118" y="0"/>
            <a:ext cx="59845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 up in </a:t>
            </a:r>
            <a:r>
              <a:rPr lang="en-US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.com</a:t>
            </a:r>
          </a:p>
        </p:txBody>
      </p:sp>
    </p:spTree>
    <p:extLst>
      <p:ext uri="{BB962C8B-B14F-4D97-AF65-F5344CB8AC3E}">
        <p14:creationId xmlns:p14="http://schemas.microsoft.com/office/powerpoint/2010/main" val="165990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6488807-D532-45D8-9689-8B9872B78100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611FBD-7F4C-48C8-A613-C5450B702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3" y="-314445"/>
            <a:ext cx="1552219" cy="15522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2FED78-8252-4C60-89A7-83BEC13B7E4E}"/>
              </a:ext>
            </a:extLst>
          </p:cNvPr>
          <p:cNvSpPr txBox="1"/>
          <p:nvPr/>
        </p:nvSpPr>
        <p:spPr>
          <a:xfrm>
            <a:off x="111118" y="0"/>
            <a:ext cx="4700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 workflow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C029440-F137-45F5-82A2-8D50F559DF2D}"/>
              </a:ext>
            </a:extLst>
          </p:cNvPr>
          <p:cNvGrpSpPr/>
          <p:nvPr/>
        </p:nvGrpSpPr>
        <p:grpSpPr>
          <a:xfrm>
            <a:off x="0" y="2586446"/>
            <a:ext cx="12192000" cy="3108960"/>
            <a:chOff x="0" y="2586446"/>
            <a:chExt cx="12192000" cy="3108960"/>
          </a:xfrm>
        </p:grpSpPr>
        <p:pic>
          <p:nvPicPr>
            <p:cNvPr id="1026" name="Picture 2" descr="https://i.ytimg.com/vi/hSbJaIdqwKg/maxresdefault.jpg">
              <a:extLst>
                <a:ext uri="{FF2B5EF4-FFF2-40B4-BE49-F238E27FC236}">
                  <a16:creationId xmlns:a16="http://schemas.microsoft.com/office/drawing/2014/main" id="{BCFF6FA1-0355-46D4-B7D5-C3602CB988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667"/>
            <a:stretch/>
          </p:blipFill>
          <p:spPr bwMode="auto">
            <a:xfrm>
              <a:off x="0" y="2586446"/>
              <a:ext cx="12192000" cy="310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FD9194E-74E5-4B3D-81CD-5AB5C18D9679}"/>
                </a:ext>
              </a:extLst>
            </p:cNvPr>
            <p:cNvSpPr/>
            <p:nvPr/>
          </p:nvSpPr>
          <p:spPr>
            <a:xfrm>
              <a:off x="111118" y="3814354"/>
              <a:ext cx="1626242" cy="1854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867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6488807-D532-45D8-9689-8B9872B78100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18401-1177-4B65-A18A-28C067150F5B}"/>
              </a:ext>
            </a:extLst>
          </p:cNvPr>
          <p:cNvSpPr txBox="1"/>
          <p:nvPr/>
        </p:nvSpPr>
        <p:spPr>
          <a:xfrm>
            <a:off x="546694" y="1237774"/>
            <a:ext cx="98459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git config --global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user.email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 “example@email.com</a:t>
            </a:r>
          </a:p>
          <a:p>
            <a:endParaRPr lang="en-US" sz="28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git config --global user.name “user name”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611FBD-7F4C-48C8-A613-C5450B702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3" y="-314445"/>
            <a:ext cx="1552219" cy="15522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2FED78-8252-4C60-89A7-83BEC13B7E4E}"/>
              </a:ext>
            </a:extLst>
          </p:cNvPr>
          <p:cNvSpPr txBox="1"/>
          <p:nvPr/>
        </p:nvSpPr>
        <p:spPr>
          <a:xfrm>
            <a:off x="111118" y="0"/>
            <a:ext cx="34525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Configure git</a:t>
            </a:r>
          </a:p>
        </p:txBody>
      </p:sp>
    </p:spTree>
    <p:extLst>
      <p:ext uri="{BB962C8B-B14F-4D97-AF65-F5344CB8AC3E}">
        <p14:creationId xmlns:p14="http://schemas.microsoft.com/office/powerpoint/2010/main" val="243967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6488807-D532-45D8-9689-8B9872B78100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E87B0D-949A-4023-B1D7-65C768FF70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" t="17261" r="73138" b="53251"/>
          <a:stretch/>
        </p:blipFill>
        <p:spPr>
          <a:xfrm>
            <a:off x="546694" y="2893423"/>
            <a:ext cx="2220686" cy="10711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118401-1177-4B65-A18A-28C067150F5B}"/>
              </a:ext>
            </a:extLst>
          </p:cNvPr>
          <p:cNvSpPr txBox="1"/>
          <p:nvPr/>
        </p:nvSpPr>
        <p:spPr>
          <a:xfrm>
            <a:off x="546694" y="1237774"/>
            <a:ext cx="3236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B0F0"/>
                </a:solidFill>
                <a:latin typeface="Consolas" panose="020B0609020204030204" pitchFamily="49" charset="0"/>
              </a:rPr>
              <a:t>git </a:t>
            </a:r>
            <a:r>
              <a:rPr lang="en-US" sz="5400" dirty="0" err="1">
                <a:solidFill>
                  <a:srgbClr val="00B0F0"/>
                </a:solidFill>
                <a:latin typeface="Consolas" panose="020B0609020204030204" pitchFamily="49" charset="0"/>
              </a:rPr>
              <a:t>init</a:t>
            </a:r>
            <a:endParaRPr lang="en-US" sz="5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611FBD-7F4C-48C8-A613-C5450B702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3" y="-314445"/>
            <a:ext cx="1552219" cy="15522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2FED78-8252-4C60-89A7-83BEC13B7E4E}"/>
              </a:ext>
            </a:extLst>
          </p:cNvPr>
          <p:cNvSpPr txBox="1"/>
          <p:nvPr/>
        </p:nvSpPr>
        <p:spPr>
          <a:xfrm>
            <a:off x="111118" y="0"/>
            <a:ext cx="4718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repository</a:t>
            </a:r>
          </a:p>
        </p:txBody>
      </p:sp>
    </p:spTree>
    <p:extLst>
      <p:ext uri="{BB962C8B-B14F-4D97-AF65-F5344CB8AC3E}">
        <p14:creationId xmlns:p14="http://schemas.microsoft.com/office/powerpoint/2010/main" val="418600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6488807-D532-45D8-9689-8B9872B78100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E87B0D-949A-4023-B1D7-65C768FF70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" t="17261" r="73138" b="53251"/>
          <a:stretch/>
        </p:blipFill>
        <p:spPr>
          <a:xfrm>
            <a:off x="546694" y="2893423"/>
            <a:ext cx="2220686" cy="10711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118401-1177-4B65-A18A-28C067150F5B}"/>
              </a:ext>
            </a:extLst>
          </p:cNvPr>
          <p:cNvSpPr txBox="1"/>
          <p:nvPr/>
        </p:nvSpPr>
        <p:spPr>
          <a:xfrm>
            <a:off x="546694" y="1237774"/>
            <a:ext cx="3999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B0F0"/>
                </a:solidFill>
                <a:latin typeface="Consolas" panose="020B0609020204030204" pitchFamily="49" charset="0"/>
              </a:rPr>
              <a:t>git status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611FBD-7F4C-48C8-A613-C5450B702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3" y="-314445"/>
            <a:ext cx="1552219" cy="15522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2FED78-8252-4C60-89A7-83BEC13B7E4E}"/>
              </a:ext>
            </a:extLst>
          </p:cNvPr>
          <p:cNvSpPr txBox="1"/>
          <p:nvPr/>
        </p:nvSpPr>
        <p:spPr>
          <a:xfrm>
            <a:off x="111118" y="0"/>
            <a:ext cx="67049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</a:t>
            </a:r>
            <a:r>
              <a:rPr lang="en-US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staus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repository</a:t>
            </a:r>
          </a:p>
        </p:txBody>
      </p:sp>
    </p:spTree>
    <p:extLst>
      <p:ext uri="{BB962C8B-B14F-4D97-AF65-F5344CB8AC3E}">
        <p14:creationId xmlns:p14="http://schemas.microsoft.com/office/powerpoint/2010/main" val="2914045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6488807-D532-45D8-9689-8B9872B78100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18401-1177-4B65-A18A-28C067150F5B}"/>
              </a:ext>
            </a:extLst>
          </p:cNvPr>
          <p:cNvSpPr txBox="1"/>
          <p:nvPr/>
        </p:nvSpPr>
        <p:spPr>
          <a:xfrm>
            <a:off x="546694" y="1237774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B0F0"/>
                </a:solidFill>
                <a:latin typeface="Consolas" panose="020B0609020204030204" pitchFamily="49" charset="0"/>
              </a:rPr>
              <a:t>git add file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611FBD-7F4C-48C8-A613-C5450B702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3" y="-314445"/>
            <a:ext cx="1552219" cy="15522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2FED78-8252-4C60-89A7-83BEC13B7E4E}"/>
              </a:ext>
            </a:extLst>
          </p:cNvPr>
          <p:cNvSpPr txBox="1"/>
          <p:nvPr/>
        </p:nvSpPr>
        <p:spPr>
          <a:xfrm>
            <a:off x="111118" y="40617"/>
            <a:ext cx="5956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files to repository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4D62BF-4DA9-4C7C-9730-7BCD3204C983}"/>
              </a:ext>
            </a:extLst>
          </p:cNvPr>
          <p:cNvSpPr txBox="1"/>
          <p:nvPr/>
        </p:nvSpPr>
        <p:spPr>
          <a:xfrm>
            <a:off x="546694" y="3964577"/>
            <a:ext cx="3618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B0F0"/>
                </a:solidFill>
                <a:latin typeface="Consolas" panose="020B0609020204030204" pitchFamily="49" charset="0"/>
              </a:rPr>
              <a:t>git add 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9FCAF3-F451-4236-9FCF-81D28406C38E}"/>
              </a:ext>
            </a:extLst>
          </p:cNvPr>
          <p:cNvSpPr/>
          <p:nvPr/>
        </p:nvSpPr>
        <p:spPr>
          <a:xfrm>
            <a:off x="546694" y="3429000"/>
            <a:ext cx="3115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for add all files in directory:</a:t>
            </a:r>
          </a:p>
        </p:txBody>
      </p:sp>
    </p:spTree>
    <p:extLst>
      <p:ext uri="{BB962C8B-B14F-4D97-AF65-F5344CB8AC3E}">
        <p14:creationId xmlns:p14="http://schemas.microsoft.com/office/powerpoint/2010/main" val="296132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6488807-D532-45D8-9689-8B9872B78100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18401-1177-4B65-A18A-28C067150F5B}"/>
              </a:ext>
            </a:extLst>
          </p:cNvPr>
          <p:cNvSpPr txBox="1"/>
          <p:nvPr/>
        </p:nvSpPr>
        <p:spPr>
          <a:xfrm>
            <a:off x="629082" y="1237774"/>
            <a:ext cx="95141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git commit –m “initial commit”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611FBD-7F4C-48C8-A613-C5450B702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3" y="-314445"/>
            <a:ext cx="1552219" cy="15522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2FED78-8252-4C60-89A7-83BEC13B7E4E}"/>
              </a:ext>
            </a:extLst>
          </p:cNvPr>
          <p:cNvSpPr txBox="1"/>
          <p:nvPr/>
        </p:nvSpPr>
        <p:spPr>
          <a:xfrm>
            <a:off x="111118" y="0"/>
            <a:ext cx="45063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 changes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1D697B-0C06-4BF5-889F-1423C46E3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6" y="2475548"/>
            <a:ext cx="9347079" cy="35541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B109F6B-F215-462E-A365-8E370661849A}"/>
              </a:ext>
            </a:extLst>
          </p:cNvPr>
          <p:cNvSpPr/>
          <p:nvPr/>
        </p:nvSpPr>
        <p:spPr>
          <a:xfrm>
            <a:off x="3121944" y="4067946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initial commit</a:t>
            </a:r>
          </a:p>
        </p:txBody>
      </p:sp>
    </p:spTree>
    <p:extLst>
      <p:ext uri="{BB962C8B-B14F-4D97-AF65-F5344CB8AC3E}">
        <p14:creationId xmlns:p14="http://schemas.microsoft.com/office/powerpoint/2010/main" val="1824688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D4D45D-B826-4DA7-AC61-DED8B1420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8" y="2341069"/>
            <a:ext cx="10054415" cy="382308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6488807-D532-45D8-9689-8B9872B78100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18401-1177-4B65-A18A-28C067150F5B}"/>
              </a:ext>
            </a:extLst>
          </p:cNvPr>
          <p:cNvSpPr txBox="1"/>
          <p:nvPr/>
        </p:nvSpPr>
        <p:spPr>
          <a:xfrm>
            <a:off x="629082" y="1237774"/>
            <a:ext cx="23615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rgbClr val="00B0F0"/>
                </a:solidFill>
                <a:latin typeface="Consolas" panose="020B0609020204030204" pitchFamily="49" charset="0"/>
              </a:rPr>
              <a:t>git log</a:t>
            </a:r>
            <a:endParaRPr lang="en-US" sz="4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611FBD-7F4C-48C8-A613-C5450B702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3" y="-314445"/>
            <a:ext cx="1552219" cy="15522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2FED78-8252-4C60-89A7-83BEC13B7E4E}"/>
              </a:ext>
            </a:extLst>
          </p:cNvPr>
          <p:cNvSpPr txBox="1"/>
          <p:nvPr/>
        </p:nvSpPr>
        <p:spPr>
          <a:xfrm>
            <a:off x="111118" y="0"/>
            <a:ext cx="55871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 of repository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109F6B-F215-462E-A365-8E370661849A}"/>
              </a:ext>
            </a:extLst>
          </p:cNvPr>
          <p:cNvSpPr/>
          <p:nvPr/>
        </p:nvSpPr>
        <p:spPr>
          <a:xfrm>
            <a:off x="3121944" y="4067946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initial commit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8A75BA-2449-44B8-BC2B-21625709F4E4}"/>
              </a:ext>
            </a:extLst>
          </p:cNvPr>
          <p:cNvSpPr/>
          <p:nvPr/>
        </p:nvSpPr>
        <p:spPr>
          <a:xfrm>
            <a:off x="4726871" y="2650207"/>
            <a:ext cx="1590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Add feature1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3984B2-5032-440A-8B22-55AC239637EA}"/>
              </a:ext>
            </a:extLst>
          </p:cNvPr>
          <p:cNvSpPr/>
          <p:nvPr/>
        </p:nvSpPr>
        <p:spPr>
          <a:xfrm>
            <a:off x="6446814" y="4067946"/>
            <a:ext cx="1590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Add feature2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8DB932-580E-4F33-833D-A7B7458E5B29}"/>
              </a:ext>
            </a:extLst>
          </p:cNvPr>
          <p:cNvSpPr/>
          <p:nvPr/>
        </p:nvSpPr>
        <p:spPr>
          <a:xfrm>
            <a:off x="8037506" y="2650207"/>
            <a:ext cx="1590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Add feature3</a:t>
            </a:r>
          </a:p>
        </p:txBody>
      </p:sp>
    </p:spTree>
    <p:extLst>
      <p:ext uri="{BB962C8B-B14F-4D97-AF65-F5344CB8AC3E}">
        <p14:creationId xmlns:p14="http://schemas.microsoft.com/office/powerpoint/2010/main" val="3030582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6488807-D532-45D8-9689-8B9872B78100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18401-1177-4B65-A18A-28C067150F5B}"/>
              </a:ext>
            </a:extLst>
          </p:cNvPr>
          <p:cNvSpPr txBox="1"/>
          <p:nvPr/>
        </p:nvSpPr>
        <p:spPr>
          <a:xfrm>
            <a:off x="629082" y="1237774"/>
            <a:ext cx="5471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git checkout file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611FBD-7F4C-48C8-A613-C5450B702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3" y="-314445"/>
            <a:ext cx="1552219" cy="15522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2FED78-8252-4C60-89A7-83BEC13B7E4E}"/>
              </a:ext>
            </a:extLst>
          </p:cNvPr>
          <p:cNvSpPr txBox="1"/>
          <p:nvPr/>
        </p:nvSpPr>
        <p:spPr>
          <a:xfrm>
            <a:off x="111118" y="0"/>
            <a:ext cx="42145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discard changes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1D697B-0C06-4BF5-889F-1423C46E3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6" y="2475548"/>
            <a:ext cx="9347079" cy="35541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B109F6B-F215-462E-A365-8E370661849A}"/>
              </a:ext>
            </a:extLst>
          </p:cNvPr>
          <p:cNvSpPr/>
          <p:nvPr/>
        </p:nvSpPr>
        <p:spPr>
          <a:xfrm>
            <a:off x="3121944" y="4067946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oire Light" panose="02000304030000020004" pitchFamily="2" charset="0"/>
                <a:ea typeface="Yu Gothic UI Semibold" panose="020B0700000000000000" pitchFamily="34" charset="-128"/>
              </a:rPr>
              <a:t>initial commit</a:t>
            </a:r>
          </a:p>
        </p:txBody>
      </p:sp>
    </p:spTree>
    <p:extLst>
      <p:ext uri="{BB962C8B-B14F-4D97-AF65-F5344CB8AC3E}">
        <p14:creationId xmlns:p14="http://schemas.microsoft.com/office/powerpoint/2010/main" val="1369868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159</Words>
  <Application>Microsoft Office PowerPoint</Application>
  <PresentationFormat>Widescreen</PresentationFormat>
  <Paragraphs>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Yu Gothic UI Semibold</vt:lpstr>
      <vt:lpstr>Arial</vt:lpstr>
      <vt:lpstr>Calibri</vt:lpstr>
      <vt:lpstr>Calibri Light</vt:lpstr>
      <vt:lpstr>Consolas</vt:lpstr>
      <vt:lpstr>Moire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arjmandi</dc:creator>
  <cp:lastModifiedBy>reza arjmandi</cp:lastModifiedBy>
  <cp:revision>47</cp:revision>
  <dcterms:created xsi:type="dcterms:W3CDTF">2017-11-17T06:35:34Z</dcterms:created>
  <dcterms:modified xsi:type="dcterms:W3CDTF">2017-11-17T13:14:47Z</dcterms:modified>
</cp:coreProperties>
</file>