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Test Driven Development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Better, Sleep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A common misconception of TDD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common misconception of TDD is that you first define all the tests </a:t>
            </a:r>
            <a:r>
              <a:rPr lang="en-US" dirty="0" smtClean="0"/>
              <a:t>before building </a:t>
            </a:r>
            <a:r>
              <a:rPr lang="en-US" dirty="0"/>
              <a:t>an implementation. Instead, you focus on one test at a time </a:t>
            </a:r>
            <a:r>
              <a:rPr lang="en-US" dirty="0" smtClean="0"/>
              <a:t>and incrementally </a:t>
            </a:r>
            <a:r>
              <a:rPr lang="en-US" dirty="0"/>
              <a:t>consider the next behavior to drive into the system from there.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Yet most C++ systems exhibit the same problems we all </a:t>
            </a:r>
            <a:r>
              <a:rPr lang="en-US" dirty="0" smtClean="0"/>
              <a:t>see time </a:t>
            </a:r>
            <a:r>
              <a:rPr lang="en-US" dirty="0"/>
              <a:t>and time again, usually regardless of language</a:t>
            </a:r>
            <a:r>
              <a:rPr lang="en-US" dirty="0" smtClean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Monstrous source files with thousands of </a:t>
            </a:r>
            <a:r>
              <a:rPr lang="en-US" b="1" dirty="0" smtClean="0"/>
              <a:t>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Member </a:t>
            </a:r>
            <a:r>
              <a:rPr lang="en-US" b="1" dirty="0"/>
              <a:t>functions with hundreds or thousands of lines of </a:t>
            </a:r>
            <a:r>
              <a:rPr lang="en-US" b="1" dirty="0" smtClean="0"/>
              <a:t>inscrutable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Volumes </a:t>
            </a:r>
            <a:r>
              <a:rPr lang="en-US" b="1" dirty="0"/>
              <a:t>of dead </a:t>
            </a:r>
            <a:r>
              <a:rPr lang="en-US" b="1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Build </a:t>
            </a:r>
            <a:r>
              <a:rPr lang="en-US" b="1" dirty="0"/>
              <a:t>times extending into several </a:t>
            </a:r>
            <a:r>
              <a:rPr lang="en-US" b="1" dirty="0" smtClean="0"/>
              <a:t>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High </a:t>
            </a:r>
            <a:r>
              <a:rPr lang="en-US" b="1" dirty="0"/>
              <a:t>numbers of </a:t>
            </a:r>
            <a:r>
              <a:rPr lang="en-US" b="1" dirty="0" smtClean="0"/>
              <a:t>defects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Logic </a:t>
            </a:r>
            <a:r>
              <a:rPr lang="en-US" b="1" dirty="0"/>
              <a:t>too convoluted by quick fixes to be safely </a:t>
            </a:r>
            <a:r>
              <a:rPr lang="en-US" b="1" dirty="0" smtClean="0"/>
              <a:t>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Code </a:t>
            </a:r>
            <a:r>
              <a:rPr lang="en-US" b="1" dirty="0"/>
              <a:t>duplicated across files, classes, and </a:t>
            </a:r>
            <a:r>
              <a:rPr lang="en-US" b="1" dirty="0" smtClean="0"/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Code </a:t>
            </a:r>
            <a:r>
              <a:rPr lang="en-US" b="1" dirty="0"/>
              <a:t>riddled with long-obsolete coding practices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effort required to add new functionality on such large, long-lived C++systems usually disappoints and often is inestimable. </a:t>
            </a:r>
            <a:endParaRPr lang="en-US" dirty="0" smtClean="0"/>
          </a:p>
          <a:p>
            <a:r>
              <a:rPr lang="en-US" dirty="0" smtClean="0"/>
              <a:t>Simply understanding a </a:t>
            </a:r>
            <a:r>
              <a:rPr lang="en-US" dirty="0"/>
              <a:t>passage of code in order to change a few lines of code can take hours, </a:t>
            </a:r>
            <a:r>
              <a:rPr lang="en-US" dirty="0" smtClean="0"/>
              <a:t>even days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is further drained as developers wait hours to </a:t>
            </a:r>
            <a:r>
              <a:rPr lang="en-US" dirty="0" smtClean="0"/>
              <a:t>determine whether </a:t>
            </a:r>
            <a:r>
              <a:rPr lang="en-US" dirty="0"/>
              <a:t>their changes compiled and wait even longer to see whether </a:t>
            </a:r>
            <a:r>
              <a:rPr lang="en-US" dirty="0" smtClean="0"/>
              <a:t>they integrated </a:t>
            </a:r>
            <a:r>
              <a:rPr lang="en-US" dirty="0"/>
              <a:t>well with the remainder of the system.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Is this decay inevitable?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</a:t>
            </a:r>
            <a:r>
              <a:rPr lang="en-US" dirty="0"/>
              <a:t>! </a:t>
            </a:r>
            <a:r>
              <a:rPr lang="en-US" sz="2400" b="1" dirty="0">
                <a:solidFill>
                  <a:srgbClr val="FF0000"/>
                </a:solidFill>
              </a:rPr>
              <a:t>Test-Driven Development</a:t>
            </a:r>
            <a:r>
              <a:rPr lang="en-US" dirty="0"/>
              <a:t> is a tool you can </a:t>
            </a:r>
            <a:r>
              <a:rPr lang="en-US" dirty="0" smtClean="0"/>
              <a:t>master and </a:t>
            </a:r>
            <a:r>
              <a:rPr lang="en-US" dirty="0"/>
              <a:t>wield in order to help stave off system entropy.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Test Driven Development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It doesn’t have to be this way. </a:t>
            </a:r>
            <a:r>
              <a:rPr lang="en-US" b="1" dirty="0"/>
              <a:t>Test-Driven Development (TDD), a </a:t>
            </a:r>
            <a:r>
              <a:rPr lang="en-US" b="1" dirty="0" smtClean="0"/>
              <a:t>software design </a:t>
            </a:r>
            <a:r>
              <a:rPr lang="en-US" b="1" dirty="0"/>
              <a:t>technique devised in the late 1990s, can help you wrestle your C</a:t>
            </a:r>
            <a:r>
              <a:rPr lang="en-US" b="1" dirty="0" smtClean="0"/>
              <a:t>++ system </a:t>
            </a:r>
            <a:r>
              <a:rPr lang="en-US" b="1" dirty="0"/>
              <a:t>to the ground and keep it under control as you continue adding </a:t>
            </a:r>
            <a:r>
              <a:rPr lang="en-US" b="1" dirty="0" smtClean="0"/>
              <a:t>new features</a:t>
            </a:r>
            <a:r>
              <a:rPr lang="en-US" b="1" dirty="0"/>
              <a:t>.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primary intent for this </a:t>
            </a:r>
            <a:r>
              <a:rPr lang="en-US" dirty="0" smtClean="0"/>
              <a:t>lesson </a:t>
            </a:r>
            <a:r>
              <a:rPr lang="en-US" dirty="0"/>
              <a:t>is to teach you a disciplined approach </a:t>
            </a:r>
            <a:r>
              <a:rPr lang="en-US" dirty="0" smtClean="0"/>
              <a:t>for the </a:t>
            </a:r>
            <a:r>
              <a:rPr lang="en-US" dirty="0"/>
              <a:t>practical application of TDD. You’ll learn the following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fundamental mechanics of </a:t>
            </a:r>
            <a:r>
              <a:rPr lang="en-US" dirty="0" smtClean="0"/>
              <a:t>TDD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potential benefits of </a:t>
            </a:r>
            <a:r>
              <a:rPr lang="en-US" dirty="0" smtClean="0"/>
              <a:t>TDD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TDD helps you address design deficiencies as they </a:t>
            </a:r>
            <a:r>
              <a:rPr lang="en-US" dirty="0" smtClean="0"/>
              <a:t>arise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challenges and costs of doing </a:t>
            </a:r>
            <a:r>
              <a:rPr lang="en-US" dirty="0" smtClean="0"/>
              <a:t>TDD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TDD can reduce or even eliminate debugging </a:t>
            </a:r>
            <a:r>
              <a:rPr lang="en-US" dirty="0" smtClean="0"/>
              <a:t>sessions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sustain TDD over time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TDD Cycle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>
                <a:solidFill>
                  <a:srgbClr val="FF0000"/>
                </a:solidFill>
              </a:rPr>
              <a:t>Write a test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</a:rPr>
              <a:t>et </a:t>
            </a:r>
            <a:r>
              <a:rPr lang="en-US" sz="2400" b="1" dirty="0">
                <a:solidFill>
                  <a:srgbClr val="FF0000"/>
                </a:solidFill>
              </a:rPr>
              <a:t>it to pass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lean </a:t>
            </a:r>
            <a:r>
              <a:rPr lang="en-US" sz="2400" b="1" dirty="0">
                <a:solidFill>
                  <a:srgbClr val="FF0000"/>
                </a:solidFill>
              </a:rPr>
              <a:t>up the design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1"/>
          <a:stretch/>
        </p:blipFill>
        <p:spPr>
          <a:xfrm>
            <a:off x="6904965" y="1983772"/>
            <a:ext cx="4250715" cy="4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First Example</a:t>
            </a:r>
            <a:endParaRPr lang="en-US" sz="80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Searching is a common need in many applications. An effective search </a:t>
            </a:r>
            <a:r>
              <a:rPr lang="en-US" dirty="0" smtClean="0"/>
              <a:t>should find </a:t>
            </a:r>
            <a:r>
              <a:rPr lang="en-US" dirty="0"/>
              <a:t>matches even if the user misspells words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this </a:t>
            </a:r>
            <a:r>
              <a:rPr lang="en-US" dirty="0" smtClean="0"/>
              <a:t>lesson, </a:t>
            </a:r>
            <a:r>
              <a:rPr lang="en-US" dirty="0"/>
              <a:t>we will test-drive a Soundex class that can improve the </a:t>
            </a:r>
            <a:r>
              <a:rPr lang="en-US" dirty="0" smtClean="0"/>
              <a:t>search capability </a:t>
            </a:r>
            <a:r>
              <a:rPr lang="en-US" dirty="0"/>
              <a:t>in an application.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long-standing Soundex algorithm </a:t>
            </a:r>
            <a:r>
              <a:rPr lang="en-US" dirty="0" smtClean="0"/>
              <a:t>encodes words </a:t>
            </a:r>
            <a:r>
              <a:rPr lang="en-US" dirty="0"/>
              <a:t>into a letter plus three digits, mapping similarly sounding words to </a:t>
            </a:r>
            <a:r>
              <a:rPr lang="en-US" dirty="0" smtClean="0"/>
              <a:t>the same </a:t>
            </a:r>
            <a:r>
              <a:rPr lang="en-US" dirty="0"/>
              <a:t>encoding.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Soundex Algorithm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Retain </a:t>
            </a:r>
            <a:r>
              <a:rPr lang="en-US" dirty="0"/>
              <a:t>the first letter. Drop all other occurrences of a, e, </a:t>
            </a:r>
            <a:r>
              <a:rPr lang="en-US" dirty="0" err="1"/>
              <a:t>i</a:t>
            </a:r>
            <a:r>
              <a:rPr lang="en-US" dirty="0"/>
              <a:t>, o, u, y, h,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consonants with digits (after the first letter</a:t>
            </a:r>
            <a:r>
              <a:rPr lang="en-US" dirty="0" smtClean="0"/>
              <a:t>):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b</a:t>
            </a:r>
            <a:r>
              <a:rPr lang="en-US" dirty="0"/>
              <a:t>, f, p, v: </a:t>
            </a:r>
            <a:r>
              <a:rPr lang="en-US" dirty="0" smtClean="0"/>
              <a:t>1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/>
              <a:t>, g, j, k, q, s, x, z: </a:t>
            </a:r>
            <a:r>
              <a:rPr lang="en-US" dirty="0" smtClean="0"/>
              <a:t>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d</a:t>
            </a:r>
            <a:r>
              <a:rPr lang="en-US" dirty="0"/>
              <a:t>, t : </a:t>
            </a:r>
            <a:r>
              <a:rPr lang="en-US" dirty="0" smtClean="0"/>
              <a:t>3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l</a:t>
            </a:r>
            <a:r>
              <a:rPr lang="en-US" dirty="0"/>
              <a:t>: </a:t>
            </a:r>
            <a:r>
              <a:rPr lang="en-US" dirty="0" smtClean="0"/>
              <a:t>4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, n: </a:t>
            </a:r>
            <a:r>
              <a:rPr lang="en-US" dirty="0" smtClean="0"/>
              <a:t>5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: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two adjacent letters encode to the same number, encode them </a:t>
            </a:r>
            <a:r>
              <a:rPr lang="en-US" dirty="0" smtClean="0"/>
              <a:t>instead as </a:t>
            </a:r>
            <a:r>
              <a:rPr lang="en-US" dirty="0"/>
              <a:t>a single number. Also, do so if two letters with the same number </a:t>
            </a:r>
            <a:r>
              <a:rPr lang="en-US" dirty="0" smtClean="0"/>
              <a:t>are separated </a:t>
            </a:r>
            <a:r>
              <a:rPr lang="en-US" dirty="0"/>
              <a:t>by h or w (but code them twice if separated by a vowel). </a:t>
            </a:r>
            <a:r>
              <a:rPr lang="en-US" dirty="0" smtClean="0"/>
              <a:t>This rule </a:t>
            </a:r>
            <a:r>
              <a:rPr lang="en-US" dirty="0"/>
              <a:t>also applies to the first letter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Stop </a:t>
            </a:r>
            <a:r>
              <a:rPr lang="en-US" dirty="0"/>
              <a:t>when you have a letter and three digits. Zero-pad if needed.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2010</TotalTime>
  <Words>581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Test Driven Development</vt:lpstr>
      <vt:lpstr>PowerPoint Presentation</vt:lpstr>
      <vt:lpstr>PowerPoint Presentation</vt:lpstr>
      <vt:lpstr>PowerPoint Presentation</vt:lpstr>
      <vt:lpstr>Test Driven Development</vt:lpstr>
      <vt:lpstr> </vt:lpstr>
      <vt:lpstr>TDD Cycle</vt:lpstr>
      <vt:lpstr>First Example</vt:lpstr>
      <vt:lpstr>Soundex Algorithm</vt:lpstr>
      <vt:lpstr>A common misconception of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User</cp:lastModifiedBy>
  <cp:revision>305</cp:revision>
  <dcterms:created xsi:type="dcterms:W3CDTF">2019-02-19T06:24:45Z</dcterms:created>
  <dcterms:modified xsi:type="dcterms:W3CDTF">2019-03-12T13:41:48Z</dcterms:modified>
</cp:coreProperties>
</file>