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0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Principles, patterns and practices are important, </a:t>
            </a:r>
            <a:r>
              <a:rPr lang="en-US" b="1" dirty="0" smtClean="0">
                <a:solidFill>
                  <a:srgbClr val="FF0000"/>
                </a:solidFill>
              </a:rPr>
              <a:t>but it’s people that make them work.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Many of us have lived through the nightmare of a project </a:t>
            </a:r>
            <a:r>
              <a:rPr lang="en-US" b="1" dirty="0" smtClean="0">
                <a:solidFill>
                  <a:srgbClr val="FF0000"/>
                </a:solidFill>
              </a:rPr>
              <a:t>that no process to guide it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lack of effective process lead to unpredictability, repeated error and wasted effort.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On the other hand a huge cumbersome process can impedes our ability to get anything done.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43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Agile Alliance.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 early 2001, motivated by the observation that software teams in many corporations were stuck in a quagmire of ever-increasing process, a group of industry experts met to outline the values and principles that would allow software team </a:t>
            </a:r>
            <a:r>
              <a:rPr lang="en-US" b="1" dirty="0" smtClean="0">
                <a:solidFill>
                  <a:srgbClr val="FF0000"/>
                </a:solidFill>
              </a:rPr>
              <a:t>work quickly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respond to change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9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Manifesto of the </a:t>
            </a:r>
            <a:r>
              <a:rPr lang="en-US" b="1" dirty="0" smtClean="0"/>
              <a:t>Agile Alliance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 are uncovering better ways of developing software by doing it and helping others do it. Through this work we have come to value.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Individuals and interactions</a:t>
            </a:r>
            <a:r>
              <a:rPr lang="en-US" dirty="0" smtClean="0">
                <a:solidFill>
                  <a:schemeClr val="tx1"/>
                </a:solidFill>
              </a:rPr>
              <a:t> over processes and tools.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Working software</a:t>
            </a:r>
            <a:r>
              <a:rPr lang="en-US" dirty="0" smtClean="0">
                <a:solidFill>
                  <a:schemeClr val="tx1"/>
                </a:solidFill>
              </a:rPr>
              <a:t> over comprehensive documentation.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Customer collaboration</a:t>
            </a:r>
            <a:r>
              <a:rPr lang="en-US" dirty="0" smtClean="0">
                <a:solidFill>
                  <a:schemeClr val="tx1"/>
                </a:solidFill>
              </a:rPr>
              <a:t> over contract negotiation.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Responding to change</a:t>
            </a:r>
            <a:r>
              <a:rPr lang="en-US" dirty="0" smtClean="0">
                <a:solidFill>
                  <a:schemeClr val="tx1"/>
                </a:solidFill>
              </a:rPr>
              <a:t> over following a plan.</a:t>
            </a:r>
          </a:p>
          <a:p>
            <a:pPr marL="201168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That is, while there is value in the items on the right, We value the items in the left more.</a:t>
            </a:r>
          </a:p>
        </p:txBody>
      </p:sp>
    </p:spTree>
    <p:extLst>
      <p:ext uri="{BB962C8B-B14F-4D97-AF65-F5344CB8AC3E}">
        <p14:creationId xmlns:p14="http://schemas.microsoft.com/office/powerpoint/2010/main" val="311471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Individuals and interactions </a:t>
            </a:r>
            <a:r>
              <a:rPr lang="en-US" sz="3200" dirty="0" smtClean="0"/>
              <a:t>over processes and tools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>
                <a:solidFill>
                  <a:schemeClr val="tx1"/>
                </a:solidFill>
              </a:rPr>
              <a:t>People are the most important ingredient of the success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stronger player may be an </a:t>
            </a:r>
            <a:r>
              <a:rPr lang="en-US" b="1" dirty="0">
                <a:solidFill>
                  <a:schemeClr val="tx1"/>
                </a:solidFill>
              </a:rPr>
              <a:t>average programmer</a:t>
            </a:r>
            <a:r>
              <a:rPr lang="en-US" dirty="0">
                <a:solidFill>
                  <a:schemeClr val="tx1"/>
                </a:solidFill>
              </a:rPr>
              <a:t>, but someone </a:t>
            </a:r>
            <a:r>
              <a:rPr lang="en-US" b="1" dirty="0">
                <a:solidFill>
                  <a:schemeClr val="tx1"/>
                </a:solidFill>
              </a:rPr>
              <a:t>who well work with others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 good process will not save the project from failure </a:t>
            </a:r>
            <a:r>
              <a:rPr lang="en-US" b="1" dirty="0" smtClean="0">
                <a:solidFill>
                  <a:schemeClr val="tx1"/>
                </a:solidFill>
              </a:rPr>
              <a:t>if the team doesn’t have strong players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 right tools</a:t>
            </a:r>
            <a:r>
              <a:rPr lang="en-US" dirty="0" smtClean="0">
                <a:solidFill>
                  <a:schemeClr val="tx1"/>
                </a:solidFill>
              </a:rPr>
              <a:t> can be very important to success.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Compilers, IDEs, source code control system, etc. all </a:t>
            </a:r>
            <a:r>
              <a:rPr lang="en-US" b="1" dirty="0" smtClean="0">
                <a:solidFill>
                  <a:schemeClr val="tx1"/>
                </a:solidFill>
              </a:rPr>
              <a:t>are vital to proper functioning</a:t>
            </a:r>
            <a:r>
              <a:rPr lang="en-US" dirty="0" smtClean="0">
                <a:solidFill>
                  <a:schemeClr val="tx1"/>
                </a:solidFill>
              </a:rPr>
              <a:t> of a team of developers.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Choose simple tools</a:t>
            </a:r>
            <a:r>
              <a:rPr lang="en-US" dirty="0" smtClean="0">
                <a:solidFill>
                  <a:schemeClr val="tx1"/>
                </a:solidFill>
              </a:rPr>
              <a:t>, Instead of choosing the top-of-the-line, complex tools, find a simple one and use it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Remember, </a:t>
            </a:r>
            <a:r>
              <a:rPr lang="en-US" b="1" dirty="0" smtClean="0">
                <a:solidFill>
                  <a:srgbClr val="FF0000"/>
                </a:solidFill>
              </a:rPr>
              <a:t>building the team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is more important than building the environment</a:t>
            </a:r>
            <a:r>
              <a:rPr lang="en-US" dirty="0" smtClean="0">
                <a:solidFill>
                  <a:schemeClr val="tx1"/>
                </a:solidFill>
              </a:rPr>
              <a:t>. Try to create the team and let the team configure the environment on the basis of the need.</a:t>
            </a:r>
          </a:p>
        </p:txBody>
      </p:sp>
    </p:spTree>
    <p:extLst>
      <p:ext uri="{BB962C8B-B14F-4D97-AF65-F5344CB8AC3E}">
        <p14:creationId xmlns:p14="http://schemas.microsoft.com/office/powerpoint/2010/main" val="9860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Working software </a:t>
            </a:r>
            <a:r>
              <a:rPr lang="en-US" sz="3200" dirty="0">
                <a:solidFill>
                  <a:schemeClr val="tx1"/>
                </a:solidFill>
              </a:rPr>
              <a:t>over comprehensive documentation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Huge software documents take a great deal of time to produce and </a:t>
            </a:r>
            <a:r>
              <a:rPr lang="en-US" b="1" dirty="0" smtClean="0">
                <a:solidFill>
                  <a:srgbClr val="FF0000"/>
                </a:solidFill>
              </a:rPr>
              <a:t>even more time to keep in sync with the code.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Documents need to be </a:t>
            </a:r>
            <a:r>
              <a:rPr lang="en-US" b="1" dirty="0" smtClean="0">
                <a:solidFill>
                  <a:schemeClr val="tx1"/>
                </a:solidFill>
              </a:rPr>
              <a:t>short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pursuit.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By “salient”, I mean it should discus the overall design rational and structure document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 all we have is a short rational and structure document, </a:t>
            </a:r>
            <a:r>
              <a:rPr lang="en-US" sz="3200" b="1" dirty="0" smtClean="0">
                <a:solidFill>
                  <a:srgbClr val="FF0000"/>
                </a:solidFill>
              </a:rPr>
              <a:t>how do we train new team members to work on the system?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6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how do we train new team members to work on the system</a:t>
            </a:r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chemeClr val="tx1"/>
                </a:solidFill>
              </a:rPr>
              <a:t>two documents that are the best at transferring information </a:t>
            </a:r>
            <a:r>
              <a:rPr lang="en-US" dirty="0" smtClean="0">
                <a:solidFill>
                  <a:schemeClr val="tx1"/>
                </a:solidFill>
              </a:rPr>
              <a:t>to the new team member are the </a:t>
            </a:r>
            <a:r>
              <a:rPr lang="en-US" sz="2000" b="1" dirty="0" smtClean="0">
                <a:solidFill>
                  <a:srgbClr val="FF0000"/>
                </a:solidFill>
              </a:rPr>
              <a:t>code</a:t>
            </a:r>
            <a:r>
              <a:rPr lang="en-US" dirty="0" smtClean="0">
                <a:solidFill>
                  <a:schemeClr val="tx1"/>
                </a:solidFill>
              </a:rPr>
              <a:t> an the </a:t>
            </a:r>
            <a:r>
              <a:rPr lang="en-US" sz="2000" b="1" dirty="0" smtClean="0">
                <a:solidFill>
                  <a:srgbClr val="FF0000"/>
                </a:solidFill>
              </a:rPr>
              <a:t>team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There is </a:t>
            </a:r>
            <a:r>
              <a:rPr lang="en-US" b="1" dirty="0" smtClean="0">
                <a:solidFill>
                  <a:schemeClr val="tx1"/>
                </a:solidFill>
              </a:rPr>
              <a:t>no faster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chemeClr val="tx1"/>
                </a:solidFill>
              </a:rPr>
              <a:t>more efficient </a:t>
            </a:r>
            <a:r>
              <a:rPr lang="en-US" dirty="0" smtClean="0">
                <a:solidFill>
                  <a:schemeClr val="tx1"/>
                </a:solidFill>
              </a:rPr>
              <a:t>way to transfer that information to others than </a:t>
            </a:r>
            <a:r>
              <a:rPr lang="en-US" sz="4800" b="1" dirty="0" smtClean="0">
                <a:solidFill>
                  <a:srgbClr val="FF0000"/>
                </a:solidFill>
              </a:rPr>
              <a:t>human-to-human interaction.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2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Martin’s first law of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b="1" dirty="0" smtClean="0">
                <a:solidFill>
                  <a:srgbClr val="FF0000"/>
                </a:solidFill>
              </a:rPr>
              <a:t>Produce no document unless its need immediate and significant.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805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681</TotalTime>
  <Words>485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Agile Development</vt:lpstr>
      <vt:lpstr>PowerPoint Presentation</vt:lpstr>
      <vt:lpstr>The Agile Alliance.</vt:lpstr>
      <vt:lpstr>The Manifesto of the Agile Alliance </vt:lpstr>
      <vt:lpstr>Individuals and interactions over processes and tools </vt:lpstr>
      <vt:lpstr>Working software over comprehensive documentation  </vt:lpstr>
      <vt:lpstr>how do we train new team members to work on the system?</vt:lpstr>
      <vt:lpstr>Martin’s first law of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</dc:title>
  <dc:creator>رضا ارجمندی اصل</dc:creator>
  <cp:lastModifiedBy>arjmandi</cp:lastModifiedBy>
  <cp:revision>113</cp:revision>
  <dcterms:created xsi:type="dcterms:W3CDTF">2019-02-19T06:24:45Z</dcterms:created>
  <dcterms:modified xsi:type="dcterms:W3CDTF">2019-02-28T19:08:13Z</dcterms:modified>
</cp:coreProperties>
</file>