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stafa Motahari [ MTNIrancell - CR ]" initials="MM[M-C]" lastIdx="1" clrIdx="0">
    <p:extLst>
      <p:ext uri="{19B8F6BF-5375-455C-9EA6-DF929625EA0E}">
        <p15:presenceInfo xmlns:p15="http://schemas.microsoft.com/office/powerpoint/2012/main" userId="S-1-5-21-1480964169-1710879411-3095655000-10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3D7"/>
    <a:srgbClr val="D0E6C1"/>
    <a:srgbClr val="8E4311"/>
    <a:srgbClr val="D26317"/>
    <a:srgbClr val="FFBD8D"/>
    <a:srgbClr val="FFD8B9"/>
    <a:srgbClr val="FFF3E3"/>
    <a:srgbClr val="CFEBBD"/>
    <a:srgbClr val="00FF00"/>
    <a:srgbClr val="9EC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2D008-4260-4413-8A76-96DB07EE157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9C4E-F486-4560-9307-7EFB9C87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39C4E-F486-4560-9307-7EFB9C874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 Slide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7C48CA1B-C677-E64E-9E41-2DFE8B9F8DAE}"/>
              </a:ext>
            </a:extLst>
          </p:cNvPr>
          <p:cNvSpPr/>
          <p:nvPr userDrawn="1"/>
        </p:nvSpPr>
        <p:spPr>
          <a:xfrm>
            <a:off x="-3" y="6273800"/>
            <a:ext cx="12192005" cy="584200"/>
          </a:xfrm>
          <a:prstGeom prst="rect">
            <a:avLst/>
          </a:prstGeom>
          <a:solidFill>
            <a:srgbClr val="FFCD0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377">
              <a:defRPr sz="1200">
                <a:solidFill>
                  <a:srgbClr val="FFCD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F1FE5F78-6385-5C49-88B6-09EE46A8B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395" y="6484496"/>
            <a:ext cx="5503353" cy="170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90000"/>
              </a:lnSpc>
              <a:defRPr sz="1200" b="1" i="0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presentation title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5AFFA046-C8FB-1244-8C6F-B2B7EA438A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0"/>
            <a:ext cx="11017250" cy="62738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lnSpc>
                <a:spcPct val="90000"/>
              </a:lnSpc>
              <a:defRPr sz="2400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Click to add copy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04625" y="6484496"/>
            <a:ext cx="588054" cy="1706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lnSpc>
                <a:spcPct val="90000"/>
              </a:lnSpc>
              <a:defRPr sz="1200" b="1" i="0">
                <a:latin typeface="MTN Brighter Sans Bold" pitchFamily="2" charset="77"/>
                <a:ea typeface="MTN Brighter Sans Bold" pitchFamily="2" charset="77"/>
                <a:cs typeface="MTN Brighter Sans Bold" pitchFamily="2" charset="77"/>
                <a:sym typeface="MTN Brighter Sans ExtraBold"/>
              </a:defRPr>
            </a:lvl1pPr>
          </a:lstStyle>
          <a:p>
            <a:fld id="{86CB4B4D-7CA3-9044-876B-883B54F8677D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5D71CE85-F6AB-864E-9E6A-D608F3697D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273800"/>
            <a:ext cx="869880" cy="5842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defRPr sz="2500" b="1" i="1">
                <a:latin typeface="MTN Brighter Sans Bold" pitchFamily="2" charset="77"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9768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599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7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862B-E4B9-4F45-9EC6-38E57E895FE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70F2-836A-48A8-B498-3134E018A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6B3F5526-5519-43BB-9B06-3ADBFDBD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9634" y="140233"/>
            <a:ext cx="7897010" cy="607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1">
            <a:extLst>
              <a:ext uri="{FF2B5EF4-FFF2-40B4-BE49-F238E27FC236}">
                <a16:creationId xmlns:a16="http://schemas.microsoft.com/office/drawing/2014/main" id="{1861E21E-0C3D-4EC3-AEC7-5B294567E26B}"/>
              </a:ext>
            </a:extLst>
          </p:cNvPr>
          <p:cNvGrpSpPr/>
          <p:nvPr/>
        </p:nvGrpSpPr>
        <p:grpSpPr>
          <a:xfrm rot="10800000">
            <a:off x="1169916" y="2466032"/>
            <a:ext cx="6509248" cy="2410061"/>
            <a:chOff x="-924445" y="138967"/>
            <a:chExt cx="6509247" cy="2410059"/>
          </a:xfrm>
        </p:grpSpPr>
        <p:sp>
          <p:nvSpPr>
            <p:cNvPr id="52" name="Trapezoid 57">
              <a:extLst>
                <a:ext uri="{FF2B5EF4-FFF2-40B4-BE49-F238E27FC236}">
                  <a16:creationId xmlns:a16="http://schemas.microsoft.com/office/drawing/2014/main" id="{593BC354-89BB-440A-8DCA-83C30439C466}"/>
                </a:ext>
              </a:extLst>
            </p:cNvPr>
            <p:cNvSpPr/>
            <p:nvPr/>
          </p:nvSpPr>
          <p:spPr>
            <a:xfrm rot="16008550">
              <a:off x="427848" y="-962298"/>
              <a:ext cx="2159031" cy="486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9758" y="0"/>
                  </a:lnTo>
                  <a:lnTo>
                    <a:pt x="11842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53" name="Oval 3">
              <a:extLst>
                <a:ext uri="{FF2B5EF4-FFF2-40B4-BE49-F238E27FC236}">
                  <a16:creationId xmlns:a16="http://schemas.microsoft.com/office/drawing/2014/main" id="{C242B873-2278-4D2D-81D7-FC17F70A5EA1}"/>
                </a:ext>
              </a:extLst>
            </p:cNvPr>
            <p:cNvSpPr/>
            <p:nvPr/>
          </p:nvSpPr>
          <p:spPr>
            <a:xfrm>
              <a:off x="3232585" y="138967"/>
              <a:ext cx="2352217" cy="2352215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dirty="0"/>
            </a:p>
          </p:txBody>
        </p:sp>
      </p:grpSp>
      <p:sp>
        <p:nvSpPr>
          <p:cNvPr id="54" name="Rectangle 46">
            <a:extLst>
              <a:ext uri="{FF2B5EF4-FFF2-40B4-BE49-F238E27FC236}">
                <a16:creationId xmlns:a16="http://schemas.microsoft.com/office/drawing/2014/main" id="{26796721-09D6-406C-9DDB-938C5478EA76}"/>
              </a:ext>
            </a:extLst>
          </p:cNvPr>
          <p:cNvSpPr txBox="1"/>
          <p:nvPr/>
        </p:nvSpPr>
        <p:spPr>
          <a:xfrm>
            <a:off x="1549849" y="2693042"/>
            <a:ext cx="154723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dirty="0"/>
              <a:t>45%</a:t>
            </a:r>
          </a:p>
          <a:p>
            <a:pPr algn="ctr"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dirty="0"/>
              <a:t>Lorem ipsum dolor sit </a:t>
            </a:r>
            <a:r>
              <a:rPr dirty="0" err="1"/>
              <a:t>consequitor</a:t>
            </a:r>
            <a:endParaRPr dirty="0"/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B772392-597A-4080-8A04-EBA41294BA39}"/>
              </a:ext>
            </a:extLst>
          </p:cNvPr>
          <p:cNvSpPr txBox="1"/>
          <p:nvPr/>
        </p:nvSpPr>
        <p:spPr>
          <a:xfrm>
            <a:off x="1547416" y="3798881"/>
            <a:ext cx="1547231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dirty="0"/>
              <a:t>80%</a:t>
            </a:r>
          </a:p>
          <a:p>
            <a:pPr algn="ctr">
              <a:defRPr sz="1200"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pPr>
            <a:r>
              <a:rPr dirty="0"/>
              <a:t>Lorem ipsum dolor sit </a:t>
            </a:r>
            <a:r>
              <a:rPr dirty="0" err="1"/>
              <a:t>amet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1704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15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MTN Brighter Sans Bold</vt:lpstr>
      <vt:lpstr>MTN Brighter Sans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Motahari [ MTNIrancell - CR ]</dc:creator>
  <cp:lastModifiedBy>Reza Nakhaei [ MTNIrancell - CR ]</cp:lastModifiedBy>
  <cp:revision>467</cp:revision>
  <dcterms:created xsi:type="dcterms:W3CDTF">2022-04-10T12:30:55Z</dcterms:created>
  <dcterms:modified xsi:type="dcterms:W3CDTF">2024-09-08T10:41:50Z</dcterms:modified>
</cp:coreProperties>
</file>