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331" r:id="rId2"/>
    <p:sldId id="300" r:id="rId3"/>
    <p:sldId id="301" r:id="rId4"/>
    <p:sldId id="327" r:id="rId5"/>
    <p:sldId id="333" r:id="rId6"/>
    <p:sldId id="320" r:id="rId7"/>
    <p:sldId id="303" r:id="rId8"/>
    <p:sldId id="304" r:id="rId9"/>
    <p:sldId id="330" r:id="rId10"/>
    <p:sldId id="329" r:id="rId11"/>
    <p:sldId id="324" r:id="rId12"/>
    <p:sldId id="312" r:id="rId13"/>
    <p:sldId id="325" r:id="rId14"/>
    <p:sldId id="321" r:id="rId15"/>
    <p:sldId id="276" r:id="rId16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1635" autoAdjust="0"/>
  </p:normalViewPr>
  <p:slideViewPr>
    <p:cSldViewPr>
      <p:cViewPr varScale="1">
        <p:scale>
          <a:sx n="66" d="100"/>
          <a:sy n="66" d="100"/>
        </p:scale>
        <p:origin x="15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EAE04D-41E5-4530-B808-A88C3C548EBA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61E6DE-DC84-43CC-AC07-8FF3C00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1BE9CB-1F57-4F3B-BC62-ECB726E8D740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617BDD-8C1F-4F70-AC43-2B7CF5EB7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FD5-DD75-4073-A3F3-A9354A0C531C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7DD8-A6A7-4737-BDDA-05E8E93A3A20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r>
              <a:rPr lang="en-US"/>
              <a:t>CBT&amp;A Training @ TTTC, Dhaka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30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7DD8-A6A7-4737-BDDA-05E8E93A3A20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CBT&amp;A Training @ TTTC, Dhaka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090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7DD8-A6A7-4737-BDDA-05E8E93A3A20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CBT&amp;A Training @ TTTC, Dhaka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219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7DD8-A6A7-4737-BDDA-05E8E93A3A20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CBT&amp;A Training @ TTTC, Dhaka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96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7DD8-A6A7-4737-BDDA-05E8E93A3A20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CBT&amp;A Training @ TTTC, Dhaka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314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7DD8-A6A7-4737-BDDA-05E8E93A3A20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CBT&amp;A Training @ TTTC, Dhaka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191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2D14-EE06-445A-B917-D6BFE062572D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6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D66-D42A-4EB7-8A9B-4A2C7CD8C31C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DC21-0897-4231-AE8B-D9CB30EAD2C9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3822-6FFA-48E3-82D8-CF0E00AF5904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9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B97D-31BF-424F-9944-82195A1FC152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F683-4405-46A6-9745-9A14279973CD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2437-BDDA-4F53-ADFA-D9C120B9A2B7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E7B4-81F3-4899-83DA-A687DC271913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C819-39AB-4A0D-915F-70246BAD516D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820BFC49-4FEA-469F-80C8-535CA4CE70B2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D27DD8-A6A7-4737-BDDA-05E8E93A3A20}" type="datetime1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CBT&amp;A Training @ TTTC, Dhaka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53A1E3-07E0-4437-A7CA-F40E71CB1A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2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920CB-974D-453D-8101-9687240B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83633-6445-44DB-B7A5-E64144B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Welcome Images, Stock Photos &amp; Vectors | Shutterstock">
            <a:extLst>
              <a:ext uri="{FF2B5EF4-FFF2-40B4-BE49-F238E27FC236}">
                <a16:creationId xmlns:a16="http://schemas.microsoft.com/office/drawing/2014/main" id="{B67BB050-BE40-46DA-A849-7183B1714F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47" y="685800"/>
            <a:ext cx="7508709" cy="367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55108-844D-49E1-87D9-2E3EF08AF110}"/>
              </a:ext>
            </a:extLst>
          </p:cNvPr>
          <p:cNvSpPr txBox="1"/>
          <p:nvPr/>
        </p:nvSpPr>
        <p:spPr>
          <a:xfrm>
            <a:off x="5410200" y="4876800"/>
            <a:ext cx="2916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Name:</a:t>
            </a:r>
          </a:p>
          <a:p>
            <a:r>
              <a:rPr lang="en-US" dirty="0"/>
              <a:t>Des</a:t>
            </a:r>
          </a:p>
          <a:p>
            <a:r>
              <a:rPr lang="en-US" dirty="0"/>
              <a:t>Inst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5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84D8-8EEE-4937-952A-3B45BA85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3" y="136525"/>
            <a:ext cx="8229600" cy="779463"/>
          </a:xfrm>
        </p:spPr>
        <p:txBody>
          <a:bodyPr>
            <a:normAutofit/>
          </a:bodyPr>
          <a:lstStyle/>
          <a:p>
            <a:r>
              <a:rPr lang="en-US" b="1" dirty="0"/>
              <a:t>Procedure (Contd.)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91915-6586-4134-8E1A-FB017F3A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808FA-BA53-4464-AB33-289D04E9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D77D9B-33F0-48A5-B921-8A25EF2CA0C0}"/>
              </a:ext>
            </a:extLst>
          </p:cNvPr>
          <p:cNvSpPr txBox="1">
            <a:spLocks/>
          </p:cNvSpPr>
          <p:nvPr/>
        </p:nvSpPr>
        <p:spPr>
          <a:xfrm>
            <a:off x="152400" y="2106424"/>
            <a:ext cx="8229600" cy="887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After tighten, the joint area must covered with insulation tape.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474A37-FA2E-44A3-A3CD-5FD2404D3C0C}"/>
              </a:ext>
            </a:extLst>
          </p:cNvPr>
          <p:cNvSpPr txBox="1">
            <a:spLocks/>
          </p:cNvSpPr>
          <p:nvPr/>
        </p:nvSpPr>
        <p:spPr>
          <a:xfrm>
            <a:off x="152400" y="1143000"/>
            <a:ext cx="8763000" cy="887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Then, using needle-nose pliers, the ends are twisted at least four (4) more turns, tightly.</a:t>
            </a:r>
            <a:endParaRPr lang="en-US" sz="2500" dirty="0"/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C0C28E7C-7979-4ADC-8982-CE8A8A501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7" b="-9249"/>
          <a:stretch/>
        </p:blipFill>
        <p:spPr>
          <a:xfrm>
            <a:off x="5029200" y="3505200"/>
            <a:ext cx="3276600" cy="2554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519668-BE11-4660-90E9-8FEBA64BB2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" r="39679" b="47435"/>
          <a:stretch/>
        </p:blipFill>
        <p:spPr>
          <a:xfrm>
            <a:off x="381000" y="3448027"/>
            <a:ext cx="3733800" cy="2667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5715000"/>
            <a:ext cx="278422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Fig: Taping the Twisted area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715000"/>
            <a:ext cx="285058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Fig: Tighten the twisted wire</a:t>
            </a:r>
          </a:p>
        </p:txBody>
      </p:sp>
    </p:spTree>
    <p:extLst>
      <p:ext uri="{BB962C8B-B14F-4D97-AF65-F5344CB8AC3E}">
        <p14:creationId xmlns:p14="http://schemas.microsoft.com/office/powerpoint/2010/main" val="155639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2CCB-4BD8-4BE1-B643-4BEB5AFD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DB10-B991-4A24-AAC4-B97CD182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93050"/>
            <a:ext cx="8229600" cy="3611563"/>
          </a:xfrm>
        </p:spPr>
        <p:txBody>
          <a:bodyPr/>
          <a:lstStyle/>
          <a:p>
            <a:r>
              <a:rPr lang="en-US" dirty="0"/>
              <a:t>Wear PPE</a:t>
            </a:r>
          </a:p>
          <a:p>
            <a:r>
              <a:rPr lang="en-US" dirty="0"/>
              <a:t>Take job sheet and specification sheet</a:t>
            </a:r>
          </a:p>
          <a:p>
            <a:r>
              <a:rPr lang="en-US" dirty="0"/>
              <a:t>Take tools and equipment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31714-72FB-49CE-8F62-F7DEA48D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A75C1-432B-4EAF-8FA1-36A8CC19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B6E26-23C7-4218-8028-A113933F71FF}"/>
              </a:ext>
            </a:extLst>
          </p:cNvPr>
          <p:cNvSpPr txBox="1"/>
          <p:nvPr/>
        </p:nvSpPr>
        <p:spPr>
          <a:xfrm>
            <a:off x="2620108" y="1713324"/>
            <a:ext cx="4237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Step-1. Do it normal </a:t>
            </a:r>
          </a:p>
          <a:p>
            <a:r>
              <a:rPr lang="en-US" dirty="0"/>
              <a:t>Step-2. Do it slow </a:t>
            </a:r>
          </a:p>
          <a:p>
            <a:r>
              <a:rPr lang="en-US" dirty="0"/>
              <a:t>Step-3. Do it Together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3600" dirty="0"/>
              <a:t>Practice Session</a:t>
            </a:r>
          </a:p>
        </p:txBody>
      </p:sp>
    </p:spTree>
    <p:extLst>
      <p:ext uri="{BB962C8B-B14F-4D97-AF65-F5344CB8AC3E}">
        <p14:creationId xmlns:p14="http://schemas.microsoft.com/office/powerpoint/2010/main" val="257902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668F-D2DB-42FA-81AC-20831445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Feed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8283-C7BF-4299-A061-B102C400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44" y="1981200"/>
            <a:ext cx="8116111" cy="10068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we learned from this session: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CAE60-DA6E-4343-945D-1514815B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A258F-AD28-4DB9-8A66-28ACF413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A841A-E59A-49AF-9F8E-3D480A2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108" y="3276600"/>
            <a:ext cx="3036071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668F-D2DB-42FA-81AC-20831445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If You Can Perform This Joint Then-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8283-C7BF-4299-A061-B102C400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196213"/>
            <a:ext cx="8991600" cy="2290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You can apply in your practical life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You can make a joint of overhead transmission line as it is a very strong joint.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You can extent wire, conductor or cable.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CAE60-DA6E-4343-945D-1514815B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A258F-AD28-4DB9-8A66-28ACF413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3A1E3-07E0-4437-A7CA-F40E71CB1A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47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8EC9-BC45-49C7-BE88-B5801147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Session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DD1D6-1D28-4EF5-8385-1A995A5C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283"/>
            <a:ext cx="8229600" cy="44974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5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T-joint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DB5A0-1A44-478D-9B7E-E73015AA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6053F-F0AE-42F2-BEBC-0D5E4B54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E0546-1782-4142-9FB1-6A998864EA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92" y="2347912"/>
            <a:ext cx="619061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0E8F107-97C1-420A-BDC4-FB09A160EAC6}"/>
              </a:ext>
            </a:extLst>
          </p:cNvPr>
          <p:cNvSpPr txBox="1">
            <a:spLocks/>
          </p:cNvSpPr>
          <p:nvPr/>
        </p:nvSpPr>
        <p:spPr>
          <a:xfrm>
            <a:off x="1321465" y="1828800"/>
            <a:ext cx="5688935" cy="5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T-joint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02188-D853-44A1-B930-377A17FABEE0}"/>
              </a:ext>
            </a:extLst>
          </p:cNvPr>
          <p:cNvSpPr txBox="1">
            <a:spLocks/>
          </p:cNvSpPr>
          <p:nvPr/>
        </p:nvSpPr>
        <p:spPr>
          <a:xfrm>
            <a:off x="1676400" y="5044677"/>
            <a:ext cx="5688935" cy="5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CBLM-9, Page-27</a:t>
            </a:r>
          </a:p>
        </p:txBody>
      </p:sp>
    </p:spTree>
    <p:extLst>
      <p:ext uri="{BB962C8B-B14F-4D97-AF65-F5344CB8AC3E}">
        <p14:creationId xmlns:p14="http://schemas.microsoft.com/office/powerpoint/2010/main" val="9114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4343400"/>
            <a:ext cx="8229600" cy="114300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F5C9C-5B9C-457E-9F88-EE199C51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C1231-091D-4E15-A608-295C90BB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4AF22-8F4A-4C7A-B991-E241B44D4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676400"/>
            <a:ext cx="62388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8EC9-BC45-49C7-BE88-B5801147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522393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Previous Session :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DD1D6-1D28-4EF5-8385-1A995A5C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62116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pigtail joint</a:t>
            </a: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  </a:t>
            </a:r>
          </a:p>
          <a:p>
            <a:pPr marL="0" indent="0" algn="ctr">
              <a:buNone/>
            </a:pPr>
            <a:r>
              <a:rPr lang="en-US" sz="2400" b="1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DB5A0-1A44-478D-9B7E-E73015AA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6053F-F0AE-42F2-BEBC-0D5E4B54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64C97-EAAA-4C47-B2A0-E48696587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057400"/>
            <a:ext cx="4800599" cy="252809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A90E31-0B0B-4100-AC67-557D4352323E}"/>
              </a:ext>
            </a:extLst>
          </p:cNvPr>
          <p:cNvSpPr txBox="1">
            <a:spLocks/>
          </p:cNvSpPr>
          <p:nvPr/>
        </p:nvSpPr>
        <p:spPr>
          <a:xfrm>
            <a:off x="1447800" y="4838684"/>
            <a:ext cx="7620000" cy="1562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question does not appear in the slide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bare wire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it is called pigtail joint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amount of insulation should be removed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r>
              <a:rPr lang="en-US" sz="2400" b="1" dirty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330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5B3A-DC6B-430E-A291-326B49DE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81000"/>
            <a:ext cx="8164286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To-Day’s Learning Outcome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135EB5-FD2F-4405-A61B-FAFE86B4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828800"/>
          </a:xfrm>
        </p:spPr>
        <p:txBody>
          <a:bodyPr>
            <a:normAutofit/>
          </a:bodyPr>
          <a:lstStyle/>
          <a:p>
            <a:pPr marL="114300" marR="0" indent="-457200" algn="just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At the end of this session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will be able to 	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perform western union joint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perfectly within 	ten (10) minutes as per industry standard.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4C27F-970A-434B-821D-02B378F8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EE08F-9D07-4876-8DA2-8287F66F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5BFA-CF53-4C72-BD5E-D3762197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/>
              <a:t>Structure</a:t>
            </a:r>
          </a:p>
          <a:p>
            <a:pPr marL="0" indent="0" algn="ctr">
              <a:buNone/>
            </a:pPr>
            <a:r>
              <a:rPr lang="en-US" sz="2900" b="1" dirty="0"/>
              <a:t>(</a:t>
            </a:r>
            <a:r>
              <a:rPr lang="en-US" sz="2000" b="1" dirty="0"/>
              <a:t>Introduction, Discussion, Demonstration, Practice Session, Review &amp; Feedback, Next Session </a:t>
            </a:r>
            <a:r>
              <a:rPr lang="en-US" sz="2900" b="1" dirty="0"/>
              <a:t>)</a:t>
            </a:r>
          </a:p>
          <a:p>
            <a:pPr marL="0" indent="0" algn="ctr">
              <a:buNone/>
            </a:pPr>
            <a:endParaRPr lang="en-US" sz="2900" b="1" dirty="0"/>
          </a:p>
          <a:p>
            <a:pPr marL="0" indent="0" algn="ctr">
              <a:buNone/>
            </a:pPr>
            <a:r>
              <a:rPr lang="en-US" sz="4000" b="1" dirty="0"/>
              <a:t> &amp; </a:t>
            </a:r>
          </a:p>
          <a:p>
            <a:pPr marL="0" indent="0" algn="ctr">
              <a:buNone/>
            </a:pPr>
            <a:r>
              <a:rPr lang="en-US" sz="4000" b="1" dirty="0"/>
              <a:t>Stimulation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2B41-EE9F-4464-BC5B-62114441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A5CF-8B8F-46B0-A6D9-5BF9B310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0374-A525-45D2-B7E3-F48B15A0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894" y="2438400"/>
            <a:ext cx="4977020" cy="131248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Stimulation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D62D7-B777-45BD-9E1B-E9E8662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AFECA-C5F4-4B8D-9A55-F0263B00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0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4A80E-DF72-43FB-AC64-1776BB876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32670" y="2060575"/>
            <a:ext cx="2681836" cy="40417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F41AD-3254-4C37-9EE7-0D30168A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48055-15AE-42C2-AD17-EE70EBCE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5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7384-0A84-490C-AB52-54CFD08B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4969291" cy="944682"/>
          </a:xfrm>
        </p:spPr>
        <p:txBody>
          <a:bodyPr/>
          <a:lstStyle/>
          <a:p>
            <a:r>
              <a:rPr lang="en-US" b="1" dirty="0"/>
              <a:t>Required Equipment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756E7-A1CB-422F-87B8-650658F9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CAEBE-3685-41D3-8776-FF933D14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60111B-19B3-4CC0-864E-F3CD957D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261"/>
              </p:ext>
            </p:extLst>
          </p:nvPr>
        </p:nvGraphicFramePr>
        <p:xfrm>
          <a:off x="215585" y="1393825"/>
          <a:ext cx="8699815" cy="2706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33481530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694237243"/>
                    </a:ext>
                  </a:extLst>
                </a:gridCol>
                <a:gridCol w="3365816">
                  <a:extLst>
                    <a:ext uri="{9D8B030D-6E8A-4147-A177-3AD203B41FA5}">
                      <a16:colId xmlns:a16="http://schemas.microsoft.com/office/drawing/2014/main" val="4094917553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Sl. No.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Tools and Equipment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Quantity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217285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Wire stripper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unit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774829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Needle nose pliers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unit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8834537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Cutting pliers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unit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1715536"/>
                  </a:ext>
                </a:extLst>
              </a:tr>
              <a:tr h="412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Insulating tape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unit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0127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C3A5ED-B6E2-4F09-8DC6-0194F13A5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80106"/>
              </p:ext>
            </p:extLst>
          </p:nvPr>
        </p:nvGraphicFramePr>
        <p:xfrm>
          <a:off x="228600" y="4724400"/>
          <a:ext cx="8699815" cy="978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148087723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885230449"/>
                    </a:ext>
                  </a:extLst>
                </a:gridCol>
                <a:gridCol w="3365816">
                  <a:extLst>
                    <a:ext uri="{9D8B030D-6E8A-4147-A177-3AD203B41FA5}">
                      <a16:colId xmlns:a16="http://schemas.microsoft.com/office/drawing/2014/main" val="4140411346"/>
                    </a:ext>
                  </a:extLst>
                </a:gridCol>
              </a:tblGrid>
              <a:tr h="383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Sl. No.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Raw Materials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Quantity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90468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Cable (1.0 Re)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coil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14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84D8-8EEE-4937-952A-3B45BA85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3" y="136525"/>
            <a:ext cx="8229600" cy="779463"/>
          </a:xfrm>
        </p:spPr>
        <p:txBody>
          <a:bodyPr>
            <a:normAutofit/>
          </a:bodyPr>
          <a:lstStyle/>
          <a:p>
            <a:r>
              <a:rPr lang="en-US" b="1" dirty="0"/>
              <a:t>Western Union Joint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91915-6586-4134-8E1A-FB017F3A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808FA-BA53-4464-AB33-289D04E9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F3A271-CAB8-4631-AF74-AB07F65D1388}"/>
              </a:ext>
            </a:extLst>
          </p:cNvPr>
          <p:cNvSpPr txBox="1">
            <a:spLocks/>
          </p:cNvSpPr>
          <p:nvPr/>
        </p:nvSpPr>
        <p:spPr>
          <a:xfrm>
            <a:off x="152400" y="1125537"/>
            <a:ext cx="8534400" cy="3751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 </a:t>
            </a:r>
            <a:r>
              <a:rPr lang="en-US" sz="2400" b="1" dirty="0"/>
              <a:t>Western Union splice or joint</a:t>
            </a:r>
            <a:r>
              <a:rPr lang="en-US" sz="2400" dirty="0"/>
              <a:t> is a method of joining electrical cable.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It is developed in the nineteenth century by the telegraph company named Western Union telegraph company.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This method can be used where the cable may be subject to loading stress.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wrapping pattern design causes the join to tighten as the conductors pull against each other.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8D284D8-8EEE-4937-952A-3B45BA851714}"/>
              </a:ext>
            </a:extLst>
          </p:cNvPr>
          <p:cNvSpPr txBox="1">
            <a:spLocks/>
          </p:cNvSpPr>
          <p:nvPr/>
        </p:nvSpPr>
        <p:spPr>
          <a:xfrm>
            <a:off x="304800" y="4953000"/>
            <a:ext cx="8229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 descr="short-tie.jpg"/>
          <p:cNvPicPr>
            <a:picLocks noChangeAspect="1"/>
          </p:cNvPicPr>
          <p:nvPr/>
        </p:nvPicPr>
        <p:blipFill rotWithShape="1">
          <a:blip r:embed="rId2"/>
          <a:srcRect t="25001" b="18854"/>
          <a:stretch/>
        </p:blipFill>
        <p:spPr>
          <a:xfrm>
            <a:off x="1828800" y="4876800"/>
            <a:ext cx="5467350" cy="855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B46412-579D-4016-B03B-924F413DD22D}"/>
              </a:ext>
            </a:extLst>
          </p:cNvPr>
          <p:cNvSpPr txBox="1"/>
          <p:nvPr/>
        </p:nvSpPr>
        <p:spPr>
          <a:xfrm>
            <a:off x="3048000" y="5802868"/>
            <a:ext cx="259080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Fig: Western Union Joint</a:t>
            </a:r>
          </a:p>
        </p:txBody>
      </p:sp>
    </p:spTree>
    <p:extLst>
      <p:ext uri="{BB962C8B-B14F-4D97-AF65-F5344CB8AC3E}">
        <p14:creationId xmlns:p14="http://schemas.microsoft.com/office/powerpoint/2010/main" val="155639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8D284D8-8EEE-4937-952A-3B45BA85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3" y="136525"/>
            <a:ext cx="8229600" cy="779463"/>
          </a:xfrm>
        </p:spPr>
        <p:txBody>
          <a:bodyPr>
            <a:normAutofit/>
          </a:bodyPr>
          <a:lstStyle/>
          <a:p>
            <a:r>
              <a:rPr lang="en-US" b="1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12D6-CD0A-4BEB-83F3-D5446E4D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23" y="2541776"/>
            <a:ext cx="8763000" cy="88722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 Western union splice is made by twisting two ends of a wire together counterclockwise 2 or 3 of a turn each, finger tight. 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91915-6586-4134-8E1A-FB017F3A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@ TTTC,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808FA-BA53-4464-AB33-289D04E9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A1E3-07E0-4437-A7CA-F40E71CB1A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B7E5B4-BD5F-42E8-953B-DBEDE1144F31}"/>
              </a:ext>
            </a:extLst>
          </p:cNvPr>
          <p:cNvSpPr txBox="1">
            <a:spLocks/>
          </p:cNvSpPr>
          <p:nvPr/>
        </p:nvSpPr>
        <p:spPr>
          <a:xfrm>
            <a:off x="152400" y="1735137"/>
            <a:ext cx="8763000" cy="62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First remove 2 to 3 inches insulation from each cable by using wire stripper. </a:t>
            </a:r>
            <a:endParaRPr lang="en-US" sz="25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F3A271-CAB8-4631-AF74-AB07F65D1388}"/>
              </a:ext>
            </a:extLst>
          </p:cNvPr>
          <p:cNvSpPr txBox="1">
            <a:spLocks/>
          </p:cNvSpPr>
          <p:nvPr/>
        </p:nvSpPr>
        <p:spPr>
          <a:xfrm>
            <a:off x="152400" y="1125537"/>
            <a:ext cx="8534400" cy="62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Collect the cables which have to make joint. </a:t>
            </a:r>
            <a:endParaRPr lang="en-US" sz="2500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99A53C2B-C393-4884-91F9-735264F5442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1400"/>
            <a:ext cx="3657601" cy="2667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9305AE-677B-4FE9-BF7D-679C58B6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2" y="3590908"/>
            <a:ext cx="3657601" cy="26793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5867400"/>
            <a:ext cx="230082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Fig: Remove insulation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5867400"/>
            <a:ext cx="1799660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Fig: Twisting wire</a:t>
            </a:r>
          </a:p>
        </p:txBody>
      </p:sp>
    </p:spTree>
    <p:extLst>
      <p:ext uri="{BB962C8B-B14F-4D97-AF65-F5344CB8AC3E}">
        <p14:creationId xmlns:p14="http://schemas.microsoft.com/office/powerpoint/2010/main" val="155639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2766</TotalTime>
  <Words>416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Mesh</vt:lpstr>
      <vt:lpstr>PowerPoint Presentation</vt:lpstr>
      <vt:lpstr>Review Previous Session :  </vt:lpstr>
      <vt:lpstr>To-Day’s Learning Outcome</vt:lpstr>
      <vt:lpstr>PowerPoint Presentation</vt:lpstr>
      <vt:lpstr>Structure &amp; Stimulation </vt:lpstr>
      <vt:lpstr>PowerPoint Presentation</vt:lpstr>
      <vt:lpstr>Required Equipment</vt:lpstr>
      <vt:lpstr>Western Union Joint</vt:lpstr>
      <vt:lpstr>Procedure</vt:lpstr>
      <vt:lpstr>Procedure (Contd.)</vt:lpstr>
      <vt:lpstr>Demonstration</vt:lpstr>
      <vt:lpstr>Review and Feed Back</vt:lpstr>
      <vt:lpstr>If You Can Perform This Joint Then-</vt:lpstr>
      <vt:lpstr>Next Session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PC</dc:creator>
  <cp:lastModifiedBy>HP</cp:lastModifiedBy>
  <cp:revision>159</cp:revision>
  <cp:lastPrinted>2021-02-04T05:52:31Z</cp:lastPrinted>
  <dcterms:created xsi:type="dcterms:W3CDTF">2019-09-28T01:38:11Z</dcterms:created>
  <dcterms:modified xsi:type="dcterms:W3CDTF">2022-04-01T23:36:57Z</dcterms:modified>
</cp:coreProperties>
</file>