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8" r:id="rId2"/>
    <p:sldId id="257" r:id="rId3"/>
    <p:sldId id="259" r:id="rId4"/>
    <p:sldId id="260" r:id="rId5"/>
    <p:sldId id="263" r:id="rId6"/>
    <p:sldId id="268" r:id="rId7"/>
    <p:sldId id="261" r:id="rId8"/>
    <p:sldId id="262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7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2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0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62A2-B566-45DF-9B93-E9FAA6F9CA5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21EDEF-EB07-4A3D-9A9E-ED605E52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2" y="226336"/>
            <a:ext cx="8265813" cy="425422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723" y="4569898"/>
            <a:ext cx="7766936" cy="178865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Sanjeeda Hossen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Instructor (AIDT)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Technical Teachers’ Training Collage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&amp; Feedback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55" y="1797363"/>
            <a:ext cx="5071616" cy="44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060" y="2034828"/>
            <a:ext cx="8416941" cy="113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Draw a section of a stair case by using Auto CAD 2D as per industry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standard.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7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" y="1048068"/>
            <a:ext cx="8486421" cy="4849812"/>
          </a:xfrm>
        </p:spPr>
      </p:pic>
    </p:spTree>
    <p:extLst>
      <p:ext uri="{BB962C8B-B14F-4D97-AF65-F5344CB8AC3E}">
        <p14:creationId xmlns:p14="http://schemas.microsoft.com/office/powerpoint/2010/main" val="424450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92345" cy="65024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to </a:t>
            </a:r>
            <a:r>
              <a:rPr lang="en-US" dirty="0" smtClean="0">
                <a:solidFill>
                  <a:schemeClr val="tx1"/>
                </a:solidFill>
              </a:rPr>
              <a:t>Previous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7335" y="1683435"/>
            <a:ext cx="819234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Who can told me what we </a:t>
            </a:r>
            <a:r>
              <a:rPr lang="en-US" sz="2400" dirty="0" smtClean="0"/>
              <a:t>covered previous </a:t>
            </a:r>
            <a:r>
              <a:rPr lang="en-US" sz="2400" dirty="0"/>
              <a:t>session?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52728"/>
              </p:ext>
            </p:extLst>
          </p:nvPr>
        </p:nvGraphicFramePr>
        <p:xfrm>
          <a:off x="675745" y="3055479"/>
          <a:ext cx="8193934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3934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000" dirty="0" smtClean="0">
                          <a:effectLst/>
                        </a:rPr>
                        <a:t>Q 1.What </a:t>
                      </a:r>
                      <a:r>
                        <a:rPr lang="en-US" sz="2000" dirty="0">
                          <a:effectLst/>
                        </a:rPr>
                        <a:t>do you mean by a PLAN</a:t>
                      </a:r>
                      <a:r>
                        <a:rPr lang="en-US" sz="2000" dirty="0" smtClean="0">
                          <a:effectLst/>
                        </a:rPr>
                        <a:t>?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000" dirty="0">
                          <a:effectLst/>
                        </a:rPr>
                        <a:t>Q 2. What is the function of save commend?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3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outcome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7333" y="2442608"/>
            <a:ext cx="8596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  <a:cs typeface="Arial" panose="020B0604020202020204" pitchFamily="34" charset="0"/>
              </a:rPr>
              <a:t>At the end of this session Learners will be </a:t>
            </a:r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able to </a:t>
            </a:r>
            <a:r>
              <a:rPr lang="en-US" sz="2800" b="1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draw a plan of a ‘stair case’</a:t>
            </a:r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by using AutoCAD 2D software as </a:t>
            </a:r>
            <a:r>
              <a:rPr lang="en-US" sz="2800" b="1" dirty="0">
                <a:latin typeface="Arial Narrow" panose="020B0606020202030204" pitchFamily="34" charset="0"/>
                <a:cs typeface="Arial" panose="020B0604020202020204" pitchFamily="34" charset="0"/>
              </a:rPr>
              <a:t>per industry </a:t>
            </a:r>
            <a:r>
              <a:rPr lang="en-US" sz="28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standard.</a:t>
            </a:r>
            <a:endParaRPr lang="en-US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73" y="478862"/>
            <a:ext cx="7766936" cy="716195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Structure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070" y="3254999"/>
            <a:ext cx="2574439" cy="673567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Stimulation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72" y="3254999"/>
            <a:ext cx="5192497" cy="3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0632"/>
            <a:ext cx="8596669" cy="2320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Stair Case:</a:t>
            </a:r>
            <a:r>
              <a:rPr lang="en-AU" sz="2400" dirty="0">
                <a:solidFill>
                  <a:schemeClr val="tx1"/>
                </a:solidFill>
              </a:rPr>
              <a:t>“A </a:t>
            </a:r>
            <a:r>
              <a:rPr lang="en-AU" sz="2400" b="1" dirty="0">
                <a:solidFill>
                  <a:schemeClr val="tx1"/>
                </a:solidFill>
              </a:rPr>
              <a:t>Stair </a:t>
            </a:r>
            <a:r>
              <a:rPr lang="en-AU" sz="2400" dirty="0">
                <a:solidFill>
                  <a:schemeClr val="tx1"/>
                </a:solidFill>
              </a:rPr>
              <a:t>is a system of steps by which people and objects may pass from one level of a building to another.”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tx1"/>
                </a:solidFill>
              </a:rPr>
              <a:t>A </a:t>
            </a:r>
            <a:r>
              <a:rPr lang="en-AU" sz="2400" dirty="0">
                <a:solidFill>
                  <a:schemeClr val="tx1"/>
                </a:solidFill>
              </a:rPr>
              <a:t>stair is to be designed to span a large vertical distance by dividing it </a:t>
            </a:r>
            <a:r>
              <a:rPr lang="en-AU" sz="2400" dirty="0" smtClean="0">
                <a:solidFill>
                  <a:schemeClr val="tx1"/>
                </a:solidFill>
              </a:rPr>
              <a:t>into smaller </a:t>
            </a:r>
            <a:r>
              <a:rPr lang="en-AU" sz="2400" dirty="0">
                <a:solidFill>
                  <a:schemeClr val="tx1"/>
                </a:solidFill>
              </a:rPr>
              <a:t>vertical distances, called </a:t>
            </a:r>
            <a:r>
              <a:rPr lang="en-AU" sz="2400" b="1" dirty="0">
                <a:solidFill>
                  <a:schemeClr val="tx1"/>
                </a:solidFill>
              </a:rPr>
              <a:t>steps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image3.jpeg" descr="http://t2.gstatic.com/images?q=tbn:ANd9GcT2-fhJI00elB0AScloKnHqzNPJzbNfVIJT4syubhNPniFa6lfCoA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02" y="3811509"/>
            <a:ext cx="3229541" cy="2670772"/>
          </a:xfrm>
          <a:prstGeom prst="rect">
            <a:avLst/>
          </a:prstGeom>
        </p:spPr>
      </p:pic>
      <p:pic>
        <p:nvPicPr>
          <p:cNvPr id="7" name="image2.jpeg" descr="http://t2.gstatic.com/images?q=tbn:ANd9GcQKXb400l7A6MzxWdqPlTZxFZKVxK-7qVRwYfUde1Lh6ePSbgYX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384" y="3811509"/>
            <a:ext cx="3697067" cy="26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7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STAIR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7" y="1940560"/>
            <a:ext cx="4168876" cy="3454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0" y="2113280"/>
            <a:ext cx="4021282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25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PPE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26" y="1684175"/>
            <a:ext cx="6852313" cy="3881437"/>
          </a:xfrm>
        </p:spPr>
      </p:pic>
    </p:spTree>
    <p:extLst>
      <p:ext uri="{BB962C8B-B14F-4D97-AF65-F5344CB8AC3E}">
        <p14:creationId xmlns:p14="http://schemas.microsoft.com/office/powerpoint/2010/main" val="11965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Instrument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0" y="1631636"/>
            <a:ext cx="2733675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41" y="1604130"/>
            <a:ext cx="2771775" cy="16478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37061"/>
              </p:ext>
            </p:extLst>
          </p:nvPr>
        </p:nvGraphicFramePr>
        <p:xfrm>
          <a:off x="1952396" y="3641705"/>
          <a:ext cx="5752102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26"/>
                <a:gridCol w="3268301"/>
                <a:gridCol w="1502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Sl. No: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Name of Instrument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Quantity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Laptop/Monitor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793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Demonestration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964" y="5002440"/>
            <a:ext cx="3391956" cy="6546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Practices time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388963"/>
            <a:ext cx="6290524" cy="39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9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178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Link to Previous Session</vt:lpstr>
      <vt:lpstr>Learning outcome</vt:lpstr>
      <vt:lpstr>Structure</vt:lpstr>
      <vt:lpstr>Discussion</vt:lpstr>
      <vt:lpstr>STAIR </vt:lpstr>
      <vt:lpstr>PPE</vt:lpstr>
      <vt:lpstr>Required Instrument</vt:lpstr>
      <vt:lpstr>Demonestration    </vt:lpstr>
      <vt:lpstr>Review &amp; Feedback</vt:lpstr>
      <vt:lpstr>Next Session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TTTC</dc:creator>
  <cp:lastModifiedBy>TTTC</cp:lastModifiedBy>
  <cp:revision>105</cp:revision>
  <dcterms:created xsi:type="dcterms:W3CDTF">2022-04-01T07:09:02Z</dcterms:created>
  <dcterms:modified xsi:type="dcterms:W3CDTF">2022-04-29T03:23:58Z</dcterms:modified>
</cp:coreProperties>
</file>