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590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6D51-3D17-4C18-A67C-C55410FC49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36C1-718D-468F-90ED-D681EA0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E08D7-BA6F-4F7C-91D6-517AC824B36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50" y="486450"/>
            <a:ext cx="10671750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Competency Based Training(CBT&amp;A)</a:t>
            </a:r>
            <a:br>
              <a:rPr lang="en-US" dirty="0"/>
            </a:br>
            <a:r>
              <a:rPr lang="en-US" dirty="0"/>
              <a:t>Training Part-1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7700" b="1" dirty="0">
                <a:solidFill>
                  <a:schemeClr val="accent1">
                    <a:lumMod val="75000"/>
                  </a:schemeClr>
                </a:solidFill>
              </a:rPr>
              <a:t>DR. Sheikh Abu Reza</a:t>
            </a:r>
          </a:p>
          <a:p>
            <a:r>
              <a:rPr lang="en-US" sz="3600" b="1" dirty="0"/>
              <a:t>Director (</a:t>
            </a:r>
            <a:r>
              <a:rPr lang="en-US" sz="3600" b="1" dirty="0" err="1"/>
              <a:t>Rtd</a:t>
            </a:r>
            <a:r>
              <a:rPr lang="en-US" sz="3600" b="1" dirty="0"/>
              <a:t>) DTE &amp;</a:t>
            </a:r>
          </a:p>
          <a:p>
            <a:r>
              <a:rPr lang="en-US" sz="3600" b="1" dirty="0"/>
              <a:t>TVET Trainer</a:t>
            </a:r>
          </a:p>
        </p:txBody>
      </p:sp>
    </p:spTree>
    <p:extLst>
      <p:ext uri="{BB962C8B-B14F-4D97-AF65-F5344CB8AC3E}">
        <p14:creationId xmlns:p14="http://schemas.microsoft.com/office/powerpoint/2010/main" val="75537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54" y="1254025"/>
            <a:ext cx="4886092" cy="5676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09" y="3165445"/>
            <a:ext cx="8273782" cy="527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491" y="5065718"/>
            <a:ext cx="9479018" cy="5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856096" y="145839"/>
            <a:ext cx="990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Quality issues in TVET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404731" y="950332"/>
            <a:ext cx="1060174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TVET may varied in country to country and institute to institute for different factors, context and environments- traditional TVET-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Not consistent about QA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Not Standards alien with demanded occupations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Curriculum not based on needs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TVET teachers and trainers are not properly trained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Lack of strong and appropriate TVET governance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Skills training is problematics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Recruitment rules are defective and time consuming </a:t>
            </a:r>
          </a:p>
        </p:txBody>
      </p:sp>
    </p:spTree>
    <p:extLst>
      <p:ext uri="{BB962C8B-B14F-4D97-AF65-F5344CB8AC3E}">
        <p14:creationId xmlns:p14="http://schemas.microsoft.com/office/powerpoint/2010/main" val="33730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90" y="962572"/>
            <a:ext cx="8273782" cy="52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03" y="2597727"/>
            <a:ext cx="10274157" cy="31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16" y="1179518"/>
            <a:ext cx="9479018" cy="591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06" y="2649855"/>
            <a:ext cx="10009039" cy="27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A387E6-A3ED-4F0B-BA0B-5AFF32B8B14F}"/>
              </a:ext>
            </a:extLst>
          </p:cNvPr>
          <p:cNvSpPr txBox="1"/>
          <p:nvPr/>
        </p:nvSpPr>
        <p:spPr>
          <a:xfrm>
            <a:off x="3048000" y="302546"/>
            <a:ext cx="6096000" cy="6259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Book Written Test Question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 -2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Duration: 1 Hours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(Write answer all questions)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does 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m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rite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of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i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lationship among</a:t>
            </a:r>
            <a:r>
              <a:rPr lang="en-US" sz="1200" b="1" i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ob, T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sks and 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</a:t>
            </a:r>
            <a:r>
              <a:rPr lang="en-US" sz="1200" b="1" i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en-US" sz="1200" b="1" i="1" spc="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meant 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mport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457200" algn="l"/>
              </a:tabLst>
            </a:pP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a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200" b="1" i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1200" b="1" i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of the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D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lop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</a:t>
            </a:r>
            <a:r>
              <a:rPr lang="en-US" sz="1200" b="1" i="1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A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a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Ass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ssor,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r, M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 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of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i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sz="1200" b="1" i="1" spc="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i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Do</a:t>
            </a:r>
            <a:r>
              <a:rPr lang="en-US" sz="1200" b="1" i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umen</a:t>
            </a:r>
            <a:r>
              <a:rPr lang="en-US" sz="1200" b="1" i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b="1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5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5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5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4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5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200" b="1" spc="6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US" sz="1200" b="1" spc="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to</a:t>
            </a:r>
            <a:r>
              <a:rPr lang="en-US" sz="1200" b="1" spc="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4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5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spc="-4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b="1" spc="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="1" spc="-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="1" spc="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b="1" spc="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</a:t>
            </a:r>
            <a:r>
              <a:rPr lang="en-US" sz="12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w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</a:t>
            </a:r>
            <a:r>
              <a:rPr lang="en-US" sz="12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2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7150" algn="l"/>
                <a:tab pos="342900" algn="l"/>
                <a:tab pos="457200" algn="l"/>
              </a:tabLst>
            </a:pP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2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2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2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2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282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976</TotalTime>
  <Words>113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Parallax</vt:lpstr>
      <vt:lpstr>Competency Based Training(CBT&amp;A) Training Part-1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reza.dte@gmail.com</dc:creator>
  <cp:lastModifiedBy>HP</cp:lastModifiedBy>
  <cp:revision>39</cp:revision>
  <dcterms:created xsi:type="dcterms:W3CDTF">2020-12-07T16:50:05Z</dcterms:created>
  <dcterms:modified xsi:type="dcterms:W3CDTF">2022-03-24T14:55:53Z</dcterms:modified>
</cp:coreProperties>
</file>