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450" r:id="rId3"/>
    <p:sldId id="460" r:id="rId4"/>
    <p:sldId id="647" r:id="rId5"/>
    <p:sldId id="645" r:id="rId6"/>
    <p:sldId id="662" r:id="rId7"/>
    <p:sldId id="663" r:id="rId8"/>
    <p:sldId id="664" r:id="rId9"/>
    <p:sldId id="665" r:id="rId10"/>
    <p:sldId id="667" r:id="rId11"/>
    <p:sldId id="687" r:id="rId12"/>
    <p:sldId id="670" r:id="rId13"/>
    <p:sldId id="688" r:id="rId14"/>
    <p:sldId id="689" r:id="rId15"/>
    <p:sldId id="690" r:id="rId16"/>
    <p:sldId id="691" r:id="rId17"/>
    <p:sldId id="671" r:id="rId18"/>
    <p:sldId id="672" r:id="rId19"/>
    <p:sldId id="673" r:id="rId20"/>
    <p:sldId id="674" r:id="rId21"/>
    <p:sldId id="675" r:id="rId22"/>
    <p:sldId id="676" r:id="rId23"/>
    <p:sldId id="677" r:id="rId24"/>
    <p:sldId id="678" r:id="rId25"/>
    <p:sldId id="679" r:id="rId26"/>
    <p:sldId id="680" r:id="rId27"/>
    <p:sldId id="692" r:id="rId28"/>
    <p:sldId id="693" r:id="rId29"/>
    <p:sldId id="682" r:id="rId30"/>
    <p:sldId id="684" r:id="rId31"/>
    <p:sldId id="685" r:id="rId32"/>
    <p:sldId id="686" r:id="rId33"/>
    <p:sldId id="668" r:id="rId34"/>
    <p:sldId id="694" r:id="rId35"/>
    <p:sldId id="695" r:id="rId36"/>
    <p:sldId id="696" r:id="rId37"/>
    <p:sldId id="697" r:id="rId38"/>
    <p:sldId id="698" r:id="rId39"/>
    <p:sldId id="699" r:id="rId40"/>
    <p:sldId id="700" r:id="rId41"/>
    <p:sldId id="701" r:id="rId42"/>
    <p:sldId id="702" r:id="rId43"/>
    <p:sldId id="703" r:id="rId44"/>
    <p:sldId id="704" r:id="rId45"/>
    <p:sldId id="705" r:id="rId46"/>
    <p:sldId id="706" r:id="rId47"/>
    <p:sldId id="707" r:id="rId48"/>
    <p:sldId id="708" r:id="rId49"/>
    <p:sldId id="709" r:id="rId50"/>
    <p:sldId id="710" r:id="rId51"/>
    <p:sldId id="711" r:id="rId52"/>
    <p:sldId id="683" r:id="rId53"/>
    <p:sldId id="712" r:id="rId54"/>
    <p:sldId id="713" r:id="rId55"/>
    <p:sldId id="714" r:id="rId56"/>
    <p:sldId id="71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45103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11</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148552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00258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13</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7667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14</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936453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15</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084150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296343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17</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185438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18</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079777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85119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20</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8903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3</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315923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21</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715344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22</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45111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23</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663226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24</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136014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25</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25910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944671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27</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820901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28</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60435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29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535596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30</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27302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350125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31</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62851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32</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914885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33</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76677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34</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958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35</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936453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36</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849953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37</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185438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38</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557973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39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08837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40</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00933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8292632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41</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204879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42</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0192395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43</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314324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44</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0385069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45</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0515732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894046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47</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5579410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48</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646518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763731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50</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565784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8026139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51</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137806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52</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5734919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53</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4958814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54</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9793567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55</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7513897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72094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7</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458329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8</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16918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93987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10</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69584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3/28/2022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22624"/>
            <a:ext cx="10671750" cy="2616199"/>
          </a:xfrm>
        </p:spPr>
        <p:txBody>
          <a:bodyPr>
            <a:normAutofit fontScale="90000"/>
          </a:bodyPr>
          <a:lstStyle/>
          <a:p>
            <a:pPr algn="ctr"/>
            <a:br>
              <a:rPr lang="en-US" dirty="0"/>
            </a:br>
            <a:r>
              <a:rPr lang="en-US" sz="5300" dirty="0"/>
              <a:t>Competency Based Training (CBT&amp;A Methodology)</a:t>
            </a:r>
            <a:br>
              <a:rPr lang="en-US" sz="5300" dirty="0"/>
            </a:br>
            <a:r>
              <a:rPr lang="en-US" sz="5300" dirty="0"/>
              <a:t>Trainer &amp; Assessor(Level 4)</a:t>
            </a:r>
          </a:p>
        </p:txBody>
      </p:sp>
      <p:sp>
        <p:nvSpPr>
          <p:cNvPr id="3" name="Subtitle 2"/>
          <p:cNvSpPr>
            <a:spLocks noGrp="1"/>
          </p:cNvSpPr>
          <p:nvPr>
            <p:ph type="subTitle" idx="1"/>
          </p:nvPr>
        </p:nvSpPr>
        <p:spPr>
          <a:xfrm>
            <a:off x="4515377" y="4983016"/>
            <a:ext cx="6987645" cy="1388534"/>
          </a:xfrm>
        </p:spPr>
        <p:txBody>
          <a:bodyPr>
            <a:normAutofit fontScale="55000" lnSpcReduction="2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p:txBody>
      </p:sp>
      <p:sp>
        <p:nvSpPr>
          <p:cNvPr id="4" name="TextBox 3">
            <a:extLst>
              <a:ext uri="{FF2B5EF4-FFF2-40B4-BE49-F238E27FC236}">
                <a16:creationId xmlns:a16="http://schemas.microsoft.com/office/drawing/2014/main" id="{6B781BCC-846C-46E6-B405-C8E9CF320F07}"/>
              </a:ext>
            </a:extLst>
          </p:cNvPr>
          <p:cNvSpPr txBox="1"/>
          <p:nvPr/>
        </p:nvSpPr>
        <p:spPr>
          <a:xfrm>
            <a:off x="5577290" y="2570094"/>
            <a:ext cx="2239618"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Day-6</a:t>
            </a:r>
          </a:p>
        </p:txBody>
      </p:sp>
      <p:sp>
        <p:nvSpPr>
          <p:cNvPr id="5" name="Rectangle 4">
            <a:extLst>
              <a:ext uri="{FF2B5EF4-FFF2-40B4-BE49-F238E27FC236}">
                <a16:creationId xmlns:a16="http://schemas.microsoft.com/office/drawing/2014/main" id="{DE544164-B746-49BE-BC75-7286E17FBB1E}"/>
              </a:ext>
            </a:extLst>
          </p:cNvPr>
          <p:cNvSpPr/>
          <p:nvPr/>
        </p:nvSpPr>
        <p:spPr>
          <a:xfrm>
            <a:off x="2159352" y="3118422"/>
            <a:ext cx="10032648" cy="461665"/>
          </a:xfrm>
          <a:prstGeom prst="rect">
            <a:avLst/>
          </a:prstGeom>
        </p:spPr>
        <p:txBody>
          <a:bodyPr wrap="square">
            <a:spAutoFit/>
          </a:bodyPr>
          <a:lstStyle/>
          <a:p>
            <a:r>
              <a:rPr lang="en-US" sz="2400" dirty="0">
                <a:solidFill>
                  <a:srgbClr val="00B050"/>
                </a:solidFill>
                <a:latin typeface="Algerian" panose="04020705040A02060702" pitchFamily="82" charset="0"/>
              </a:rPr>
              <a:t>6. Maintain &amp; Enhance Professional &amp; Technical Competency</a:t>
            </a:r>
            <a:endParaRPr lang="en-US" sz="2400" dirty="0">
              <a:solidFill>
                <a:srgbClr val="00B050"/>
              </a:solidFill>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7350" y="80629"/>
            <a:ext cx="10495858" cy="876300"/>
          </a:xfrm>
        </p:spPr>
        <p:txBody>
          <a:bodyPr>
            <a:normAutofit fontScale="90000"/>
          </a:bodyPr>
          <a:lstStyle/>
          <a:p>
            <a:r>
              <a:rPr lang="en-US" dirty="0"/>
              <a:t>Research your institution’s quality plan to identify</a:t>
            </a: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5960705"/>
            <a:ext cx="1601972" cy="400110"/>
          </a:xfrm>
          <a:prstGeom prst="rect">
            <a:avLst/>
          </a:prstGeom>
          <a:noFill/>
        </p:spPr>
        <p:txBody>
          <a:bodyPr wrap="square" rtlCol="0">
            <a:spAutoFit/>
          </a:bodyPr>
          <a:lstStyle/>
          <a:p>
            <a:r>
              <a:rPr lang="en-US" sz="2000" dirty="0"/>
              <a:t>P-25</a:t>
            </a:r>
          </a:p>
        </p:txBody>
      </p:sp>
      <p:sp>
        <p:nvSpPr>
          <p:cNvPr id="2" name="Rectangle 1">
            <a:extLst>
              <a:ext uri="{FF2B5EF4-FFF2-40B4-BE49-F238E27FC236}">
                <a16:creationId xmlns:a16="http://schemas.microsoft.com/office/drawing/2014/main" id="{E1FFCE93-3C09-4CCE-A0C7-46C7CC76A751}"/>
              </a:ext>
            </a:extLst>
          </p:cNvPr>
          <p:cNvSpPr/>
          <p:nvPr/>
        </p:nvSpPr>
        <p:spPr>
          <a:xfrm>
            <a:off x="1775791" y="2038012"/>
            <a:ext cx="8203096" cy="1649169"/>
          </a:xfrm>
          <a:prstGeom prst="rect">
            <a:avLst/>
          </a:prstGeom>
        </p:spPr>
        <p:txBody>
          <a:bodyPr wrap="square">
            <a:spAutoFit/>
          </a:bodyPr>
          <a:lstStyle/>
          <a:p>
            <a:pPr marL="1689100" marR="0">
              <a:spcBef>
                <a:spcPts val="205"/>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Q</a:t>
            </a:r>
            <a:r>
              <a:rPr lang="en-US" sz="2400" spc="-2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y</a:t>
            </a:r>
            <a:r>
              <a:rPr lang="en-US" sz="2400" spc="9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vision,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5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j</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ec</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2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y</a:t>
            </a:r>
          </a:p>
          <a:p>
            <a:pPr marL="1689100" marR="0">
              <a:spcBef>
                <a:spcPts val="10"/>
              </a:spcBef>
              <a:spcAft>
                <a:spcPts val="0"/>
              </a:spcAft>
            </a:pP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1689100" marR="0">
              <a:lnSpc>
                <a:spcPts val="1300"/>
              </a:lnSpc>
              <a:spcBef>
                <a:spcPts val="0"/>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ho</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3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on</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7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pon</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p>
          <a:p>
            <a:pPr marL="1689100" marR="0">
              <a:lnSpc>
                <a:spcPts val="1300"/>
              </a:lnSpc>
              <a:spcBef>
                <a:spcPts val="0"/>
              </a:spcBef>
              <a:spcAft>
                <a:spcPts val="0"/>
              </a:spcAf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689100" marR="0">
              <a:lnSpc>
                <a:spcPts val="1300"/>
              </a:lnSpc>
              <a:spcBef>
                <a:spcPts val="0"/>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1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Su</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cce</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8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spc="-3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SF</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t>
            </a:r>
          </a:p>
          <a:p>
            <a:pPr marL="1689100" marR="0">
              <a:lnSpc>
                <a:spcPts val="1300"/>
              </a:lnSpc>
              <a:spcBef>
                <a:spcPts val="0"/>
              </a:spcBef>
              <a:spcAft>
                <a:spcPts val="0"/>
              </a:spcAf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689100" marR="0">
              <a:lnSpc>
                <a:spcPts val="1300"/>
              </a:lnSpc>
              <a:spcBef>
                <a:spcPts val="0"/>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3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et</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hod</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6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400" spc="4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4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4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in the quality plan</a:t>
            </a:r>
            <a:r>
              <a:rPr lang="en-US" dirty="0"/>
              <a:t>.</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689100" marR="0">
              <a:spcBef>
                <a:spcPts val="35"/>
              </a:spcBef>
              <a:spcAft>
                <a:spcPts val="0"/>
              </a:spcAft>
            </a:pPr>
            <a:endParaRPr lang="en-US"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41412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065567" y="265115"/>
            <a:ext cx="11490251" cy="876300"/>
          </a:xfrm>
        </p:spPr>
        <p:txBody>
          <a:bodyPr>
            <a:normAutofit fontScale="90000"/>
          </a:bodyPr>
          <a:lstStyle/>
          <a:p>
            <a:r>
              <a:rPr lang="en-US" dirty="0"/>
              <a:t>How do you model professional techniques &amp; strategies?</a:t>
            </a:r>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11</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P- 26</a:t>
            </a:r>
          </a:p>
        </p:txBody>
      </p:sp>
      <p:sp>
        <p:nvSpPr>
          <p:cNvPr id="7" name="TextBox 6">
            <a:extLst>
              <a:ext uri="{FF2B5EF4-FFF2-40B4-BE49-F238E27FC236}">
                <a16:creationId xmlns:a16="http://schemas.microsoft.com/office/drawing/2014/main" id="{B5454A71-93EF-42B7-9CCD-9525787BA4B6}"/>
              </a:ext>
            </a:extLst>
          </p:cNvPr>
          <p:cNvSpPr txBox="1"/>
          <p:nvPr/>
        </p:nvSpPr>
        <p:spPr>
          <a:xfrm>
            <a:off x="1339703" y="1465262"/>
            <a:ext cx="10361968" cy="4154984"/>
          </a:xfrm>
          <a:prstGeom prst="rect">
            <a:avLst/>
          </a:prstGeom>
          <a:noFill/>
        </p:spPr>
        <p:txBody>
          <a:bodyPr wrap="square" rtlCol="0">
            <a:spAutoFit/>
          </a:bodyPr>
          <a:lstStyle/>
          <a:p>
            <a:pPr algn="just"/>
            <a:r>
              <a:rPr lang="en-US" sz="2400" b="1" dirty="0"/>
              <a:t>Everybody can improve  his/her professional performance.  The first step is to make the commitment  to improve.  Then,  identify  areas of your performance  in which you feel you are lacking.</a:t>
            </a:r>
          </a:p>
          <a:p>
            <a:pPr algn="just"/>
            <a:r>
              <a:rPr lang="en-US" sz="2400" b="1" dirty="0"/>
              <a:t> </a:t>
            </a:r>
          </a:p>
          <a:p>
            <a:pPr algn="just"/>
            <a:r>
              <a:rPr lang="en-US" sz="2400" b="1" dirty="0"/>
              <a:t> </a:t>
            </a:r>
          </a:p>
          <a:p>
            <a:pPr algn="just"/>
            <a:r>
              <a:rPr lang="en-US" sz="2400" b="1" dirty="0"/>
              <a:t>You may already know these yourself,  or they have been identified for you in performance reviews or by colleagues.  The ability to reflect on your own performance  is a vital skill for any professional.</a:t>
            </a:r>
          </a:p>
          <a:p>
            <a:pPr algn="just"/>
            <a:r>
              <a:rPr lang="en-US" sz="2400" b="1" dirty="0"/>
              <a:t> </a:t>
            </a:r>
          </a:p>
          <a:p>
            <a:pPr algn="just"/>
            <a:r>
              <a:rPr lang="en-US" sz="2400" b="1" dirty="0"/>
              <a:t> </a:t>
            </a:r>
          </a:p>
          <a:p>
            <a:pPr algn="just"/>
            <a:r>
              <a:rPr lang="en-US" sz="2400" b="1" dirty="0"/>
              <a:t>You can then help yourself improve in these areas by modelling.</a:t>
            </a:r>
          </a:p>
        </p:txBody>
      </p:sp>
    </p:spTree>
    <p:extLst>
      <p:ext uri="{BB962C8B-B14F-4D97-AF65-F5344CB8AC3E}">
        <p14:creationId xmlns:p14="http://schemas.microsoft.com/office/powerpoint/2010/main" val="27315634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065567" y="265115"/>
            <a:ext cx="11490251" cy="876300"/>
          </a:xfrm>
        </p:spPr>
        <p:txBody>
          <a:bodyPr>
            <a:normAutofit/>
          </a:bodyPr>
          <a:lstStyle/>
          <a:p>
            <a:r>
              <a:rPr lang="en-US" b="1" dirty="0"/>
              <a:t>Model professional techniques and strategies</a:t>
            </a:r>
            <a:endParaRPr lang="en-US" dirty="0"/>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12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P- 26</a:t>
            </a:r>
          </a:p>
        </p:txBody>
      </p:sp>
      <p:sp>
        <p:nvSpPr>
          <p:cNvPr id="7" name="TextBox 6">
            <a:extLst>
              <a:ext uri="{FF2B5EF4-FFF2-40B4-BE49-F238E27FC236}">
                <a16:creationId xmlns:a16="http://schemas.microsoft.com/office/drawing/2014/main" id="{B5454A71-93EF-42B7-9CCD-9525787BA4B6}"/>
              </a:ext>
            </a:extLst>
          </p:cNvPr>
          <p:cNvSpPr txBox="1"/>
          <p:nvPr/>
        </p:nvSpPr>
        <p:spPr>
          <a:xfrm>
            <a:off x="1524000" y="1141415"/>
            <a:ext cx="10361968" cy="4678204"/>
          </a:xfrm>
          <a:prstGeom prst="rect">
            <a:avLst/>
          </a:prstGeom>
          <a:noFill/>
        </p:spPr>
        <p:txBody>
          <a:bodyPr wrap="square" rtlCol="0">
            <a:spAutoFit/>
          </a:bodyPr>
          <a:lstStyle/>
          <a:p>
            <a:r>
              <a:rPr lang="en-US" dirty="0"/>
              <a:t> </a:t>
            </a:r>
          </a:p>
          <a:p>
            <a:r>
              <a:rPr lang="en-US" sz="2800" dirty="0"/>
              <a:t>•     techniques for initiating action and directing decision making</a:t>
            </a:r>
          </a:p>
          <a:p>
            <a:r>
              <a:rPr lang="en-US" sz="2800" dirty="0"/>
              <a:t>•     strategies for presenting a confident and assured manner in challenging situations</a:t>
            </a:r>
          </a:p>
          <a:p>
            <a:r>
              <a:rPr lang="en-US" sz="2800" dirty="0"/>
              <a:t>•     maintaining ethical practice in the face of opposition</a:t>
            </a:r>
          </a:p>
          <a:p>
            <a:r>
              <a:rPr lang="en-US" sz="2800" dirty="0"/>
              <a:t>•     modelling behavioral and personal presentation standards</a:t>
            </a:r>
          </a:p>
          <a:p>
            <a:r>
              <a:rPr lang="en-US" sz="2800" dirty="0"/>
              <a:t>•     motivation strategies</a:t>
            </a:r>
          </a:p>
          <a:p>
            <a:r>
              <a:rPr lang="en-US" sz="2800" dirty="0"/>
              <a:t>•     time management</a:t>
            </a:r>
          </a:p>
          <a:p>
            <a:r>
              <a:rPr lang="en-US" sz="2800" dirty="0"/>
              <a:t>•     strategies for acknowledging and respecting the attitudes and beliefs of others</a:t>
            </a:r>
          </a:p>
          <a:p>
            <a:r>
              <a:rPr lang="en-US" sz="2800" dirty="0"/>
              <a:t>•     techniques for promoting active participation.</a:t>
            </a:r>
          </a:p>
        </p:txBody>
      </p:sp>
    </p:spTree>
    <p:extLst>
      <p:ext uri="{BB962C8B-B14F-4D97-AF65-F5344CB8AC3E}">
        <p14:creationId xmlns:p14="http://schemas.microsoft.com/office/powerpoint/2010/main" val="31574875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065567" y="265115"/>
            <a:ext cx="11490251" cy="876300"/>
          </a:xfrm>
        </p:spPr>
        <p:txBody>
          <a:bodyPr>
            <a:normAutofit fontScale="90000"/>
          </a:bodyPr>
          <a:lstStyle/>
          <a:p>
            <a:r>
              <a:rPr lang="en-US" dirty="0"/>
              <a:t>What are the aspects you may consider  to analyses  your institutional goals and objectives?</a:t>
            </a:r>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13</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P- 23</a:t>
            </a:r>
          </a:p>
        </p:txBody>
      </p:sp>
      <p:sp>
        <p:nvSpPr>
          <p:cNvPr id="7" name="TextBox 6">
            <a:extLst>
              <a:ext uri="{FF2B5EF4-FFF2-40B4-BE49-F238E27FC236}">
                <a16:creationId xmlns:a16="http://schemas.microsoft.com/office/drawing/2014/main" id="{B5454A71-93EF-42B7-9CCD-9525787BA4B6}"/>
              </a:ext>
            </a:extLst>
          </p:cNvPr>
          <p:cNvSpPr txBox="1"/>
          <p:nvPr/>
        </p:nvSpPr>
        <p:spPr>
          <a:xfrm>
            <a:off x="1919715" y="1943502"/>
            <a:ext cx="9781953" cy="3970318"/>
          </a:xfrm>
          <a:prstGeom prst="rect">
            <a:avLst/>
          </a:prstGeom>
          <a:noFill/>
        </p:spPr>
        <p:txBody>
          <a:bodyPr wrap="square" rtlCol="0">
            <a:spAutoFit/>
          </a:bodyPr>
          <a:lstStyle/>
          <a:p>
            <a:r>
              <a:rPr lang="en-US" sz="2800" dirty="0"/>
              <a:t>•    strategic plans</a:t>
            </a:r>
          </a:p>
          <a:p>
            <a:r>
              <a:rPr lang="en-US" sz="2800" dirty="0"/>
              <a:t>•    operational plans</a:t>
            </a:r>
          </a:p>
          <a:p>
            <a:r>
              <a:rPr lang="en-US" sz="2800" dirty="0"/>
              <a:t>•    codes of conduct</a:t>
            </a:r>
          </a:p>
          <a:p>
            <a:r>
              <a:rPr lang="en-US" sz="2800" dirty="0"/>
              <a:t>•    flexibility and client responsiveness</a:t>
            </a:r>
          </a:p>
          <a:p>
            <a:r>
              <a:rPr lang="en-US" sz="2800" dirty="0"/>
              <a:t>•    client satisfaction</a:t>
            </a:r>
          </a:p>
          <a:p>
            <a:r>
              <a:rPr lang="en-US" sz="2800" dirty="0"/>
              <a:t>•    financial performance</a:t>
            </a:r>
          </a:p>
          <a:p>
            <a:r>
              <a:rPr lang="en-US" sz="2800" dirty="0"/>
              <a:t>•    people management</a:t>
            </a:r>
          </a:p>
          <a:p>
            <a:r>
              <a:rPr lang="en-US" sz="2800" dirty="0"/>
              <a:t>•    marketing and client service</a:t>
            </a:r>
          </a:p>
          <a:p>
            <a:r>
              <a:rPr lang="en-US" sz="2800" dirty="0"/>
              <a:t>•    quality and quality assurance</a:t>
            </a:r>
          </a:p>
        </p:txBody>
      </p:sp>
    </p:spTree>
    <p:extLst>
      <p:ext uri="{BB962C8B-B14F-4D97-AF65-F5344CB8AC3E}">
        <p14:creationId xmlns:p14="http://schemas.microsoft.com/office/powerpoint/2010/main" val="7900964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524000" y="427038"/>
            <a:ext cx="9804680" cy="876300"/>
          </a:xfrm>
        </p:spPr>
        <p:txBody>
          <a:bodyPr>
            <a:normAutofit/>
          </a:bodyPr>
          <a:lstStyle/>
          <a:p>
            <a:r>
              <a:rPr lang="en-US" dirty="0"/>
              <a:t>.    What are the steps of modelling?</a:t>
            </a:r>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14</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P- 27</a:t>
            </a:r>
          </a:p>
        </p:txBody>
      </p:sp>
      <p:sp>
        <p:nvSpPr>
          <p:cNvPr id="7" name="TextBox 6">
            <a:extLst>
              <a:ext uri="{FF2B5EF4-FFF2-40B4-BE49-F238E27FC236}">
                <a16:creationId xmlns:a16="http://schemas.microsoft.com/office/drawing/2014/main" id="{B5454A71-93EF-42B7-9CCD-9525787BA4B6}"/>
              </a:ext>
            </a:extLst>
          </p:cNvPr>
          <p:cNvSpPr txBox="1"/>
          <p:nvPr/>
        </p:nvSpPr>
        <p:spPr>
          <a:xfrm>
            <a:off x="1546727" y="1837177"/>
            <a:ext cx="9781953" cy="3539430"/>
          </a:xfrm>
          <a:prstGeom prst="rect">
            <a:avLst/>
          </a:prstGeom>
          <a:noFill/>
        </p:spPr>
        <p:txBody>
          <a:bodyPr wrap="square" rtlCol="0">
            <a:spAutoFit/>
          </a:bodyPr>
          <a:lstStyle/>
          <a:p>
            <a:pPr marL="514350" indent="-514350">
              <a:buAutoNum type="arabicPeriod"/>
            </a:pPr>
            <a:r>
              <a:rPr lang="en-US" sz="2800" dirty="0"/>
              <a:t>Select a model of excellence.  Determine what outcomes you </a:t>
            </a:r>
          </a:p>
          <a:p>
            <a:r>
              <a:rPr lang="en-US" sz="2800" dirty="0"/>
              <a:t>        would like to achieve,  by when.</a:t>
            </a:r>
          </a:p>
          <a:p>
            <a:pPr marL="514350" indent="-514350">
              <a:buAutoNum type="arabicPeriod" startAt="2"/>
            </a:pPr>
            <a:r>
              <a:rPr lang="en-US" sz="2800" dirty="0"/>
              <a:t>Observe and ideally record the model via video or other </a:t>
            </a:r>
          </a:p>
          <a:p>
            <a:r>
              <a:rPr lang="en-US" sz="2800" dirty="0"/>
              <a:t>        medium.</a:t>
            </a:r>
          </a:p>
          <a:p>
            <a:r>
              <a:rPr lang="en-US" sz="2800" dirty="0"/>
              <a:t>3.    Practice the skill until the same set of responses is received.</a:t>
            </a:r>
          </a:p>
          <a:p>
            <a:pPr marL="514350" indent="-514350">
              <a:buAutoNum type="arabicPeriod" startAt="4"/>
            </a:pPr>
            <a:r>
              <a:rPr lang="en-US" sz="2800" dirty="0"/>
              <a:t>Using video or other medium,  test your skill against the </a:t>
            </a:r>
          </a:p>
          <a:p>
            <a:r>
              <a:rPr lang="en-US" sz="2800" dirty="0"/>
              <a:t>       model.</a:t>
            </a:r>
          </a:p>
          <a:p>
            <a:r>
              <a:rPr lang="en-US" sz="2800" dirty="0"/>
              <a:t>5.    Teach (transfer)  the skill to someone else.</a:t>
            </a:r>
          </a:p>
        </p:txBody>
      </p:sp>
    </p:spTree>
    <p:extLst>
      <p:ext uri="{BB962C8B-B14F-4D97-AF65-F5344CB8AC3E}">
        <p14:creationId xmlns:p14="http://schemas.microsoft.com/office/powerpoint/2010/main" val="39153813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524000" y="427038"/>
            <a:ext cx="9804680" cy="876300"/>
          </a:xfrm>
        </p:spPr>
        <p:txBody>
          <a:bodyPr>
            <a:normAutofit fontScale="90000"/>
          </a:bodyPr>
          <a:lstStyle/>
          <a:p>
            <a:r>
              <a:rPr lang="en-US" dirty="0"/>
              <a:t>. List 5 organizational/legal requirements for a training  institute</a:t>
            </a:r>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15</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P- 29</a:t>
            </a:r>
          </a:p>
        </p:txBody>
      </p:sp>
      <p:sp>
        <p:nvSpPr>
          <p:cNvPr id="7" name="TextBox 6">
            <a:extLst>
              <a:ext uri="{FF2B5EF4-FFF2-40B4-BE49-F238E27FC236}">
                <a16:creationId xmlns:a16="http://schemas.microsoft.com/office/drawing/2014/main" id="{B5454A71-93EF-42B7-9CCD-9525787BA4B6}"/>
              </a:ext>
            </a:extLst>
          </p:cNvPr>
          <p:cNvSpPr txBox="1"/>
          <p:nvPr/>
        </p:nvSpPr>
        <p:spPr>
          <a:xfrm>
            <a:off x="1834657" y="1789122"/>
            <a:ext cx="9781953" cy="3970318"/>
          </a:xfrm>
          <a:prstGeom prst="rect">
            <a:avLst/>
          </a:prstGeom>
          <a:noFill/>
        </p:spPr>
        <p:txBody>
          <a:bodyPr wrap="square" rtlCol="0">
            <a:spAutoFit/>
          </a:bodyPr>
          <a:lstStyle/>
          <a:p>
            <a:r>
              <a:rPr lang="en-US" sz="2800" dirty="0"/>
              <a:t>•     customer complaints, grievances  and appeals</a:t>
            </a:r>
          </a:p>
          <a:p>
            <a:r>
              <a:rPr lang="en-US" sz="2800" dirty="0"/>
              <a:t>•     risk identification  and management,  including OHS</a:t>
            </a:r>
          </a:p>
          <a:p>
            <a:r>
              <a:rPr lang="en-US" sz="2800" dirty="0"/>
              <a:t>• 	quality and continuous  improvement  processes and </a:t>
            </a:r>
          </a:p>
          <a:p>
            <a:r>
              <a:rPr lang="en-US" sz="2800" dirty="0"/>
              <a:t>       standards, including validation systems</a:t>
            </a:r>
          </a:p>
          <a:p>
            <a:r>
              <a:rPr lang="en-US" sz="2800" dirty="0"/>
              <a:t>•     staff recruitment,  induction and ongoing development  and </a:t>
            </a:r>
          </a:p>
          <a:p>
            <a:r>
              <a:rPr lang="en-US" sz="2800" dirty="0"/>
              <a:t>       monitoring</a:t>
            </a:r>
          </a:p>
          <a:p>
            <a:r>
              <a:rPr lang="en-US" sz="2800" dirty="0"/>
              <a:t>• 	administrative  and records management  system,  including </a:t>
            </a:r>
          </a:p>
          <a:p>
            <a:r>
              <a:rPr lang="en-US" sz="2800" dirty="0"/>
              <a:t>      reporting and recording arrangements,  management  of  </a:t>
            </a:r>
          </a:p>
          <a:p>
            <a:r>
              <a:rPr lang="en-US" sz="2800" dirty="0"/>
              <a:t>      information and document  version control.</a:t>
            </a:r>
          </a:p>
        </p:txBody>
      </p:sp>
    </p:spTree>
    <p:extLst>
      <p:ext uri="{BB962C8B-B14F-4D97-AF65-F5344CB8AC3E}">
        <p14:creationId xmlns:p14="http://schemas.microsoft.com/office/powerpoint/2010/main" val="23429701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205949" y="99620"/>
            <a:ext cx="10986051" cy="876300"/>
          </a:xfrm>
        </p:spPr>
        <p:txBody>
          <a:bodyPr>
            <a:noAutofit/>
          </a:bodyPr>
          <a:lstStyle/>
          <a:p>
            <a:r>
              <a:rPr lang="en-US" sz="3200" dirty="0">
                <a:latin typeface="Algerian" panose="04020705040A02060702" pitchFamily="82" charset="0"/>
              </a:rPr>
              <a:t>6.3 Determine  professional development  needs</a:t>
            </a: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P-43</a:t>
            </a:r>
          </a:p>
        </p:txBody>
      </p:sp>
      <p:sp>
        <p:nvSpPr>
          <p:cNvPr id="2" name="Rectangle 1">
            <a:extLst>
              <a:ext uri="{FF2B5EF4-FFF2-40B4-BE49-F238E27FC236}">
                <a16:creationId xmlns:a16="http://schemas.microsoft.com/office/drawing/2014/main" id="{ABB88533-4E99-4B25-9896-ED4BF14768D7}"/>
              </a:ext>
            </a:extLst>
          </p:cNvPr>
          <p:cNvSpPr/>
          <p:nvPr/>
        </p:nvSpPr>
        <p:spPr>
          <a:xfrm>
            <a:off x="1446027" y="1343630"/>
            <a:ext cx="9930809" cy="2779992"/>
          </a:xfrm>
          <a:prstGeom prst="rect">
            <a:avLst/>
          </a:prstGeom>
        </p:spPr>
        <p:txBody>
          <a:bodyPr wrap="square">
            <a:spAutoFit/>
          </a:bodyPr>
          <a:lstStyle/>
          <a:p>
            <a:pPr>
              <a:lnSpc>
                <a:spcPts val="1000"/>
              </a:lnSpc>
            </a:pPr>
            <a:r>
              <a:rPr lang="en-US" sz="1200" dirty="0">
                <a:latin typeface="Times New Roman" panose="02020603050405020304" pitchFamily="18" charset="0"/>
                <a:ea typeface="Times New Roman" panose="02020603050405020304" pitchFamily="18" charset="0"/>
              </a:rPr>
              <a:t> </a:t>
            </a:r>
          </a:p>
          <a:p>
            <a:pPr marL="241300" marR="53975" algn="just">
              <a:lnSpc>
                <a:spcPct val="98000"/>
              </a:lnSpc>
              <a:spcBef>
                <a:spcPts val="160"/>
              </a:spcBef>
              <a:spcAft>
                <a:spcPts val="0"/>
              </a:spcAft>
            </a:pPr>
            <a:r>
              <a:rPr lang="en-US" sz="2800" spc="-15" dirty="0">
                <a:solidFill>
                  <a:srgbClr val="242424"/>
                </a:solidFill>
                <a:latin typeface="Times New Roman" panose="02020603050405020304" pitchFamily="18" charset="0"/>
                <a:ea typeface="Times New Roman" panose="02020603050405020304" pitchFamily="18" charset="0"/>
              </a:rPr>
              <a:t>I</a:t>
            </a:r>
            <a:r>
              <a:rPr lang="en-US" sz="2800" spc="-25" dirty="0">
                <a:solidFill>
                  <a:srgbClr val="242424"/>
                </a:solidFill>
                <a:latin typeface="Times New Roman" panose="02020603050405020304" pitchFamily="18" charset="0"/>
                <a:ea typeface="Times New Roman" panose="02020603050405020304" pitchFamily="18" charset="0"/>
              </a:rPr>
              <a:t>d</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spc="-15" dirty="0">
                <a:solidFill>
                  <a:srgbClr val="242424"/>
                </a:solidFill>
                <a:latin typeface="Times New Roman" panose="02020603050405020304" pitchFamily="18" charset="0"/>
                <a:ea typeface="Times New Roman" panose="02020603050405020304" pitchFamily="18" charset="0"/>
              </a:rPr>
              <a:t>t</a:t>
            </a:r>
            <a:r>
              <a:rPr lang="en-US" sz="2800" dirty="0">
                <a:solidFill>
                  <a:srgbClr val="242424"/>
                </a:solidFill>
                <a:latin typeface="Times New Roman" panose="02020603050405020304" pitchFamily="18" charset="0"/>
                <a:ea typeface="Times New Roman" panose="02020603050405020304" pitchFamily="18" charset="0"/>
              </a:rPr>
              <a:t>if</a:t>
            </a:r>
            <a:r>
              <a:rPr lang="en-US" sz="2800" spc="-50" dirty="0">
                <a:solidFill>
                  <a:srgbClr val="242424"/>
                </a:solidFill>
                <a:latin typeface="Times New Roman" panose="02020603050405020304" pitchFamily="18" charset="0"/>
                <a:ea typeface="Times New Roman" panose="02020603050405020304" pitchFamily="18" charset="0"/>
              </a:rPr>
              <a:t>y</a:t>
            </a:r>
            <a:r>
              <a:rPr lang="en-US" sz="2800" spc="-15" dirty="0">
                <a:solidFill>
                  <a:srgbClr val="242424"/>
                </a:solidFill>
                <a:latin typeface="Times New Roman" panose="02020603050405020304" pitchFamily="18" charset="0"/>
                <a:ea typeface="Times New Roman" panose="02020603050405020304" pitchFamily="18" charset="0"/>
              </a:rPr>
              <a:t>i</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g  </a:t>
            </a:r>
            <a:r>
              <a:rPr lang="en-US" sz="2800" spc="-20" dirty="0">
                <a:solidFill>
                  <a:srgbClr val="242424"/>
                </a:solidFill>
                <a:latin typeface="Times New Roman" panose="02020603050405020304" pitchFamily="18" charset="0"/>
                <a:ea typeface="Times New Roman" panose="02020603050405020304" pitchFamily="18" charset="0"/>
              </a:rPr>
              <a:t>y</a:t>
            </a:r>
            <a:r>
              <a:rPr lang="en-US" sz="2800" spc="-25" dirty="0">
                <a:solidFill>
                  <a:srgbClr val="242424"/>
                </a:solidFill>
                <a:latin typeface="Times New Roman" panose="02020603050405020304" pitchFamily="18" charset="0"/>
                <a:ea typeface="Times New Roman" panose="02020603050405020304" pitchFamily="18" charset="0"/>
              </a:rPr>
              <a:t>o</a:t>
            </a:r>
            <a:r>
              <a:rPr lang="en-US" sz="2800" dirty="0">
                <a:solidFill>
                  <a:srgbClr val="242424"/>
                </a:solidFill>
                <a:latin typeface="Times New Roman" panose="02020603050405020304" pitchFamily="18" charset="0"/>
                <a:ea typeface="Times New Roman" panose="02020603050405020304" pitchFamily="18" charset="0"/>
              </a:rPr>
              <a:t>ur</a:t>
            </a:r>
            <a:r>
              <a:rPr lang="en-US" sz="2800" spc="140"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de</a:t>
            </a:r>
            <a:r>
              <a:rPr lang="en-US" sz="2800" spc="-25" dirty="0">
                <a:solidFill>
                  <a:srgbClr val="242424"/>
                </a:solidFill>
                <a:latin typeface="Times New Roman" panose="02020603050405020304" pitchFamily="18" charset="0"/>
                <a:ea typeface="Times New Roman" panose="02020603050405020304" pitchFamily="18" charset="0"/>
              </a:rPr>
              <a:t>v</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spc="-10" dirty="0">
                <a:solidFill>
                  <a:srgbClr val="242424"/>
                </a:solidFill>
                <a:latin typeface="Times New Roman" panose="02020603050405020304" pitchFamily="18" charset="0"/>
                <a:ea typeface="Times New Roman" panose="02020603050405020304" pitchFamily="18" charset="0"/>
              </a:rPr>
              <a:t>l</a:t>
            </a:r>
            <a:r>
              <a:rPr lang="en-US" sz="2800" spc="-25" dirty="0">
                <a:solidFill>
                  <a:srgbClr val="242424"/>
                </a:solidFill>
                <a:latin typeface="Times New Roman" panose="02020603050405020304" pitchFamily="18" charset="0"/>
                <a:ea typeface="Times New Roman" panose="02020603050405020304" pitchFamily="18" charset="0"/>
              </a:rPr>
              <a:t>op</a:t>
            </a:r>
            <a:r>
              <a:rPr lang="en-US" sz="2800" spc="-40" dirty="0">
                <a:solidFill>
                  <a:srgbClr val="242424"/>
                </a:solidFill>
                <a:latin typeface="Times New Roman" panose="02020603050405020304" pitchFamily="18" charset="0"/>
                <a:ea typeface="Times New Roman" panose="02020603050405020304" pitchFamily="18" charset="0"/>
              </a:rPr>
              <a:t>m</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t </a:t>
            </a:r>
            <a:r>
              <a:rPr lang="en-US" sz="2800" spc="4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nee</a:t>
            </a:r>
            <a:r>
              <a:rPr lang="en-US" sz="2800" spc="-25" dirty="0">
                <a:solidFill>
                  <a:srgbClr val="242424"/>
                </a:solidFill>
                <a:latin typeface="Times New Roman" panose="02020603050405020304" pitchFamily="18" charset="0"/>
                <a:ea typeface="Times New Roman" panose="02020603050405020304" pitchFamily="18" charset="0"/>
              </a:rPr>
              <a:t>d</a:t>
            </a:r>
            <a:r>
              <a:rPr lang="en-US" sz="2800" dirty="0">
                <a:solidFill>
                  <a:srgbClr val="242424"/>
                </a:solidFill>
                <a:latin typeface="Times New Roman" panose="02020603050405020304" pitchFamily="18" charset="0"/>
                <a:ea typeface="Times New Roman" panose="02020603050405020304" pitchFamily="18" charset="0"/>
              </a:rPr>
              <a:t>s</a:t>
            </a:r>
            <a:r>
              <a:rPr lang="en-US" sz="2800" spc="12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c</a:t>
            </a:r>
            <a:r>
              <a:rPr lang="en-US" sz="2800" spc="-25" dirty="0">
                <a:solidFill>
                  <a:srgbClr val="242424"/>
                </a:solidFill>
                <a:latin typeface="Times New Roman" panose="02020603050405020304" pitchFamily="18" charset="0"/>
                <a:ea typeface="Times New Roman" panose="02020603050405020304" pitchFamily="18" charset="0"/>
              </a:rPr>
              <a:t>a</a:t>
            </a:r>
            <a:r>
              <a:rPr lang="en-US" sz="2800" dirty="0">
                <a:solidFill>
                  <a:srgbClr val="242424"/>
                </a:solidFill>
                <a:latin typeface="Times New Roman" panose="02020603050405020304" pitchFamily="18" charset="0"/>
                <a:ea typeface="Times New Roman" panose="02020603050405020304" pitchFamily="18" charset="0"/>
              </a:rPr>
              <a:t>n</a:t>
            </a:r>
            <a:r>
              <a:rPr lang="en-US" sz="2800" spc="150"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b</a:t>
            </a:r>
            <a:r>
              <a:rPr lang="en-US" sz="2800" dirty="0">
                <a:solidFill>
                  <a:srgbClr val="242424"/>
                </a:solidFill>
                <a:latin typeface="Times New Roman" panose="02020603050405020304" pitchFamily="18" charset="0"/>
                <a:ea typeface="Times New Roman" panose="02020603050405020304" pitchFamily="18" charset="0"/>
              </a:rPr>
              <a:t>e</a:t>
            </a:r>
            <a:r>
              <a:rPr lang="en-US" sz="2800" spc="80"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c</a:t>
            </a:r>
            <a:r>
              <a:rPr lang="en-US" sz="2800" spc="-25" dirty="0">
                <a:solidFill>
                  <a:srgbClr val="242424"/>
                </a:solidFill>
                <a:latin typeface="Times New Roman" panose="02020603050405020304" pitchFamily="18" charset="0"/>
                <a:ea typeface="Times New Roman" panose="02020603050405020304" pitchFamily="18" charset="0"/>
              </a:rPr>
              <a:t>h</a:t>
            </a:r>
            <a:r>
              <a:rPr lang="en-US" sz="2800" spc="-20" dirty="0">
                <a:solidFill>
                  <a:srgbClr val="242424"/>
                </a:solidFill>
                <a:latin typeface="Times New Roman" panose="02020603050405020304" pitchFamily="18" charset="0"/>
                <a:ea typeface="Times New Roman" panose="02020603050405020304" pitchFamily="18" charset="0"/>
              </a:rPr>
              <a:t>a</a:t>
            </a:r>
            <a:r>
              <a:rPr lang="en-US" sz="2800" dirty="0">
                <a:solidFill>
                  <a:srgbClr val="0A0A0A"/>
                </a:solidFill>
                <a:latin typeface="Times New Roman" panose="02020603050405020304" pitchFamily="18" charset="0"/>
                <a:ea typeface="Times New Roman" panose="02020603050405020304" pitchFamily="18" charset="0"/>
              </a:rPr>
              <a:t>l</a:t>
            </a:r>
            <a:r>
              <a:rPr lang="en-US" sz="2800" spc="-25" dirty="0">
                <a:solidFill>
                  <a:srgbClr val="0A0A0A"/>
                </a:solidFill>
                <a:latin typeface="Times New Roman" panose="02020603050405020304" pitchFamily="18" charset="0"/>
                <a:ea typeface="Times New Roman" panose="02020603050405020304" pitchFamily="18" charset="0"/>
              </a:rPr>
              <a:t>l</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spc="-25" dirty="0">
                <a:solidFill>
                  <a:srgbClr val="242424"/>
                </a:solidFill>
                <a:latin typeface="Times New Roman" panose="02020603050405020304" pitchFamily="18" charset="0"/>
                <a:ea typeface="Times New Roman" panose="02020603050405020304" pitchFamily="18" charset="0"/>
              </a:rPr>
              <a:t>ng</a:t>
            </a:r>
            <a:r>
              <a:rPr lang="en-US" sz="2800" spc="-15" dirty="0">
                <a:solidFill>
                  <a:srgbClr val="242424"/>
                </a:solidFill>
                <a:latin typeface="Times New Roman" panose="02020603050405020304" pitchFamily="18" charset="0"/>
                <a:ea typeface="Times New Roman" panose="02020603050405020304" pitchFamily="18" charset="0"/>
              </a:rPr>
              <a:t>i</a:t>
            </a:r>
            <a:r>
              <a:rPr lang="en-US" sz="2800" spc="-25" dirty="0">
                <a:solidFill>
                  <a:srgbClr val="242424"/>
                </a:solidFill>
                <a:latin typeface="Times New Roman" panose="02020603050405020304" pitchFamily="18" charset="0"/>
                <a:ea typeface="Times New Roman" panose="02020603050405020304" pitchFamily="18" charset="0"/>
              </a:rPr>
              <a:t>ng</a:t>
            </a:r>
            <a:r>
              <a:rPr lang="en-US" sz="2800" dirty="0">
                <a:solidFill>
                  <a:srgbClr val="242424"/>
                </a:solidFill>
                <a:latin typeface="Times New Roman" panose="02020603050405020304" pitchFamily="18" charset="0"/>
                <a:ea typeface="Times New Roman" panose="02020603050405020304" pitchFamily="18" charset="0"/>
              </a:rPr>
              <a:t>.</a:t>
            </a:r>
            <a:r>
              <a:rPr lang="en-US" sz="2800" spc="275" dirty="0">
                <a:solidFill>
                  <a:srgbClr val="242424"/>
                </a:solidFill>
                <a:latin typeface="Times New Roman" panose="02020603050405020304" pitchFamily="18" charset="0"/>
                <a:ea typeface="Times New Roman" panose="02020603050405020304" pitchFamily="18" charset="0"/>
              </a:rPr>
              <a:t> </a:t>
            </a:r>
            <a:r>
              <a:rPr lang="en-US" sz="2800" spc="-35" dirty="0">
                <a:solidFill>
                  <a:srgbClr val="0A0A0A"/>
                </a:solidFill>
                <a:latin typeface="Times New Roman" panose="02020603050405020304" pitchFamily="18" charset="0"/>
                <a:ea typeface="Times New Roman" panose="02020603050405020304" pitchFamily="18" charset="0"/>
              </a:rPr>
              <a:t>O</a:t>
            </a:r>
            <a:r>
              <a:rPr lang="en-US" sz="2800" dirty="0">
                <a:solidFill>
                  <a:srgbClr val="242424"/>
                </a:solidFill>
                <a:latin typeface="Times New Roman" panose="02020603050405020304" pitchFamily="18" charset="0"/>
                <a:ea typeface="Times New Roman" panose="02020603050405020304" pitchFamily="18" charset="0"/>
              </a:rPr>
              <a:t>f</a:t>
            </a:r>
            <a:r>
              <a:rPr lang="en-US" sz="2800" spc="-25" dirty="0">
                <a:solidFill>
                  <a:srgbClr val="242424"/>
                </a:solidFill>
                <a:latin typeface="Times New Roman" panose="02020603050405020304" pitchFamily="18" charset="0"/>
                <a:ea typeface="Times New Roman" panose="02020603050405020304" pitchFamily="18" charset="0"/>
              </a:rPr>
              <a:t>t</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dirty="0">
                <a:solidFill>
                  <a:srgbClr val="3B3B3B"/>
                </a:solidFill>
                <a:latin typeface="Times New Roman" panose="02020603050405020304" pitchFamily="18" charset="0"/>
                <a:ea typeface="Times New Roman" panose="02020603050405020304" pitchFamily="18" charset="0"/>
              </a:rPr>
              <a:t>,</a:t>
            </a:r>
            <a:r>
              <a:rPr lang="en-US" sz="2800" spc="225" dirty="0">
                <a:solidFill>
                  <a:srgbClr val="3B3B3B"/>
                </a:solidFill>
                <a:latin typeface="Times New Roman" panose="02020603050405020304" pitchFamily="18" charset="0"/>
                <a:ea typeface="Times New Roman" panose="02020603050405020304" pitchFamily="18" charset="0"/>
              </a:rPr>
              <a:t> </a:t>
            </a:r>
            <a:r>
              <a:rPr lang="en-US" sz="2800" spc="-35" dirty="0">
                <a:solidFill>
                  <a:srgbClr val="242424"/>
                </a:solidFill>
                <a:latin typeface="Times New Roman" panose="02020603050405020304" pitchFamily="18" charset="0"/>
                <a:ea typeface="Times New Roman" panose="02020603050405020304" pitchFamily="18" charset="0"/>
              </a:rPr>
              <a:t>w</a:t>
            </a:r>
            <a:r>
              <a:rPr lang="en-US" sz="2800" dirty="0">
                <a:solidFill>
                  <a:srgbClr val="242424"/>
                </a:solidFill>
                <a:latin typeface="Times New Roman" panose="02020603050405020304" pitchFamily="18" charset="0"/>
                <a:ea typeface="Times New Roman" panose="02020603050405020304" pitchFamily="18" charset="0"/>
              </a:rPr>
              <a:t>e</a:t>
            </a:r>
            <a:r>
              <a:rPr lang="en-US" sz="2800" spc="120" dirty="0">
                <a:solidFill>
                  <a:srgbClr val="242424"/>
                </a:solidFill>
                <a:latin typeface="Times New Roman" panose="02020603050405020304" pitchFamily="18" charset="0"/>
                <a:ea typeface="Times New Roman" panose="02020603050405020304" pitchFamily="18" charset="0"/>
              </a:rPr>
              <a:t> </a:t>
            </a:r>
            <a:r>
              <a:rPr lang="en-US" sz="2800" dirty="0">
                <a:solidFill>
                  <a:srgbClr val="242424"/>
                </a:solidFill>
                <a:latin typeface="Times New Roman" panose="02020603050405020304" pitchFamily="18" charset="0"/>
                <a:ea typeface="Times New Roman" panose="02020603050405020304" pitchFamily="18" charset="0"/>
              </a:rPr>
              <a:t>f</a:t>
            </a:r>
            <a:r>
              <a:rPr lang="en-US" sz="2800" spc="-30" dirty="0">
                <a:solidFill>
                  <a:srgbClr val="242424"/>
                </a:solidFill>
                <a:latin typeface="Times New Roman" panose="02020603050405020304" pitchFamily="18" charset="0"/>
                <a:ea typeface="Times New Roman" panose="02020603050405020304" pitchFamily="18" charset="0"/>
              </a:rPr>
              <a:t>i</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d</a:t>
            </a:r>
            <a:r>
              <a:rPr lang="en-US" sz="2800" spc="15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o</a:t>
            </a:r>
            <a:r>
              <a:rPr lang="en-US" sz="2800" dirty="0">
                <a:solidFill>
                  <a:srgbClr val="242424"/>
                </a:solidFill>
                <a:latin typeface="Times New Roman" panose="02020603050405020304" pitchFamily="18" charset="0"/>
                <a:ea typeface="Times New Roman" panose="02020603050405020304" pitchFamily="18" charset="0"/>
              </a:rPr>
              <a:t>u</a:t>
            </a:r>
            <a:r>
              <a:rPr lang="en-US" sz="2800" spc="-40" dirty="0">
                <a:solidFill>
                  <a:srgbClr val="242424"/>
                </a:solidFill>
                <a:latin typeface="Times New Roman" panose="02020603050405020304" pitchFamily="18" charset="0"/>
                <a:ea typeface="Times New Roman" panose="02020603050405020304" pitchFamily="18" charset="0"/>
              </a:rPr>
              <a:t>r</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spc="-10" dirty="0">
                <a:solidFill>
                  <a:srgbClr val="242424"/>
                </a:solidFill>
                <a:latin typeface="Times New Roman" panose="02020603050405020304" pitchFamily="18" charset="0"/>
                <a:ea typeface="Times New Roman" panose="02020603050405020304" pitchFamily="18" charset="0"/>
              </a:rPr>
              <a:t>l</a:t>
            </a:r>
            <a:r>
              <a:rPr lang="en-US" sz="2800" spc="-25" dirty="0">
                <a:solidFill>
                  <a:srgbClr val="3B3B3B"/>
                </a:solidFill>
                <a:latin typeface="Times New Roman" panose="02020603050405020304" pitchFamily="18" charset="0"/>
                <a:ea typeface="Times New Roman" panose="02020603050405020304" pitchFamily="18" charset="0"/>
              </a:rPr>
              <a:t>v</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dirty="0">
                <a:solidFill>
                  <a:srgbClr val="3B3B3B"/>
                </a:solidFill>
                <a:latin typeface="Times New Roman" panose="02020603050405020304" pitchFamily="18" charset="0"/>
                <a:ea typeface="Times New Roman" panose="02020603050405020304" pitchFamily="18" charset="0"/>
              </a:rPr>
              <a:t>s</a:t>
            </a:r>
            <a:r>
              <a:rPr lang="en-US" sz="2800" spc="270" dirty="0">
                <a:solidFill>
                  <a:srgbClr val="3B3B3B"/>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l</a:t>
            </a:r>
            <a:r>
              <a:rPr lang="en-US" sz="2800" spc="-25" dirty="0">
                <a:solidFill>
                  <a:srgbClr val="242424"/>
                </a:solidFill>
                <a:latin typeface="Times New Roman" panose="02020603050405020304" pitchFamily="18" charset="0"/>
                <a:ea typeface="Times New Roman" panose="02020603050405020304" pitchFamily="18" charset="0"/>
              </a:rPr>
              <a:t>oo</a:t>
            </a:r>
            <a:r>
              <a:rPr lang="en-US" sz="2800" dirty="0">
                <a:solidFill>
                  <a:srgbClr val="242424"/>
                </a:solidFill>
                <a:latin typeface="Times New Roman" panose="02020603050405020304" pitchFamily="18" charset="0"/>
                <a:ea typeface="Times New Roman" panose="02020603050405020304" pitchFamily="18" charset="0"/>
              </a:rPr>
              <a:t>k</a:t>
            </a:r>
            <a:r>
              <a:rPr lang="en-US" sz="2800" spc="-35" dirty="0">
                <a:solidFill>
                  <a:srgbClr val="242424"/>
                </a:solidFill>
                <a:latin typeface="Times New Roman" panose="02020603050405020304" pitchFamily="18" charset="0"/>
                <a:ea typeface="Times New Roman" panose="02020603050405020304" pitchFamily="18" charset="0"/>
              </a:rPr>
              <a:t>i</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dirty="0">
                <a:solidFill>
                  <a:srgbClr val="3B3B3B"/>
                </a:solidFill>
                <a:latin typeface="Times New Roman" panose="02020603050405020304" pitchFamily="18" charset="0"/>
                <a:ea typeface="Times New Roman" panose="02020603050405020304" pitchFamily="18" charset="0"/>
              </a:rPr>
              <a:t>g</a:t>
            </a:r>
            <a:r>
              <a:rPr lang="en-US" sz="2800" spc="165" dirty="0">
                <a:solidFill>
                  <a:srgbClr val="3B3B3B"/>
                </a:solidFill>
                <a:latin typeface="Times New Roman" panose="02020603050405020304" pitchFamily="18" charset="0"/>
                <a:ea typeface="Times New Roman" panose="02020603050405020304" pitchFamily="18" charset="0"/>
              </a:rPr>
              <a:t> </a:t>
            </a:r>
            <a:r>
              <a:rPr lang="en-US" sz="2800" spc="-15" dirty="0">
                <a:solidFill>
                  <a:srgbClr val="242424"/>
                </a:solidFill>
                <a:latin typeface="Times New Roman" panose="02020603050405020304" pitchFamily="18" charset="0"/>
                <a:ea typeface="Times New Roman" panose="02020603050405020304" pitchFamily="18" charset="0"/>
              </a:rPr>
              <a:t>a</a:t>
            </a:r>
            <a:r>
              <a:rPr lang="en-US" sz="2800" dirty="0">
                <a:solidFill>
                  <a:srgbClr val="242424"/>
                </a:solidFill>
                <a:latin typeface="Times New Roman" panose="02020603050405020304" pitchFamily="18" charset="0"/>
                <a:ea typeface="Times New Roman" panose="02020603050405020304" pitchFamily="18" charset="0"/>
              </a:rPr>
              <a:t>t </a:t>
            </a:r>
            <a:r>
              <a:rPr lang="en-US" sz="2800" spc="-30" dirty="0">
                <a:solidFill>
                  <a:srgbClr val="242424"/>
                </a:solidFill>
                <a:latin typeface="Times New Roman" panose="02020603050405020304" pitchFamily="18" charset="0"/>
                <a:ea typeface="Times New Roman" panose="02020603050405020304" pitchFamily="18" charset="0"/>
              </a:rPr>
              <a:t>w</a:t>
            </a:r>
            <a:r>
              <a:rPr lang="en-US" sz="2800" spc="-25" dirty="0">
                <a:solidFill>
                  <a:srgbClr val="242424"/>
                </a:solidFill>
                <a:latin typeface="Times New Roman" panose="02020603050405020304" pitchFamily="18" charset="0"/>
                <a:ea typeface="Times New Roman" panose="02020603050405020304" pitchFamily="18" charset="0"/>
              </a:rPr>
              <a:t>h</a:t>
            </a:r>
            <a:r>
              <a:rPr lang="en-US" sz="2800" spc="-20" dirty="0">
                <a:solidFill>
                  <a:srgbClr val="242424"/>
                </a:solidFill>
                <a:latin typeface="Times New Roman" panose="02020603050405020304" pitchFamily="18" charset="0"/>
                <a:ea typeface="Times New Roman" panose="02020603050405020304" pitchFamily="18" charset="0"/>
              </a:rPr>
              <a:t>a</a:t>
            </a:r>
            <a:r>
              <a:rPr lang="en-US" sz="2800" dirty="0">
                <a:solidFill>
                  <a:srgbClr val="242424"/>
                </a:solidFill>
                <a:latin typeface="Times New Roman" panose="02020603050405020304" pitchFamily="18" charset="0"/>
                <a:ea typeface="Times New Roman" panose="02020603050405020304" pitchFamily="18" charset="0"/>
              </a:rPr>
              <a:t>t</a:t>
            </a:r>
            <a:r>
              <a:rPr lang="en-US" sz="2800" spc="85"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t</a:t>
            </a:r>
            <a:r>
              <a:rPr lang="en-US" sz="2800" dirty="0">
                <a:solidFill>
                  <a:srgbClr val="242424"/>
                </a:solidFill>
                <a:latin typeface="Times New Roman" panose="02020603050405020304" pitchFamily="18" charset="0"/>
                <a:ea typeface="Times New Roman" panose="02020603050405020304" pitchFamily="18" charset="0"/>
              </a:rPr>
              <a:t>r</a:t>
            </a:r>
            <a:r>
              <a:rPr lang="en-US" sz="2800" spc="-40" dirty="0">
                <a:solidFill>
                  <a:srgbClr val="242424"/>
                </a:solidFill>
                <a:latin typeface="Times New Roman" panose="02020603050405020304" pitchFamily="18" charset="0"/>
                <a:ea typeface="Times New Roman" panose="02020603050405020304" pitchFamily="18" charset="0"/>
              </a:rPr>
              <a:t>a</a:t>
            </a:r>
            <a:r>
              <a:rPr lang="en-US" sz="2800" spc="-15" dirty="0">
                <a:solidFill>
                  <a:srgbClr val="242424"/>
                </a:solidFill>
                <a:latin typeface="Times New Roman" panose="02020603050405020304" pitchFamily="18" charset="0"/>
                <a:ea typeface="Times New Roman" panose="02020603050405020304" pitchFamily="18" charset="0"/>
              </a:rPr>
              <a:t>i</a:t>
            </a:r>
            <a:r>
              <a:rPr lang="en-US" sz="2800" dirty="0">
                <a:solidFill>
                  <a:srgbClr val="242424"/>
                </a:solidFill>
                <a:latin typeface="Times New Roman" panose="02020603050405020304" pitchFamily="18" charset="0"/>
                <a:ea typeface="Times New Roman" panose="02020603050405020304" pitchFamily="18" charset="0"/>
              </a:rPr>
              <a:t>ni</a:t>
            </a:r>
            <a:r>
              <a:rPr lang="en-US" sz="2800" spc="-60"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g</a:t>
            </a:r>
            <a:r>
              <a:rPr lang="en-US" sz="2800" spc="7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c</a:t>
            </a:r>
            <a:r>
              <a:rPr lang="en-US" sz="2800" spc="-25" dirty="0">
                <a:solidFill>
                  <a:srgbClr val="242424"/>
                </a:solidFill>
                <a:latin typeface="Times New Roman" panose="02020603050405020304" pitchFamily="18" charset="0"/>
                <a:ea typeface="Times New Roman" panose="02020603050405020304" pitchFamily="18" charset="0"/>
              </a:rPr>
              <a:t>ou</a:t>
            </a:r>
            <a:r>
              <a:rPr lang="en-US" sz="2800" spc="-20" dirty="0">
                <a:solidFill>
                  <a:srgbClr val="242424"/>
                </a:solidFill>
                <a:latin typeface="Times New Roman" panose="02020603050405020304" pitchFamily="18" charset="0"/>
                <a:ea typeface="Times New Roman" panose="02020603050405020304" pitchFamily="18" charset="0"/>
              </a:rPr>
              <a:t>r</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dirty="0">
                <a:solidFill>
                  <a:srgbClr val="3B3B3B"/>
                </a:solidFill>
                <a:latin typeface="Times New Roman" panose="02020603050405020304" pitchFamily="18" charset="0"/>
                <a:ea typeface="Times New Roman" panose="02020603050405020304" pitchFamily="18" charset="0"/>
              </a:rPr>
              <a:t>s</a:t>
            </a:r>
            <a:r>
              <a:rPr lang="en-US" sz="2800" spc="140" dirty="0">
                <a:solidFill>
                  <a:srgbClr val="3B3B3B"/>
                </a:solidFill>
                <a:latin typeface="Times New Roman" panose="02020603050405020304" pitchFamily="18" charset="0"/>
                <a:ea typeface="Times New Roman" panose="02020603050405020304" pitchFamily="18" charset="0"/>
              </a:rPr>
              <a:t> </a:t>
            </a:r>
            <a:r>
              <a:rPr lang="en-US" sz="2800" spc="-15" dirty="0">
                <a:solidFill>
                  <a:srgbClr val="242424"/>
                </a:solidFill>
                <a:latin typeface="Times New Roman" panose="02020603050405020304" pitchFamily="18" charset="0"/>
                <a:ea typeface="Times New Roman" panose="02020603050405020304" pitchFamily="18" charset="0"/>
              </a:rPr>
              <a:t>ar</a:t>
            </a:r>
            <a:r>
              <a:rPr lang="en-US" sz="2800" dirty="0">
                <a:solidFill>
                  <a:srgbClr val="242424"/>
                </a:solidFill>
                <a:latin typeface="Times New Roman" panose="02020603050405020304" pitchFamily="18" charset="0"/>
                <a:ea typeface="Times New Roman" panose="02020603050405020304" pitchFamily="18" charset="0"/>
              </a:rPr>
              <a:t>e</a:t>
            </a:r>
            <a:r>
              <a:rPr lang="en-US" sz="2800" spc="45" dirty="0">
                <a:solidFill>
                  <a:srgbClr val="242424"/>
                </a:solidFill>
                <a:latin typeface="Times New Roman" panose="02020603050405020304" pitchFamily="18" charset="0"/>
                <a:ea typeface="Times New Roman" panose="02020603050405020304" pitchFamily="18" charset="0"/>
              </a:rPr>
              <a:t> </a:t>
            </a:r>
            <a:r>
              <a:rPr lang="en-US" sz="2800" spc="-15" dirty="0">
                <a:solidFill>
                  <a:srgbClr val="242424"/>
                </a:solidFill>
                <a:latin typeface="Times New Roman" panose="02020603050405020304" pitchFamily="18" charset="0"/>
                <a:ea typeface="Times New Roman" panose="02020603050405020304" pitchFamily="18" charset="0"/>
              </a:rPr>
              <a:t>a</a:t>
            </a:r>
            <a:r>
              <a:rPr lang="en-US" sz="2800" spc="-25" dirty="0">
                <a:solidFill>
                  <a:srgbClr val="242424"/>
                </a:solidFill>
                <a:latin typeface="Times New Roman" panose="02020603050405020304" pitchFamily="18" charset="0"/>
                <a:ea typeface="Times New Roman" panose="02020603050405020304" pitchFamily="18" charset="0"/>
              </a:rPr>
              <a:t>v</a:t>
            </a:r>
            <a:r>
              <a:rPr lang="en-US" sz="2800" spc="-20" dirty="0">
                <a:solidFill>
                  <a:srgbClr val="242424"/>
                </a:solidFill>
                <a:latin typeface="Times New Roman" panose="02020603050405020304" pitchFamily="18" charset="0"/>
                <a:ea typeface="Times New Roman" panose="02020603050405020304" pitchFamily="18" charset="0"/>
              </a:rPr>
              <a:t>a</a:t>
            </a:r>
            <a:r>
              <a:rPr lang="en-US" sz="2800" dirty="0">
                <a:solidFill>
                  <a:srgbClr val="242424"/>
                </a:solidFill>
                <a:latin typeface="Times New Roman" panose="02020603050405020304" pitchFamily="18" charset="0"/>
                <a:ea typeface="Times New Roman" panose="02020603050405020304" pitchFamily="18" charset="0"/>
              </a:rPr>
              <a:t>i</a:t>
            </a:r>
            <a:r>
              <a:rPr lang="en-US" sz="2800" spc="-20" dirty="0">
                <a:solidFill>
                  <a:srgbClr val="242424"/>
                </a:solidFill>
                <a:latin typeface="Times New Roman" panose="02020603050405020304" pitchFamily="18" charset="0"/>
                <a:ea typeface="Times New Roman" panose="02020603050405020304" pitchFamily="18" charset="0"/>
              </a:rPr>
              <a:t>la</a:t>
            </a:r>
            <a:r>
              <a:rPr lang="en-US" sz="2800" spc="-25" dirty="0">
                <a:solidFill>
                  <a:srgbClr val="242424"/>
                </a:solidFill>
                <a:latin typeface="Times New Roman" panose="02020603050405020304" pitchFamily="18" charset="0"/>
                <a:ea typeface="Times New Roman" panose="02020603050405020304" pitchFamily="18" charset="0"/>
              </a:rPr>
              <a:t>b</a:t>
            </a:r>
            <a:r>
              <a:rPr lang="en-US" sz="2800" spc="-15" dirty="0">
                <a:solidFill>
                  <a:srgbClr val="242424"/>
                </a:solidFill>
                <a:latin typeface="Times New Roman" panose="02020603050405020304" pitchFamily="18" charset="0"/>
                <a:ea typeface="Times New Roman" panose="02020603050405020304" pitchFamily="18" charset="0"/>
              </a:rPr>
              <a:t>l</a:t>
            </a:r>
            <a:r>
              <a:rPr lang="en-US" sz="2800" dirty="0">
                <a:solidFill>
                  <a:srgbClr val="242424"/>
                </a:solidFill>
                <a:latin typeface="Times New Roman" panose="02020603050405020304" pitchFamily="18" charset="0"/>
                <a:ea typeface="Times New Roman" panose="02020603050405020304" pitchFamily="18" charset="0"/>
              </a:rPr>
              <a:t>e</a:t>
            </a:r>
            <a:r>
              <a:rPr lang="en-US" sz="2800" spc="12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a</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d</a:t>
            </a:r>
            <a:r>
              <a:rPr lang="en-US" sz="2800" spc="30"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dec</a:t>
            </a:r>
            <a:r>
              <a:rPr lang="en-US" sz="2800" spc="-15" dirty="0">
                <a:solidFill>
                  <a:srgbClr val="242424"/>
                </a:solidFill>
                <a:latin typeface="Times New Roman" panose="02020603050405020304" pitchFamily="18" charset="0"/>
                <a:ea typeface="Times New Roman" panose="02020603050405020304" pitchFamily="18" charset="0"/>
              </a:rPr>
              <a:t>i</a:t>
            </a:r>
            <a:r>
              <a:rPr lang="en-US" sz="2800" spc="-25" dirty="0">
                <a:solidFill>
                  <a:srgbClr val="242424"/>
                </a:solidFill>
                <a:latin typeface="Times New Roman" panose="02020603050405020304" pitchFamily="18" charset="0"/>
                <a:ea typeface="Times New Roman" panose="02020603050405020304" pitchFamily="18" charset="0"/>
              </a:rPr>
              <a:t>d</a:t>
            </a:r>
            <a:r>
              <a:rPr lang="en-US" sz="2800" dirty="0">
                <a:solidFill>
                  <a:srgbClr val="242424"/>
                </a:solidFill>
                <a:latin typeface="Times New Roman" panose="02020603050405020304" pitchFamily="18" charset="0"/>
                <a:ea typeface="Times New Roman" panose="02020603050405020304" pitchFamily="18" charset="0"/>
              </a:rPr>
              <a:t>i</a:t>
            </a:r>
            <a:r>
              <a:rPr lang="en-US" sz="2800" spc="-35"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g</a:t>
            </a:r>
            <a:r>
              <a:rPr lang="en-US" sz="2800" spc="140" dirty="0">
                <a:solidFill>
                  <a:srgbClr val="242424"/>
                </a:solidFill>
                <a:latin typeface="Times New Roman" panose="02020603050405020304" pitchFamily="18" charset="0"/>
                <a:ea typeface="Times New Roman" panose="02020603050405020304" pitchFamily="18" charset="0"/>
              </a:rPr>
              <a:t> </a:t>
            </a:r>
            <a:r>
              <a:rPr lang="en-US" sz="2800" spc="-35" dirty="0">
                <a:solidFill>
                  <a:srgbClr val="242424"/>
                </a:solidFill>
                <a:latin typeface="Times New Roman" panose="02020603050405020304" pitchFamily="18" charset="0"/>
                <a:ea typeface="Times New Roman" panose="02020603050405020304" pitchFamily="18" charset="0"/>
              </a:rPr>
              <a:t>w</a:t>
            </a:r>
            <a:r>
              <a:rPr lang="en-US" sz="2800" dirty="0">
                <a:solidFill>
                  <a:srgbClr val="242424"/>
                </a:solidFill>
                <a:latin typeface="Times New Roman" panose="02020603050405020304" pitchFamily="18" charset="0"/>
                <a:ea typeface="Times New Roman" panose="02020603050405020304" pitchFamily="18" charset="0"/>
              </a:rPr>
              <a:t>h</a:t>
            </a:r>
            <a:r>
              <a:rPr lang="en-US" sz="2800" spc="-35" dirty="0">
                <a:solidFill>
                  <a:srgbClr val="242424"/>
                </a:solidFill>
                <a:latin typeface="Times New Roman" panose="02020603050405020304" pitchFamily="18" charset="0"/>
                <a:ea typeface="Times New Roman" panose="02020603050405020304" pitchFamily="18" charset="0"/>
              </a:rPr>
              <a:t>i</a:t>
            </a:r>
            <a:r>
              <a:rPr lang="en-US" sz="2800" spc="-20" dirty="0">
                <a:solidFill>
                  <a:srgbClr val="242424"/>
                </a:solidFill>
                <a:latin typeface="Times New Roman" panose="02020603050405020304" pitchFamily="18" charset="0"/>
                <a:ea typeface="Times New Roman" panose="02020603050405020304" pitchFamily="18" charset="0"/>
              </a:rPr>
              <a:t>c</a:t>
            </a:r>
            <a:r>
              <a:rPr lang="en-US" sz="2800" dirty="0">
                <a:solidFill>
                  <a:srgbClr val="242424"/>
                </a:solidFill>
                <a:latin typeface="Times New Roman" panose="02020603050405020304" pitchFamily="18" charset="0"/>
                <a:ea typeface="Times New Roman" panose="02020603050405020304" pitchFamily="18" charset="0"/>
              </a:rPr>
              <a:t>h</a:t>
            </a:r>
            <a:r>
              <a:rPr lang="en-US" sz="2800" spc="70" dirty="0">
                <a:solidFill>
                  <a:srgbClr val="242424"/>
                </a:solidFill>
                <a:latin typeface="Times New Roman" panose="02020603050405020304" pitchFamily="18" charset="0"/>
                <a:ea typeface="Times New Roman" panose="02020603050405020304" pitchFamily="18" charset="0"/>
              </a:rPr>
              <a:t> </a:t>
            </a:r>
            <a:r>
              <a:rPr lang="en-US" sz="2800" spc="-25" dirty="0">
                <a:solidFill>
                  <a:srgbClr val="242424"/>
                </a:solidFill>
                <a:latin typeface="Times New Roman" panose="02020603050405020304" pitchFamily="18" charset="0"/>
                <a:ea typeface="Times New Roman" panose="02020603050405020304" pitchFamily="18" charset="0"/>
              </a:rPr>
              <a:t>o</a:t>
            </a:r>
            <a:r>
              <a:rPr lang="en-US" sz="2800" dirty="0">
                <a:solidFill>
                  <a:srgbClr val="242424"/>
                </a:solidFill>
                <a:latin typeface="Times New Roman" panose="02020603050405020304" pitchFamily="18" charset="0"/>
                <a:ea typeface="Times New Roman" panose="02020603050405020304" pitchFamily="18" charset="0"/>
              </a:rPr>
              <a:t>f</a:t>
            </a:r>
            <a:r>
              <a:rPr lang="en-US" sz="2800" spc="70"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t</a:t>
            </a:r>
            <a:r>
              <a:rPr lang="en-US" sz="2800" spc="-25" dirty="0">
                <a:solidFill>
                  <a:srgbClr val="242424"/>
                </a:solidFill>
                <a:latin typeface="Times New Roman" panose="02020603050405020304" pitchFamily="18" charset="0"/>
                <a:ea typeface="Times New Roman" panose="02020603050405020304" pitchFamily="18" charset="0"/>
              </a:rPr>
              <a:t>ho</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dirty="0">
                <a:solidFill>
                  <a:srgbClr val="242424"/>
                </a:solidFill>
                <a:latin typeface="Times New Roman" panose="02020603050405020304" pitchFamily="18" charset="0"/>
                <a:ea typeface="Times New Roman" panose="02020603050405020304" pitchFamily="18" charset="0"/>
              </a:rPr>
              <a:t>e</a:t>
            </a:r>
            <a:r>
              <a:rPr lang="en-US" sz="2800" spc="95" dirty="0">
                <a:solidFill>
                  <a:srgbClr val="242424"/>
                </a:solidFill>
                <a:latin typeface="Times New Roman" panose="02020603050405020304" pitchFamily="18" charset="0"/>
                <a:ea typeface="Times New Roman" panose="02020603050405020304" pitchFamily="18" charset="0"/>
              </a:rPr>
              <a:t> </a:t>
            </a:r>
            <a:r>
              <a:rPr lang="en-US" sz="2800" spc="-35" dirty="0">
                <a:solidFill>
                  <a:srgbClr val="242424"/>
                </a:solidFill>
                <a:latin typeface="Times New Roman" panose="02020603050405020304" pitchFamily="18" charset="0"/>
                <a:ea typeface="Times New Roman" panose="02020603050405020304" pitchFamily="18" charset="0"/>
              </a:rPr>
              <a:t>w</a:t>
            </a:r>
            <a:r>
              <a:rPr lang="en-US" sz="2800" spc="-25" dirty="0">
                <a:solidFill>
                  <a:srgbClr val="242424"/>
                </a:solidFill>
                <a:latin typeface="Times New Roman" panose="02020603050405020304" pitchFamily="18" charset="0"/>
                <a:ea typeface="Times New Roman" panose="02020603050405020304" pitchFamily="18" charset="0"/>
              </a:rPr>
              <a:t>ou</a:t>
            </a:r>
            <a:r>
              <a:rPr lang="en-US" sz="2800" spc="-15" dirty="0">
                <a:solidFill>
                  <a:srgbClr val="242424"/>
                </a:solidFill>
                <a:latin typeface="Times New Roman" panose="02020603050405020304" pitchFamily="18" charset="0"/>
                <a:ea typeface="Times New Roman" panose="02020603050405020304" pitchFamily="18" charset="0"/>
              </a:rPr>
              <a:t>l</a:t>
            </a:r>
            <a:r>
              <a:rPr lang="en-US" sz="2800" dirty="0">
                <a:solidFill>
                  <a:srgbClr val="242424"/>
                </a:solidFill>
                <a:latin typeface="Times New Roman" panose="02020603050405020304" pitchFamily="18" charset="0"/>
                <a:ea typeface="Times New Roman" panose="02020603050405020304" pitchFamily="18" charset="0"/>
              </a:rPr>
              <a:t>d</a:t>
            </a:r>
            <a:r>
              <a:rPr lang="en-US" sz="2800" spc="60" dirty="0">
                <a:solidFill>
                  <a:srgbClr val="242424"/>
                </a:solidFill>
                <a:latin typeface="Times New Roman" panose="02020603050405020304" pitchFamily="18" charset="0"/>
                <a:ea typeface="Times New Roman" panose="02020603050405020304" pitchFamily="18" charset="0"/>
              </a:rPr>
              <a:t> </a:t>
            </a:r>
            <a:r>
              <a:rPr lang="en-US" sz="2800" spc="-25" dirty="0">
                <a:solidFill>
                  <a:srgbClr val="242424"/>
                </a:solidFill>
                <a:latin typeface="Times New Roman" panose="02020603050405020304" pitchFamily="18" charset="0"/>
                <a:ea typeface="Times New Roman" panose="02020603050405020304" pitchFamily="18" charset="0"/>
              </a:rPr>
              <a:t>b</a:t>
            </a:r>
            <a:r>
              <a:rPr lang="en-US" sz="2800" dirty="0">
                <a:solidFill>
                  <a:srgbClr val="242424"/>
                </a:solidFill>
                <a:latin typeface="Times New Roman" panose="02020603050405020304" pitchFamily="18" charset="0"/>
                <a:ea typeface="Times New Roman" panose="02020603050405020304" pitchFamily="18" charset="0"/>
              </a:rPr>
              <a:t>e</a:t>
            </a:r>
            <a:r>
              <a:rPr lang="en-US" sz="2800" spc="35" dirty="0">
                <a:solidFill>
                  <a:srgbClr val="242424"/>
                </a:solidFill>
                <a:latin typeface="Times New Roman" panose="02020603050405020304" pitchFamily="18" charset="0"/>
                <a:ea typeface="Times New Roman" panose="02020603050405020304" pitchFamily="18" charset="0"/>
              </a:rPr>
              <a:t> </a:t>
            </a:r>
            <a:r>
              <a:rPr lang="en-US" sz="2800" spc="-40" dirty="0">
                <a:solidFill>
                  <a:srgbClr val="242424"/>
                </a:solidFill>
                <a:latin typeface="Times New Roman" panose="02020603050405020304" pitchFamily="18" charset="0"/>
                <a:ea typeface="Times New Roman" panose="02020603050405020304" pitchFamily="18" charset="0"/>
              </a:rPr>
              <a:t>m</a:t>
            </a:r>
            <a:r>
              <a:rPr lang="en-US" sz="2800" spc="-25" dirty="0">
                <a:solidFill>
                  <a:srgbClr val="242424"/>
                </a:solidFill>
                <a:latin typeface="Times New Roman" panose="02020603050405020304" pitchFamily="18" charset="0"/>
                <a:ea typeface="Times New Roman" panose="02020603050405020304" pitchFamily="18" charset="0"/>
              </a:rPr>
              <a:t>o</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dirty="0">
                <a:solidFill>
                  <a:srgbClr val="242424"/>
                </a:solidFill>
                <a:latin typeface="Times New Roman" panose="02020603050405020304" pitchFamily="18" charset="0"/>
                <a:ea typeface="Times New Roman" panose="02020603050405020304" pitchFamily="18" charset="0"/>
              </a:rPr>
              <a:t>t</a:t>
            </a:r>
            <a:r>
              <a:rPr lang="en-US" sz="2800" spc="110"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he</a:t>
            </a:r>
            <a:r>
              <a:rPr lang="en-US" sz="2800" spc="-10" dirty="0">
                <a:solidFill>
                  <a:srgbClr val="242424"/>
                </a:solidFill>
                <a:latin typeface="Times New Roman" panose="02020603050405020304" pitchFamily="18" charset="0"/>
                <a:ea typeface="Times New Roman" panose="02020603050405020304" pitchFamily="18" charset="0"/>
              </a:rPr>
              <a:t>l</a:t>
            </a:r>
            <a:r>
              <a:rPr lang="en-US" sz="2800" spc="-25" dirty="0">
                <a:solidFill>
                  <a:srgbClr val="242424"/>
                </a:solidFill>
                <a:latin typeface="Times New Roman" panose="02020603050405020304" pitchFamily="18" charset="0"/>
                <a:ea typeface="Times New Roman" panose="02020603050405020304" pitchFamily="18" charset="0"/>
              </a:rPr>
              <a:t>p</a:t>
            </a:r>
            <a:r>
              <a:rPr lang="en-US" sz="2800" dirty="0">
                <a:solidFill>
                  <a:srgbClr val="242424"/>
                </a:solidFill>
                <a:latin typeface="Times New Roman" panose="02020603050405020304" pitchFamily="18" charset="0"/>
                <a:ea typeface="Times New Roman" panose="02020603050405020304" pitchFamily="18" charset="0"/>
              </a:rPr>
              <a:t>f</a:t>
            </a:r>
            <a:r>
              <a:rPr lang="en-US" sz="2800" spc="-40" dirty="0">
                <a:solidFill>
                  <a:srgbClr val="242424"/>
                </a:solidFill>
                <a:latin typeface="Times New Roman" panose="02020603050405020304" pitchFamily="18" charset="0"/>
                <a:ea typeface="Times New Roman" panose="02020603050405020304" pitchFamily="18" charset="0"/>
              </a:rPr>
              <a:t>u</a:t>
            </a:r>
            <a:r>
              <a:rPr lang="en-US" sz="2800" dirty="0">
                <a:solidFill>
                  <a:srgbClr val="242424"/>
                </a:solidFill>
                <a:latin typeface="Times New Roman" panose="02020603050405020304" pitchFamily="18" charset="0"/>
                <a:ea typeface="Times New Roman" panose="02020603050405020304" pitchFamily="18" charset="0"/>
              </a:rPr>
              <a:t>l.</a:t>
            </a:r>
            <a:r>
              <a:rPr lang="en-US" sz="2800" spc="80" dirty="0">
                <a:solidFill>
                  <a:srgbClr val="242424"/>
                </a:solidFill>
                <a:latin typeface="Times New Roman" panose="02020603050405020304" pitchFamily="18" charset="0"/>
                <a:ea typeface="Times New Roman" panose="02020603050405020304" pitchFamily="18" charset="0"/>
              </a:rPr>
              <a:t> </a:t>
            </a:r>
            <a:r>
              <a:rPr lang="en-US" sz="2800" dirty="0">
                <a:solidFill>
                  <a:srgbClr val="242424"/>
                </a:solidFill>
                <a:latin typeface="Times New Roman" panose="02020603050405020304" pitchFamily="18" charset="0"/>
                <a:ea typeface="Times New Roman" panose="02020603050405020304" pitchFamily="18" charset="0"/>
              </a:rPr>
              <a:t>In</a:t>
            </a:r>
            <a:r>
              <a:rPr lang="en-US" sz="2800" spc="-5" dirty="0">
                <a:solidFill>
                  <a:srgbClr val="242424"/>
                </a:solidFill>
                <a:latin typeface="Times New Roman" panose="02020603050405020304" pitchFamily="18" charset="0"/>
                <a:ea typeface="Times New Roman" panose="02020603050405020304" pitchFamily="18" charset="0"/>
              </a:rPr>
              <a:t> </a:t>
            </a:r>
            <a:r>
              <a:rPr lang="en-US" sz="2800" dirty="0">
                <a:solidFill>
                  <a:srgbClr val="242424"/>
                </a:solidFill>
                <a:latin typeface="Times New Roman" panose="02020603050405020304" pitchFamily="18" charset="0"/>
                <a:ea typeface="Times New Roman" panose="02020603050405020304" pitchFamily="18" charset="0"/>
              </a:rPr>
              <a:t>f</a:t>
            </a:r>
            <a:r>
              <a:rPr lang="en-US" sz="2800" spc="-35" dirty="0">
                <a:solidFill>
                  <a:srgbClr val="242424"/>
                </a:solidFill>
                <a:latin typeface="Times New Roman" panose="02020603050405020304" pitchFamily="18" charset="0"/>
                <a:ea typeface="Times New Roman" panose="02020603050405020304" pitchFamily="18" charset="0"/>
              </a:rPr>
              <a:t>a</a:t>
            </a:r>
            <a:r>
              <a:rPr lang="en-US" sz="2800" spc="-20" dirty="0">
                <a:solidFill>
                  <a:srgbClr val="242424"/>
                </a:solidFill>
                <a:latin typeface="Times New Roman" panose="02020603050405020304" pitchFamily="18" charset="0"/>
                <a:ea typeface="Times New Roman" panose="02020603050405020304" pitchFamily="18" charset="0"/>
              </a:rPr>
              <a:t>c</a:t>
            </a:r>
            <a:r>
              <a:rPr lang="en-US" sz="2800" spc="-15" dirty="0">
                <a:solidFill>
                  <a:srgbClr val="242424"/>
                </a:solidFill>
                <a:latin typeface="Times New Roman" panose="02020603050405020304" pitchFamily="18" charset="0"/>
                <a:ea typeface="Times New Roman" panose="02020603050405020304" pitchFamily="18" charset="0"/>
              </a:rPr>
              <a:t>t</a:t>
            </a:r>
            <a:r>
              <a:rPr lang="en-US" sz="2800" dirty="0">
                <a:solidFill>
                  <a:srgbClr val="4B4B4B"/>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i</a:t>
            </a:r>
            <a:r>
              <a:rPr lang="en-US" sz="2800" dirty="0">
                <a:solidFill>
                  <a:srgbClr val="242424"/>
                </a:solidFill>
                <a:latin typeface="Times New Roman" panose="02020603050405020304" pitchFamily="18" charset="0"/>
                <a:ea typeface="Times New Roman" panose="02020603050405020304" pitchFamily="18" charset="0"/>
              </a:rPr>
              <a:t>t</a:t>
            </a:r>
            <a:r>
              <a:rPr lang="en-US" sz="2800" spc="-45"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i</a:t>
            </a:r>
            <a:r>
              <a:rPr lang="en-US" sz="2800" dirty="0">
                <a:solidFill>
                  <a:srgbClr val="3B3B3B"/>
                </a:solidFill>
                <a:latin typeface="Times New Roman" panose="02020603050405020304" pitchFamily="18" charset="0"/>
                <a:ea typeface="Times New Roman" panose="02020603050405020304" pitchFamily="18" charset="0"/>
              </a:rPr>
              <a:t>s</a:t>
            </a:r>
            <a:r>
              <a:rPr lang="en-US" sz="2800" spc="-55" dirty="0">
                <a:solidFill>
                  <a:srgbClr val="3B3B3B"/>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be</a:t>
            </a:r>
            <a:r>
              <a:rPr lang="en-US" sz="2800" dirty="0">
                <a:solidFill>
                  <a:srgbClr val="242424"/>
                </a:solidFill>
                <a:latin typeface="Times New Roman" panose="02020603050405020304" pitchFamily="18" charset="0"/>
                <a:ea typeface="Times New Roman" panose="02020603050405020304" pitchFamily="18" charset="0"/>
              </a:rPr>
              <a:t>t</a:t>
            </a:r>
            <a:r>
              <a:rPr lang="en-US" sz="2800" spc="-30" dirty="0">
                <a:solidFill>
                  <a:srgbClr val="242424"/>
                </a:solidFill>
                <a:latin typeface="Times New Roman" panose="02020603050405020304" pitchFamily="18" charset="0"/>
                <a:ea typeface="Times New Roman" panose="02020603050405020304" pitchFamily="18" charset="0"/>
              </a:rPr>
              <a:t>t</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dirty="0">
                <a:solidFill>
                  <a:srgbClr val="242424"/>
                </a:solidFill>
                <a:latin typeface="Times New Roman" panose="02020603050405020304" pitchFamily="18" charset="0"/>
                <a:ea typeface="Times New Roman" panose="02020603050405020304" pitchFamily="18" charset="0"/>
              </a:rPr>
              <a:t>r</a:t>
            </a:r>
            <a:r>
              <a:rPr lang="en-US" sz="2800" spc="35"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t</a:t>
            </a:r>
            <a:r>
              <a:rPr lang="en-US" sz="2800" dirty="0">
                <a:solidFill>
                  <a:srgbClr val="242424"/>
                </a:solidFill>
                <a:latin typeface="Times New Roman" panose="02020603050405020304" pitchFamily="18" charset="0"/>
                <a:ea typeface="Times New Roman" panose="02020603050405020304" pitchFamily="18" charset="0"/>
              </a:rPr>
              <a:t>o</a:t>
            </a:r>
            <a:r>
              <a:rPr lang="en-US" sz="2800" spc="-45"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t</a:t>
            </a:r>
            <a:r>
              <a:rPr lang="en-US" sz="2800" spc="-15" dirty="0">
                <a:solidFill>
                  <a:srgbClr val="242424"/>
                </a:solidFill>
                <a:latin typeface="Times New Roman" panose="02020603050405020304" pitchFamily="18" charset="0"/>
                <a:ea typeface="Times New Roman" panose="02020603050405020304" pitchFamily="18" charset="0"/>
              </a:rPr>
              <a:t>r</a:t>
            </a:r>
            <a:r>
              <a:rPr lang="en-US" sz="2800" dirty="0">
                <a:solidFill>
                  <a:srgbClr val="242424"/>
                </a:solidFill>
                <a:latin typeface="Times New Roman" panose="02020603050405020304" pitchFamily="18" charset="0"/>
                <a:ea typeface="Times New Roman" panose="02020603050405020304" pitchFamily="18" charset="0"/>
              </a:rPr>
              <a:t>y</a:t>
            </a:r>
            <a:r>
              <a:rPr lang="en-US" sz="2800" spc="-4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a</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d</a:t>
            </a:r>
            <a:r>
              <a:rPr lang="en-US" sz="2800" spc="-40"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i</a:t>
            </a:r>
            <a:r>
              <a:rPr lang="en-US" sz="2800" spc="-25" dirty="0">
                <a:solidFill>
                  <a:srgbClr val="242424"/>
                </a:solidFill>
                <a:latin typeface="Times New Roman" panose="02020603050405020304" pitchFamily="18" charset="0"/>
                <a:ea typeface="Times New Roman" panose="02020603050405020304" pitchFamily="18" charset="0"/>
              </a:rPr>
              <a:t>d</a:t>
            </a:r>
            <a:r>
              <a:rPr lang="en-US" sz="2800" spc="-20" dirty="0">
                <a:solidFill>
                  <a:srgbClr val="242424"/>
                </a:solidFill>
                <a:latin typeface="Times New Roman" panose="02020603050405020304" pitchFamily="18" charset="0"/>
                <a:ea typeface="Times New Roman" panose="02020603050405020304" pitchFamily="18" charset="0"/>
              </a:rPr>
              <a:t>en</a:t>
            </a:r>
            <a:r>
              <a:rPr lang="en-US" sz="2800" spc="-15" dirty="0">
                <a:solidFill>
                  <a:srgbClr val="242424"/>
                </a:solidFill>
                <a:latin typeface="Times New Roman" panose="02020603050405020304" pitchFamily="18" charset="0"/>
                <a:ea typeface="Times New Roman" panose="02020603050405020304" pitchFamily="18" charset="0"/>
              </a:rPr>
              <a:t>t</a:t>
            </a:r>
            <a:r>
              <a:rPr lang="en-US" sz="2800" dirty="0">
                <a:solidFill>
                  <a:srgbClr val="242424"/>
                </a:solidFill>
                <a:latin typeface="Times New Roman" panose="02020603050405020304" pitchFamily="18" charset="0"/>
                <a:ea typeface="Times New Roman" panose="02020603050405020304" pitchFamily="18" charset="0"/>
              </a:rPr>
              <a:t>i</a:t>
            </a:r>
            <a:r>
              <a:rPr lang="en-US" sz="2800" spc="-30" dirty="0">
                <a:solidFill>
                  <a:srgbClr val="242424"/>
                </a:solidFill>
                <a:latin typeface="Times New Roman" panose="02020603050405020304" pitchFamily="18" charset="0"/>
                <a:ea typeface="Times New Roman" panose="02020603050405020304" pitchFamily="18" charset="0"/>
              </a:rPr>
              <a:t>f</a:t>
            </a:r>
            <a:r>
              <a:rPr lang="en-US" sz="2800" dirty="0">
                <a:solidFill>
                  <a:srgbClr val="242424"/>
                </a:solidFill>
                <a:latin typeface="Times New Roman" panose="02020603050405020304" pitchFamily="18" charset="0"/>
                <a:ea typeface="Times New Roman" panose="02020603050405020304" pitchFamily="18" charset="0"/>
              </a:rPr>
              <a:t>y</a:t>
            </a:r>
            <a:r>
              <a:rPr lang="en-US" sz="2800" spc="75" dirty="0">
                <a:solidFill>
                  <a:srgbClr val="242424"/>
                </a:solidFill>
                <a:latin typeface="Times New Roman" panose="02020603050405020304" pitchFamily="18" charset="0"/>
                <a:ea typeface="Times New Roman" panose="02020603050405020304" pitchFamily="18" charset="0"/>
              </a:rPr>
              <a:t> </a:t>
            </a:r>
            <a:r>
              <a:rPr lang="en-US" sz="2800" spc="-35" dirty="0">
                <a:solidFill>
                  <a:srgbClr val="242424"/>
                </a:solidFill>
                <a:latin typeface="Times New Roman" panose="02020603050405020304" pitchFamily="18" charset="0"/>
                <a:ea typeface="Times New Roman" panose="02020603050405020304" pitchFamily="18" charset="0"/>
              </a:rPr>
              <a:t>w</a:t>
            </a:r>
            <a:r>
              <a:rPr lang="en-US" sz="2800" spc="-25" dirty="0">
                <a:solidFill>
                  <a:srgbClr val="242424"/>
                </a:solidFill>
                <a:latin typeface="Times New Roman" panose="02020603050405020304" pitchFamily="18" charset="0"/>
                <a:ea typeface="Times New Roman" panose="02020603050405020304" pitchFamily="18" charset="0"/>
              </a:rPr>
              <a:t>h</a:t>
            </a:r>
            <a:r>
              <a:rPr lang="en-US" sz="2800" spc="-20" dirty="0">
                <a:solidFill>
                  <a:srgbClr val="242424"/>
                </a:solidFill>
                <a:latin typeface="Times New Roman" panose="02020603050405020304" pitchFamily="18" charset="0"/>
                <a:ea typeface="Times New Roman" panose="02020603050405020304" pitchFamily="18" charset="0"/>
              </a:rPr>
              <a:t>a</a:t>
            </a:r>
            <a:r>
              <a:rPr lang="en-US" sz="2800" dirty="0">
                <a:solidFill>
                  <a:srgbClr val="242424"/>
                </a:solidFill>
                <a:latin typeface="Times New Roman" panose="02020603050405020304" pitchFamily="18" charset="0"/>
                <a:ea typeface="Times New Roman" panose="02020603050405020304" pitchFamily="18" charset="0"/>
              </a:rPr>
              <a:t>t</a:t>
            </a:r>
            <a:r>
              <a:rPr lang="en-US" sz="2800" spc="15" dirty="0">
                <a:solidFill>
                  <a:srgbClr val="242424"/>
                </a:solidFill>
                <a:latin typeface="Times New Roman" panose="02020603050405020304" pitchFamily="18" charset="0"/>
                <a:ea typeface="Times New Roman" panose="02020603050405020304" pitchFamily="18" charset="0"/>
              </a:rPr>
              <a:t> </a:t>
            </a:r>
            <a:r>
              <a:rPr lang="en-US" sz="2800" spc="-15" dirty="0">
                <a:solidFill>
                  <a:srgbClr val="242424"/>
                </a:solidFill>
                <a:latin typeface="Times New Roman" panose="02020603050405020304" pitchFamily="18" charset="0"/>
                <a:ea typeface="Times New Roman" panose="02020603050405020304" pitchFamily="18" charset="0"/>
              </a:rPr>
              <a:t>t</a:t>
            </a:r>
            <a:r>
              <a:rPr lang="en-US" sz="2800" spc="-25" dirty="0">
                <a:solidFill>
                  <a:srgbClr val="242424"/>
                </a:solidFill>
                <a:latin typeface="Times New Roman" panose="02020603050405020304" pitchFamily="18" charset="0"/>
                <a:ea typeface="Times New Roman" panose="02020603050405020304" pitchFamily="18" charset="0"/>
              </a:rPr>
              <a:t>h</a:t>
            </a:r>
            <a:r>
              <a:rPr lang="en-US" sz="2800" dirty="0">
                <a:solidFill>
                  <a:srgbClr val="242424"/>
                </a:solidFill>
                <a:latin typeface="Times New Roman" panose="02020603050405020304" pitchFamily="18" charset="0"/>
                <a:ea typeface="Times New Roman" panose="02020603050405020304" pitchFamily="18" charset="0"/>
              </a:rPr>
              <a:t>e</a:t>
            </a:r>
            <a:r>
              <a:rPr lang="en-US" sz="2800" spc="-2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dev</a:t>
            </a:r>
            <a:r>
              <a:rPr lang="en-US" sz="2800" spc="-20" dirty="0">
                <a:solidFill>
                  <a:srgbClr val="3B3B3B"/>
                </a:solidFill>
                <a:latin typeface="Times New Roman" panose="02020603050405020304" pitchFamily="18" charset="0"/>
                <a:ea typeface="Times New Roman" panose="02020603050405020304" pitchFamily="18" charset="0"/>
              </a:rPr>
              <a:t>e</a:t>
            </a:r>
            <a:r>
              <a:rPr lang="en-US" sz="2800" spc="-10" dirty="0">
                <a:solidFill>
                  <a:srgbClr val="242424"/>
                </a:solidFill>
                <a:latin typeface="Times New Roman" panose="02020603050405020304" pitchFamily="18" charset="0"/>
                <a:ea typeface="Times New Roman" panose="02020603050405020304" pitchFamily="18" charset="0"/>
              </a:rPr>
              <a:t>l</a:t>
            </a:r>
            <a:r>
              <a:rPr lang="en-US" sz="2800" spc="-25" dirty="0">
                <a:solidFill>
                  <a:srgbClr val="242424"/>
                </a:solidFill>
                <a:latin typeface="Times New Roman" panose="02020603050405020304" pitchFamily="18" charset="0"/>
                <a:ea typeface="Times New Roman" panose="02020603050405020304" pitchFamily="18" charset="0"/>
              </a:rPr>
              <a:t>op</a:t>
            </a:r>
            <a:r>
              <a:rPr lang="en-US" sz="2800" spc="-40" dirty="0">
                <a:solidFill>
                  <a:srgbClr val="242424"/>
                </a:solidFill>
                <a:latin typeface="Times New Roman" panose="02020603050405020304" pitchFamily="18" charset="0"/>
                <a:ea typeface="Times New Roman" panose="02020603050405020304" pitchFamily="18" charset="0"/>
              </a:rPr>
              <a:t>m</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t</a:t>
            </a:r>
            <a:r>
              <a:rPr lang="en-US" sz="2800" spc="18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nee</a:t>
            </a:r>
            <a:r>
              <a:rPr lang="en-US" sz="2800" dirty="0">
                <a:solidFill>
                  <a:srgbClr val="242424"/>
                </a:solidFill>
                <a:latin typeface="Times New Roman" panose="02020603050405020304" pitchFamily="18" charset="0"/>
                <a:ea typeface="Times New Roman" panose="02020603050405020304" pitchFamily="18" charset="0"/>
              </a:rPr>
              <a:t>d</a:t>
            </a:r>
            <a:r>
              <a:rPr lang="en-US" sz="2800" spc="-55"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i</a:t>
            </a:r>
            <a:r>
              <a:rPr lang="en-US" sz="2800" dirty="0">
                <a:solidFill>
                  <a:srgbClr val="3B3B3B"/>
                </a:solidFill>
                <a:latin typeface="Times New Roman" panose="02020603050405020304" pitchFamily="18" charset="0"/>
                <a:ea typeface="Times New Roman" panose="02020603050405020304" pitchFamily="18" charset="0"/>
              </a:rPr>
              <a:t>s</a:t>
            </a:r>
            <a:r>
              <a:rPr lang="en-US" sz="2800" spc="-30" dirty="0">
                <a:solidFill>
                  <a:srgbClr val="3B3B3B"/>
                </a:solidFill>
                <a:latin typeface="Times New Roman" panose="02020603050405020304" pitchFamily="18" charset="0"/>
                <a:ea typeface="Times New Roman" panose="02020603050405020304" pitchFamily="18" charset="0"/>
              </a:rPr>
              <a:t> </a:t>
            </a:r>
            <a:r>
              <a:rPr lang="en-US" sz="2800" spc="-15" dirty="0">
                <a:solidFill>
                  <a:srgbClr val="242424"/>
                </a:solidFill>
                <a:latin typeface="Times New Roman" panose="02020603050405020304" pitchFamily="18" charset="0"/>
                <a:ea typeface="Times New Roman" panose="02020603050405020304" pitchFamily="18" charset="0"/>
              </a:rPr>
              <a:t>a</a:t>
            </a:r>
            <a:r>
              <a:rPr lang="en-US" sz="2800" spc="-20"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d</a:t>
            </a:r>
            <a:r>
              <a:rPr lang="en-US" sz="2800" spc="-30"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t</a:t>
            </a:r>
            <a:r>
              <a:rPr lang="en-US" sz="2800" spc="-25" dirty="0">
                <a:solidFill>
                  <a:srgbClr val="242424"/>
                </a:solidFill>
                <a:latin typeface="Times New Roman" panose="02020603050405020304" pitchFamily="18" charset="0"/>
                <a:ea typeface="Times New Roman" panose="02020603050405020304" pitchFamily="18" charset="0"/>
              </a:rPr>
              <a:t>h</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dirty="0">
                <a:solidFill>
                  <a:srgbClr val="242424"/>
                </a:solidFill>
                <a:latin typeface="Times New Roman" panose="02020603050405020304" pitchFamily="18" charset="0"/>
                <a:ea typeface="Times New Roman" panose="02020603050405020304" pitchFamily="18" charset="0"/>
              </a:rPr>
              <a:t>n</a:t>
            </a:r>
            <a:r>
              <a:rPr lang="en-US" sz="2800" spc="-5"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t</a:t>
            </a:r>
            <a:r>
              <a:rPr lang="en-US" sz="2800" dirty="0">
                <a:solidFill>
                  <a:srgbClr val="242424"/>
                </a:solidFill>
                <a:latin typeface="Times New Roman" panose="02020603050405020304" pitchFamily="18" charset="0"/>
                <a:ea typeface="Times New Roman" panose="02020603050405020304" pitchFamily="18" charset="0"/>
              </a:rPr>
              <a:t>o </a:t>
            </a:r>
            <a:r>
              <a:rPr lang="en-US" sz="2800" spc="-30" dirty="0">
                <a:solidFill>
                  <a:srgbClr val="242424"/>
                </a:solidFill>
                <a:latin typeface="Times New Roman" panose="02020603050405020304" pitchFamily="18" charset="0"/>
                <a:ea typeface="Times New Roman" panose="02020603050405020304" pitchFamily="18" charset="0"/>
              </a:rPr>
              <a:t>w</a:t>
            </a:r>
            <a:r>
              <a:rPr lang="en-US" sz="2800" spc="-25" dirty="0">
                <a:solidFill>
                  <a:srgbClr val="242424"/>
                </a:solidFill>
                <a:latin typeface="Times New Roman" panose="02020603050405020304" pitchFamily="18" charset="0"/>
                <a:ea typeface="Times New Roman" panose="02020603050405020304" pitchFamily="18" charset="0"/>
              </a:rPr>
              <a:t>o</a:t>
            </a:r>
            <a:r>
              <a:rPr lang="en-US" sz="2800" spc="-15" dirty="0">
                <a:solidFill>
                  <a:srgbClr val="242424"/>
                </a:solidFill>
                <a:latin typeface="Times New Roman" panose="02020603050405020304" pitchFamily="18" charset="0"/>
                <a:ea typeface="Times New Roman" panose="02020603050405020304" pitchFamily="18" charset="0"/>
              </a:rPr>
              <a:t>r</a:t>
            </a:r>
            <a:r>
              <a:rPr lang="en-US" sz="2800" dirty="0">
                <a:solidFill>
                  <a:srgbClr val="242424"/>
                </a:solidFill>
                <a:latin typeface="Times New Roman" panose="02020603050405020304" pitchFamily="18" charset="0"/>
                <a:ea typeface="Times New Roman" panose="02020603050405020304" pitchFamily="18" charset="0"/>
              </a:rPr>
              <a:t>k</a:t>
            </a:r>
            <a:r>
              <a:rPr lang="en-US" sz="2800" spc="-80" dirty="0">
                <a:solidFill>
                  <a:srgbClr val="242424"/>
                </a:solidFill>
                <a:latin typeface="Times New Roman" panose="02020603050405020304" pitchFamily="18" charset="0"/>
                <a:ea typeface="Times New Roman" panose="02020603050405020304" pitchFamily="18" charset="0"/>
              </a:rPr>
              <a:t> </a:t>
            </a:r>
            <a:r>
              <a:rPr lang="en-US" sz="2800" spc="-25" dirty="0">
                <a:solidFill>
                  <a:srgbClr val="242424"/>
                </a:solidFill>
                <a:latin typeface="Times New Roman" panose="02020603050405020304" pitchFamily="18" charset="0"/>
                <a:ea typeface="Times New Roman" panose="02020603050405020304" pitchFamily="18" charset="0"/>
              </a:rPr>
              <a:t>ou</a:t>
            </a:r>
            <a:r>
              <a:rPr lang="en-US" sz="2800" dirty="0">
                <a:solidFill>
                  <a:srgbClr val="242424"/>
                </a:solidFill>
                <a:latin typeface="Times New Roman" panose="02020603050405020304" pitchFamily="18" charset="0"/>
                <a:ea typeface="Times New Roman" panose="02020603050405020304" pitchFamily="18" charset="0"/>
              </a:rPr>
              <a:t>t</a:t>
            </a:r>
            <a:r>
              <a:rPr lang="en-US" sz="2800" spc="40" dirty="0">
                <a:solidFill>
                  <a:srgbClr val="242424"/>
                </a:solidFill>
                <a:latin typeface="Times New Roman" panose="02020603050405020304" pitchFamily="18" charset="0"/>
                <a:ea typeface="Times New Roman" panose="02020603050405020304" pitchFamily="18" charset="0"/>
              </a:rPr>
              <a:t> </a:t>
            </a:r>
            <a:r>
              <a:rPr lang="en-US" sz="2800" spc="-30" dirty="0">
                <a:solidFill>
                  <a:srgbClr val="242424"/>
                </a:solidFill>
                <a:latin typeface="Times New Roman" panose="02020603050405020304" pitchFamily="18" charset="0"/>
                <a:ea typeface="Times New Roman" panose="02020603050405020304" pitchFamily="18" charset="0"/>
              </a:rPr>
              <a:t>w</a:t>
            </a:r>
            <a:r>
              <a:rPr lang="en-US" sz="2800" spc="-25" dirty="0">
                <a:solidFill>
                  <a:srgbClr val="242424"/>
                </a:solidFill>
                <a:latin typeface="Times New Roman" panose="02020603050405020304" pitchFamily="18" charset="0"/>
                <a:ea typeface="Times New Roman" panose="02020603050405020304" pitchFamily="18" charset="0"/>
              </a:rPr>
              <a:t>ay</a:t>
            </a:r>
            <a:r>
              <a:rPr lang="en-US" sz="2800" dirty="0">
                <a:solidFill>
                  <a:srgbClr val="3B3B3B"/>
                </a:solidFill>
                <a:latin typeface="Times New Roman" panose="02020603050405020304" pitchFamily="18" charset="0"/>
                <a:ea typeface="Times New Roman" panose="02020603050405020304" pitchFamily="18" charset="0"/>
              </a:rPr>
              <a:t>s</a:t>
            </a:r>
            <a:r>
              <a:rPr lang="en-US" sz="2800" spc="-45" dirty="0">
                <a:solidFill>
                  <a:srgbClr val="3B3B3B"/>
                </a:solidFill>
                <a:latin typeface="Times New Roman" panose="02020603050405020304" pitchFamily="18" charset="0"/>
                <a:ea typeface="Times New Roman" panose="02020603050405020304" pitchFamily="18" charset="0"/>
              </a:rPr>
              <a:t> </a:t>
            </a:r>
            <a:r>
              <a:rPr lang="en-US" sz="2800" spc="-30" dirty="0">
                <a:solidFill>
                  <a:srgbClr val="242424"/>
                </a:solidFill>
                <a:latin typeface="Times New Roman" panose="02020603050405020304" pitchFamily="18" charset="0"/>
                <a:ea typeface="Times New Roman" panose="02020603050405020304" pitchFamily="18" charset="0"/>
              </a:rPr>
              <a:t>o</a:t>
            </a:r>
            <a:r>
              <a:rPr lang="en-US" sz="2800" dirty="0">
                <a:solidFill>
                  <a:srgbClr val="242424"/>
                </a:solidFill>
                <a:latin typeface="Times New Roman" panose="02020603050405020304" pitchFamily="18" charset="0"/>
                <a:ea typeface="Times New Roman" panose="02020603050405020304" pitchFamily="18" charset="0"/>
              </a:rPr>
              <a:t>f</a:t>
            </a:r>
            <a:r>
              <a:rPr lang="en-US" sz="2800" spc="-155" dirty="0">
                <a:solidFill>
                  <a:srgbClr val="242424"/>
                </a:solidFill>
                <a:latin typeface="Times New Roman" panose="02020603050405020304" pitchFamily="18" charset="0"/>
                <a:ea typeface="Times New Roman" panose="02020603050405020304" pitchFamily="18" charset="0"/>
              </a:rPr>
              <a:t> </a:t>
            </a:r>
            <a:r>
              <a:rPr lang="en-US" sz="2800" spc="-35" dirty="0">
                <a:solidFill>
                  <a:srgbClr val="242424"/>
                </a:solidFill>
                <a:latin typeface="Times New Roman" panose="02020603050405020304" pitchFamily="18" charset="0"/>
                <a:ea typeface="Times New Roman" panose="02020603050405020304" pitchFamily="18" charset="0"/>
              </a:rPr>
              <a:t>m</a:t>
            </a:r>
            <a:r>
              <a:rPr lang="en-US" sz="2800" spc="-20" dirty="0">
                <a:solidFill>
                  <a:srgbClr val="3B3B3B"/>
                </a:solidFill>
                <a:latin typeface="Times New Roman" panose="02020603050405020304" pitchFamily="18" charset="0"/>
                <a:ea typeface="Times New Roman" panose="02020603050405020304" pitchFamily="18" charset="0"/>
              </a:rPr>
              <a:t>e</a:t>
            </a:r>
            <a:r>
              <a:rPr lang="en-US" sz="2800" spc="-20" dirty="0">
                <a:solidFill>
                  <a:srgbClr val="242424"/>
                </a:solidFill>
                <a:latin typeface="Times New Roman" panose="02020603050405020304" pitchFamily="18" charset="0"/>
                <a:ea typeface="Times New Roman" panose="02020603050405020304" pitchFamily="18" charset="0"/>
              </a:rPr>
              <a:t>e</a:t>
            </a:r>
            <a:r>
              <a:rPr lang="en-US" sz="2800" spc="-15" dirty="0">
                <a:solidFill>
                  <a:srgbClr val="242424"/>
                </a:solidFill>
                <a:latin typeface="Times New Roman" panose="02020603050405020304" pitchFamily="18" charset="0"/>
                <a:ea typeface="Times New Roman" panose="02020603050405020304" pitchFamily="18" charset="0"/>
              </a:rPr>
              <a:t>ti</a:t>
            </a:r>
            <a:r>
              <a:rPr lang="en-US" sz="2800" spc="-25" dirty="0">
                <a:solidFill>
                  <a:srgbClr val="242424"/>
                </a:solidFill>
                <a:latin typeface="Times New Roman" panose="02020603050405020304" pitchFamily="18" charset="0"/>
                <a:ea typeface="Times New Roman" panose="02020603050405020304" pitchFamily="18" charset="0"/>
              </a:rPr>
              <a:t>n</a:t>
            </a:r>
            <a:r>
              <a:rPr lang="en-US" sz="2800" dirty="0">
                <a:solidFill>
                  <a:srgbClr val="3B3B3B"/>
                </a:solidFill>
                <a:latin typeface="Times New Roman" panose="02020603050405020304" pitchFamily="18" charset="0"/>
                <a:ea typeface="Times New Roman" panose="02020603050405020304" pitchFamily="18" charset="0"/>
              </a:rPr>
              <a:t>g </a:t>
            </a:r>
            <a:r>
              <a:rPr lang="en-US" sz="2800" spc="-10" dirty="0">
                <a:solidFill>
                  <a:srgbClr val="242424"/>
                </a:solidFill>
                <a:latin typeface="Times New Roman" panose="02020603050405020304" pitchFamily="18" charset="0"/>
                <a:ea typeface="Times New Roman" panose="02020603050405020304" pitchFamily="18" charset="0"/>
              </a:rPr>
              <a:t>t</a:t>
            </a:r>
            <a:r>
              <a:rPr lang="en-US" sz="2800" spc="-25" dirty="0">
                <a:solidFill>
                  <a:srgbClr val="242424"/>
                </a:solidFill>
                <a:latin typeface="Times New Roman" panose="02020603050405020304" pitchFamily="18" charset="0"/>
                <a:ea typeface="Times New Roman" panose="02020603050405020304" pitchFamily="18" charset="0"/>
              </a:rPr>
              <a:t>h</a:t>
            </a:r>
            <a:r>
              <a:rPr lang="en-US" sz="2800" spc="-20" dirty="0">
                <a:solidFill>
                  <a:srgbClr val="242424"/>
                </a:solidFill>
                <a:latin typeface="Times New Roman" panose="02020603050405020304" pitchFamily="18" charset="0"/>
                <a:ea typeface="Times New Roman" panose="02020603050405020304" pitchFamily="18" charset="0"/>
              </a:rPr>
              <a:t>a</a:t>
            </a:r>
            <a:r>
              <a:rPr lang="en-US" sz="2800" dirty="0">
                <a:solidFill>
                  <a:srgbClr val="242424"/>
                </a:solidFill>
                <a:latin typeface="Times New Roman" panose="02020603050405020304" pitchFamily="18" charset="0"/>
                <a:ea typeface="Times New Roman" panose="02020603050405020304" pitchFamily="18" charset="0"/>
              </a:rPr>
              <a:t>t</a:t>
            </a:r>
            <a:r>
              <a:rPr lang="en-US" sz="2800" spc="6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nee</a:t>
            </a:r>
            <a:r>
              <a:rPr lang="en-US" sz="2800" spc="-25" dirty="0">
                <a:solidFill>
                  <a:srgbClr val="242424"/>
                </a:solidFill>
                <a:latin typeface="Times New Roman" panose="02020603050405020304" pitchFamily="18" charset="0"/>
                <a:ea typeface="Times New Roman" panose="02020603050405020304" pitchFamily="18" charset="0"/>
              </a:rPr>
              <a:t>d</a:t>
            </a:r>
            <a:r>
              <a:rPr lang="en-US" sz="2800" dirty="0">
                <a:solidFill>
                  <a:srgbClr val="4B4B4B"/>
                </a:solidFill>
                <a:latin typeface="Times New Roman" panose="02020603050405020304" pitchFamily="18" charset="0"/>
                <a:ea typeface="Times New Roman" panose="02020603050405020304" pitchFamily="18" charset="0"/>
              </a:rPr>
              <a:t>,</a:t>
            </a:r>
            <a:r>
              <a:rPr lang="en-US" sz="2800" spc="135" dirty="0">
                <a:solidFill>
                  <a:srgbClr val="4B4B4B"/>
                </a:solidFill>
                <a:latin typeface="Times New Roman" panose="02020603050405020304" pitchFamily="18" charset="0"/>
                <a:ea typeface="Times New Roman" panose="02020603050405020304" pitchFamily="18" charset="0"/>
              </a:rPr>
              <a:t> </a:t>
            </a:r>
            <a:r>
              <a:rPr lang="en-US" sz="2800" spc="-30" dirty="0">
                <a:solidFill>
                  <a:srgbClr val="242424"/>
                </a:solidFill>
                <a:latin typeface="Times New Roman" panose="02020603050405020304" pitchFamily="18" charset="0"/>
                <a:ea typeface="Times New Roman" panose="02020603050405020304" pitchFamily="18" charset="0"/>
              </a:rPr>
              <a:t>w</a:t>
            </a:r>
            <a:r>
              <a:rPr lang="en-US" sz="2800" dirty="0">
                <a:solidFill>
                  <a:srgbClr val="242424"/>
                </a:solidFill>
                <a:latin typeface="Times New Roman" panose="02020603050405020304" pitchFamily="18" charset="0"/>
                <a:ea typeface="Times New Roman" panose="02020603050405020304" pitchFamily="18" charset="0"/>
              </a:rPr>
              <a:t>h</a:t>
            </a:r>
            <a:r>
              <a:rPr lang="en-US" sz="2800" spc="-35" dirty="0">
                <a:solidFill>
                  <a:srgbClr val="242424"/>
                </a:solidFill>
                <a:latin typeface="Times New Roman" panose="02020603050405020304" pitchFamily="18" charset="0"/>
                <a:ea typeface="Times New Roman" panose="02020603050405020304" pitchFamily="18" charset="0"/>
              </a:rPr>
              <a:t>i</a:t>
            </a:r>
            <a:r>
              <a:rPr lang="en-US" sz="2800" spc="-20" dirty="0">
                <a:solidFill>
                  <a:srgbClr val="242424"/>
                </a:solidFill>
                <a:latin typeface="Times New Roman" panose="02020603050405020304" pitchFamily="18" charset="0"/>
                <a:ea typeface="Times New Roman" panose="02020603050405020304" pitchFamily="18" charset="0"/>
              </a:rPr>
              <a:t>c</a:t>
            </a:r>
            <a:r>
              <a:rPr lang="en-US" sz="2800" dirty="0">
                <a:solidFill>
                  <a:srgbClr val="242424"/>
                </a:solidFill>
                <a:latin typeface="Times New Roman" panose="02020603050405020304" pitchFamily="18" charset="0"/>
                <a:ea typeface="Times New Roman" panose="02020603050405020304" pitchFamily="18" charset="0"/>
              </a:rPr>
              <a:t>h</a:t>
            </a:r>
            <a:r>
              <a:rPr lang="en-US" sz="2800" spc="70" dirty="0">
                <a:solidFill>
                  <a:srgbClr val="242424"/>
                </a:solidFill>
                <a:latin typeface="Times New Roman" panose="02020603050405020304" pitchFamily="18" charset="0"/>
                <a:ea typeface="Times New Roman" panose="02020603050405020304" pitchFamily="18" charset="0"/>
              </a:rPr>
              <a:t> </a:t>
            </a:r>
            <a:r>
              <a:rPr lang="en-US" sz="2800" spc="-35" dirty="0">
                <a:solidFill>
                  <a:srgbClr val="242424"/>
                </a:solidFill>
                <a:latin typeface="Times New Roman" panose="02020603050405020304" pitchFamily="18" charset="0"/>
                <a:ea typeface="Times New Roman" panose="02020603050405020304" pitchFamily="18" charset="0"/>
              </a:rPr>
              <a:t>m</a:t>
            </a:r>
            <a:r>
              <a:rPr lang="en-US" sz="2800" spc="-20" dirty="0">
                <a:solidFill>
                  <a:srgbClr val="242424"/>
                </a:solidFill>
                <a:latin typeface="Times New Roman" panose="02020603050405020304" pitchFamily="18" charset="0"/>
                <a:ea typeface="Times New Roman" panose="02020603050405020304" pitchFamily="18" charset="0"/>
              </a:rPr>
              <a:t>a</a:t>
            </a:r>
            <a:r>
              <a:rPr lang="en-US" sz="2800" dirty="0">
                <a:solidFill>
                  <a:srgbClr val="242424"/>
                </a:solidFill>
                <a:latin typeface="Times New Roman" panose="02020603050405020304" pitchFamily="18" charset="0"/>
                <a:ea typeface="Times New Roman" panose="02020603050405020304" pitchFamily="18" charset="0"/>
              </a:rPr>
              <a:t>y</a:t>
            </a:r>
            <a:r>
              <a:rPr lang="en-US" sz="2800" spc="1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o</a:t>
            </a:r>
            <a:r>
              <a:rPr lang="en-US" sz="2800" dirty="0">
                <a:solidFill>
                  <a:srgbClr val="242424"/>
                </a:solidFill>
                <a:latin typeface="Times New Roman" panose="02020603050405020304" pitchFamily="18" charset="0"/>
                <a:ea typeface="Times New Roman" panose="02020603050405020304" pitchFamily="18" charset="0"/>
              </a:rPr>
              <a:t>r</a:t>
            </a:r>
            <a:r>
              <a:rPr lang="en-US" sz="2800" spc="40" dirty="0">
                <a:solidFill>
                  <a:srgbClr val="242424"/>
                </a:solidFill>
                <a:latin typeface="Times New Roman" panose="02020603050405020304" pitchFamily="18" charset="0"/>
                <a:ea typeface="Times New Roman" panose="02020603050405020304" pitchFamily="18" charset="0"/>
              </a:rPr>
              <a:t> </a:t>
            </a:r>
            <a:r>
              <a:rPr lang="en-US" sz="2800" spc="-35" dirty="0">
                <a:solidFill>
                  <a:srgbClr val="242424"/>
                </a:solidFill>
                <a:latin typeface="Times New Roman" panose="02020603050405020304" pitchFamily="18" charset="0"/>
                <a:ea typeface="Times New Roman" panose="02020603050405020304" pitchFamily="18" charset="0"/>
              </a:rPr>
              <a:t>m</a:t>
            </a:r>
            <a:r>
              <a:rPr lang="en-US" sz="2800" spc="-20" dirty="0">
                <a:solidFill>
                  <a:srgbClr val="242424"/>
                </a:solidFill>
                <a:latin typeface="Times New Roman" panose="02020603050405020304" pitchFamily="18" charset="0"/>
                <a:ea typeface="Times New Roman" panose="02020603050405020304" pitchFamily="18" charset="0"/>
              </a:rPr>
              <a:t>a</a:t>
            </a:r>
            <a:r>
              <a:rPr lang="en-US" sz="2800" dirty="0">
                <a:solidFill>
                  <a:srgbClr val="242424"/>
                </a:solidFill>
                <a:latin typeface="Times New Roman" panose="02020603050405020304" pitchFamily="18" charset="0"/>
                <a:ea typeface="Times New Roman" panose="02020603050405020304" pitchFamily="18" charset="0"/>
              </a:rPr>
              <a:t>y</a:t>
            </a:r>
            <a:r>
              <a:rPr lang="en-US" sz="2800" spc="65" dirty="0">
                <a:solidFill>
                  <a:srgbClr val="242424"/>
                </a:solidFill>
                <a:latin typeface="Times New Roman" panose="02020603050405020304" pitchFamily="18" charset="0"/>
                <a:ea typeface="Times New Roman" panose="02020603050405020304" pitchFamily="18" charset="0"/>
              </a:rPr>
              <a:t> </a:t>
            </a:r>
            <a:r>
              <a:rPr lang="en-US" sz="2800" spc="-20" dirty="0">
                <a:solidFill>
                  <a:srgbClr val="242424"/>
                </a:solidFill>
                <a:latin typeface="Times New Roman" panose="02020603050405020304" pitchFamily="18" charset="0"/>
                <a:ea typeface="Times New Roman" panose="02020603050405020304" pitchFamily="18" charset="0"/>
              </a:rPr>
              <a:t>n</a:t>
            </a:r>
            <a:r>
              <a:rPr lang="en-US" sz="2800" spc="-25" dirty="0">
                <a:solidFill>
                  <a:srgbClr val="242424"/>
                </a:solidFill>
                <a:latin typeface="Times New Roman" panose="02020603050405020304" pitchFamily="18" charset="0"/>
                <a:ea typeface="Times New Roman" panose="02020603050405020304" pitchFamily="18" charset="0"/>
              </a:rPr>
              <a:t>o</a:t>
            </a:r>
            <a:r>
              <a:rPr lang="en-US" sz="2800" dirty="0">
                <a:solidFill>
                  <a:srgbClr val="242424"/>
                </a:solidFill>
                <a:latin typeface="Times New Roman" panose="02020603050405020304" pitchFamily="18" charset="0"/>
                <a:ea typeface="Times New Roman" panose="02020603050405020304" pitchFamily="18" charset="0"/>
              </a:rPr>
              <a:t>t</a:t>
            </a:r>
            <a:r>
              <a:rPr lang="en-US" sz="2800" spc="10" dirty="0">
                <a:solidFill>
                  <a:srgbClr val="242424"/>
                </a:solidFill>
                <a:latin typeface="Times New Roman" panose="02020603050405020304" pitchFamily="18" charset="0"/>
                <a:ea typeface="Times New Roman" panose="02020603050405020304" pitchFamily="18" charset="0"/>
              </a:rPr>
              <a:t> </a:t>
            </a:r>
            <a:r>
              <a:rPr lang="en-US" sz="2800" spc="-25" dirty="0">
                <a:solidFill>
                  <a:srgbClr val="242424"/>
                </a:solidFill>
                <a:latin typeface="Times New Roman" panose="02020603050405020304" pitchFamily="18" charset="0"/>
                <a:ea typeface="Times New Roman" panose="02020603050405020304" pitchFamily="18" charset="0"/>
              </a:rPr>
              <a:t>b</a:t>
            </a:r>
            <a:r>
              <a:rPr lang="en-US" sz="2800" dirty="0">
                <a:solidFill>
                  <a:srgbClr val="242424"/>
                </a:solidFill>
                <a:latin typeface="Times New Roman" panose="02020603050405020304" pitchFamily="18" charset="0"/>
                <a:ea typeface="Times New Roman" panose="02020603050405020304" pitchFamily="18" charset="0"/>
              </a:rPr>
              <a:t>e</a:t>
            </a:r>
            <a:r>
              <a:rPr lang="en-US" sz="2800" spc="35" dirty="0">
                <a:solidFill>
                  <a:srgbClr val="242424"/>
                </a:solidFill>
                <a:latin typeface="Times New Roman" panose="02020603050405020304" pitchFamily="18" charset="0"/>
                <a:ea typeface="Times New Roman" panose="02020603050405020304" pitchFamily="18" charset="0"/>
              </a:rPr>
              <a:t> </a:t>
            </a:r>
            <a:r>
              <a:rPr lang="en-US" sz="2800" dirty="0">
                <a:solidFill>
                  <a:srgbClr val="242424"/>
                </a:solidFill>
                <a:latin typeface="Times New Roman" panose="02020603050405020304" pitchFamily="18" charset="0"/>
                <a:ea typeface="Times New Roman" panose="02020603050405020304" pitchFamily="18" charset="0"/>
              </a:rPr>
              <a:t>a</a:t>
            </a:r>
            <a:r>
              <a:rPr lang="en-US" sz="2800" spc="-15" dirty="0">
                <a:solidFill>
                  <a:srgbClr val="242424"/>
                </a:solidFill>
                <a:latin typeface="Times New Roman" panose="02020603050405020304" pitchFamily="18" charset="0"/>
                <a:ea typeface="Times New Roman" panose="02020603050405020304" pitchFamily="18" charset="0"/>
              </a:rPr>
              <a:t> </a:t>
            </a:r>
            <a:r>
              <a:rPr lang="en-US" sz="2800" spc="-10" dirty="0">
                <a:solidFill>
                  <a:srgbClr val="242424"/>
                </a:solidFill>
                <a:latin typeface="Times New Roman" panose="02020603050405020304" pitchFamily="18" charset="0"/>
                <a:ea typeface="Times New Roman" panose="02020603050405020304" pitchFamily="18" charset="0"/>
              </a:rPr>
              <a:t>t</a:t>
            </a:r>
            <a:r>
              <a:rPr lang="en-US" sz="2800" dirty="0">
                <a:solidFill>
                  <a:srgbClr val="242424"/>
                </a:solidFill>
                <a:latin typeface="Times New Roman" panose="02020603050405020304" pitchFamily="18" charset="0"/>
                <a:ea typeface="Times New Roman" panose="02020603050405020304" pitchFamily="18" charset="0"/>
              </a:rPr>
              <a:t>r</a:t>
            </a:r>
            <a:r>
              <a:rPr lang="en-US" sz="2800" spc="-30" dirty="0">
                <a:solidFill>
                  <a:srgbClr val="242424"/>
                </a:solidFill>
                <a:latin typeface="Times New Roman" panose="02020603050405020304" pitchFamily="18" charset="0"/>
                <a:ea typeface="Times New Roman" panose="02020603050405020304" pitchFamily="18" charset="0"/>
              </a:rPr>
              <a:t>a</a:t>
            </a:r>
            <a:r>
              <a:rPr lang="en-US" sz="2800" dirty="0">
                <a:solidFill>
                  <a:srgbClr val="242424"/>
                </a:solidFill>
                <a:latin typeface="Times New Roman" panose="02020603050405020304" pitchFamily="18" charset="0"/>
                <a:ea typeface="Times New Roman" panose="02020603050405020304" pitchFamily="18" charset="0"/>
              </a:rPr>
              <a:t>i</a:t>
            </a:r>
            <a:r>
              <a:rPr lang="en-US" sz="2800" spc="-35"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i</a:t>
            </a:r>
            <a:r>
              <a:rPr lang="en-US" sz="2800" spc="-35" dirty="0">
                <a:solidFill>
                  <a:srgbClr val="242424"/>
                </a:solidFill>
                <a:latin typeface="Times New Roman" panose="02020603050405020304" pitchFamily="18" charset="0"/>
                <a:ea typeface="Times New Roman" panose="02020603050405020304" pitchFamily="18" charset="0"/>
              </a:rPr>
              <a:t>n</a:t>
            </a:r>
            <a:r>
              <a:rPr lang="en-US" sz="2800" dirty="0">
                <a:solidFill>
                  <a:srgbClr val="242424"/>
                </a:solidFill>
                <a:latin typeface="Times New Roman" panose="02020603050405020304" pitchFamily="18" charset="0"/>
                <a:ea typeface="Times New Roman" panose="02020603050405020304" pitchFamily="18" charset="0"/>
              </a:rPr>
              <a:t>g</a:t>
            </a:r>
            <a:r>
              <a:rPr lang="en-US" sz="2800" spc="90" dirty="0">
                <a:solidFill>
                  <a:srgbClr val="242424"/>
                </a:solidFill>
                <a:latin typeface="Times New Roman" panose="02020603050405020304" pitchFamily="18" charset="0"/>
                <a:ea typeface="Times New Roman" panose="02020603050405020304" pitchFamily="18" charset="0"/>
              </a:rPr>
              <a:t> </a:t>
            </a:r>
            <a:r>
              <a:rPr lang="en-US" sz="2800" spc="-15" dirty="0">
                <a:solidFill>
                  <a:srgbClr val="242424"/>
                </a:solidFill>
                <a:latin typeface="Times New Roman" panose="02020603050405020304" pitchFamily="18" charset="0"/>
                <a:ea typeface="Times New Roman" panose="02020603050405020304" pitchFamily="18" charset="0"/>
              </a:rPr>
              <a:t>c</a:t>
            </a:r>
            <a:r>
              <a:rPr lang="en-US" sz="2800" spc="-25" dirty="0">
                <a:solidFill>
                  <a:srgbClr val="242424"/>
                </a:solidFill>
                <a:latin typeface="Times New Roman" panose="02020603050405020304" pitchFamily="18" charset="0"/>
                <a:ea typeface="Times New Roman" panose="02020603050405020304" pitchFamily="18" charset="0"/>
              </a:rPr>
              <a:t>ou</a:t>
            </a:r>
            <a:r>
              <a:rPr lang="en-US" sz="2800" spc="-15" dirty="0">
                <a:solidFill>
                  <a:srgbClr val="242424"/>
                </a:solidFill>
                <a:latin typeface="Times New Roman" panose="02020603050405020304" pitchFamily="18" charset="0"/>
                <a:ea typeface="Times New Roman" panose="02020603050405020304" pitchFamily="18" charset="0"/>
              </a:rPr>
              <a:t>r</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spc="-25" dirty="0">
                <a:solidFill>
                  <a:srgbClr val="242424"/>
                </a:solidFill>
                <a:latin typeface="Times New Roman" panose="02020603050405020304" pitchFamily="18" charset="0"/>
                <a:ea typeface="Times New Roman" panose="02020603050405020304" pitchFamily="18" charset="0"/>
              </a:rPr>
              <a:t>e</a:t>
            </a:r>
            <a:r>
              <a:rPr lang="en-US" sz="2800" dirty="0">
                <a:solidFill>
                  <a:srgbClr val="3B3B3B"/>
                </a:solidFill>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35590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205949" y="99620"/>
            <a:ext cx="10986051" cy="876300"/>
          </a:xfrm>
        </p:spPr>
        <p:txBody>
          <a:bodyPr>
            <a:noAutofit/>
          </a:bodyPr>
          <a:lstStyle/>
          <a:p>
            <a:r>
              <a:rPr lang="en-US" sz="3600" b="1" dirty="0"/>
              <a:t>You must also keep track of the changes occurring in</a:t>
            </a:r>
            <a:endParaRPr lang="en-US" sz="3600" b="1" dirty="0">
              <a:latin typeface="Algerian" panose="04020705040A02060702" pitchFamily="82" charset="0"/>
            </a:endParaRP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P-43</a:t>
            </a:r>
          </a:p>
        </p:txBody>
      </p:sp>
      <p:sp>
        <p:nvSpPr>
          <p:cNvPr id="2" name="Rectangle 1">
            <a:extLst>
              <a:ext uri="{FF2B5EF4-FFF2-40B4-BE49-F238E27FC236}">
                <a16:creationId xmlns:a16="http://schemas.microsoft.com/office/drawing/2014/main" id="{ABB88533-4E99-4B25-9896-ED4BF14768D7}"/>
              </a:ext>
            </a:extLst>
          </p:cNvPr>
          <p:cNvSpPr/>
          <p:nvPr/>
        </p:nvSpPr>
        <p:spPr>
          <a:xfrm>
            <a:off x="1977655" y="2097435"/>
            <a:ext cx="9930809" cy="1569660"/>
          </a:xfrm>
          <a:prstGeom prst="rect">
            <a:avLst/>
          </a:prstGeom>
        </p:spPr>
        <p:txBody>
          <a:bodyPr wrap="square">
            <a:spAutoFit/>
          </a:bodyPr>
          <a:lstStyle/>
          <a:p>
            <a:r>
              <a:rPr lang="en-US" sz="3200" b="1" dirty="0"/>
              <a:t>•    The vocational education industry</a:t>
            </a:r>
          </a:p>
          <a:p>
            <a:r>
              <a:rPr lang="en-US" sz="3200" b="1" dirty="0"/>
              <a:t>•    Training policy, and</a:t>
            </a:r>
          </a:p>
          <a:p>
            <a:r>
              <a:rPr lang="en-US" sz="3200" b="1" dirty="0"/>
              <a:t>•    Other operating environments</a:t>
            </a:r>
          </a:p>
        </p:txBody>
      </p:sp>
    </p:spTree>
    <p:extLst>
      <p:ext uri="{BB962C8B-B14F-4D97-AF65-F5344CB8AC3E}">
        <p14:creationId xmlns:p14="http://schemas.microsoft.com/office/powerpoint/2010/main" val="165214069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241391" y="398758"/>
            <a:ext cx="10986051" cy="876300"/>
          </a:xfrm>
        </p:spPr>
        <p:txBody>
          <a:bodyPr>
            <a:noAutofit/>
          </a:bodyPr>
          <a:lstStyle/>
          <a:p>
            <a:r>
              <a:rPr lang="en-US" b="1" dirty="0"/>
              <a:t>Assess your skills, determine the impact of change and identify future career</a:t>
            </a:r>
            <a:endParaRPr lang="en-US" sz="3600" b="1" dirty="0">
              <a:latin typeface="Algerian" panose="04020705040A02060702" pitchFamily="82" charset="0"/>
            </a:endParaRP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P-44</a:t>
            </a:r>
          </a:p>
        </p:txBody>
      </p:sp>
      <p:sp>
        <p:nvSpPr>
          <p:cNvPr id="2" name="Rectangle 1">
            <a:extLst>
              <a:ext uri="{FF2B5EF4-FFF2-40B4-BE49-F238E27FC236}">
                <a16:creationId xmlns:a16="http://schemas.microsoft.com/office/drawing/2014/main" id="{ABB88533-4E99-4B25-9896-ED4BF14768D7}"/>
              </a:ext>
            </a:extLst>
          </p:cNvPr>
          <p:cNvSpPr/>
          <p:nvPr/>
        </p:nvSpPr>
        <p:spPr>
          <a:xfrm>
            <a:off x="3427228" y="2116860"/>
            <a:ext cx="5337544" cy="954107"/>
          </a:xfrm>
          <a:prstGeom prst="rect">
            <a:avLst/>
          </a:prstGeom>
        </p:spPr>
        <p:txBody>
          <a:bodyPr wrap="square">
            <a:spAutoFit/>
          </a:bodyPr>
          <a:lstStyle/>
          <a:p>
            <a:r>
              <a:rPr lang="en-US" sz="2800" b="1" dirty="0"/>
              <a:t>•    What skills do you have now?</a:t>
            </a:r>
          </a:p>
          <a:p>
            <a:r>
              <a:rPr lang="en-US" sz="2800" b="1" dirty="0"/>
              <a:t>•    What skills do you need now?</a:t>
            </a:r>
          </a:p>
        </p:txBody>
      </p:sp>
      <p:sp>
        <p:nvSpPr>
          <p:cNvPr id="3" name="Rectangle 2">
            <a:extLst>
              <a:ext uri="{FF2B5EF4-FFF2-40B4-BE49-F238E27FC236}">
                <a16:creationId xmlns:a16="http://schemas.microsoft.com/office/drawing/2014/main" id="{D06D404B-97C4-4FC0-B64E-37C3BD90117F}"/>
              </a:ext>
            </a:extLst>
          </p:cNvPr>
          <p:cNvSpPr/>
          <p:nvPr/>
        </p:nvSpPr>
        <p:spPr>
          <a:xfrm>
            <a:off x="1241391" y="3477729"/>
            <a:ext cx="10688339" cy="1384995"/>
          </a:xfrm>
          <a:prstGeom prst="rect">
            <a:avLst/>
          </a:prstGeom>
        </p:spPr>
        <p:txBody>
          <a:bodyPr wrap="square">
            <a:spAutoFit/>
          </a:bodyPr>
          <a:lstStyle/>
          <a:p>
            <a:pPr marL="241300" marR="138430" algn="just">
              <a:spcBef>
                <a:spcPts val="0"/>
              </a:spcBef>
              <a:spcAft>
                <a:spcPts val="0"/>
              </a:spcAft>
            </a:pPr>
            <a:r>
              <a:rPr lang="en-US" sz="2800" spc="-15" dirty="0">
                <a:latin typeface="Times New Roman" panose="02020603050405020304" pitchFamily="18" charset="0"/>
                <a:ea typeface="Times New Roman" panose="02020603050405020304" pitchFamily="18" charset="0"/>
              </a:rPr>
              <a:t>I</a:t>
            </a:r>
            <a:r>
              <a:rPr lang="en-US" sz="2800" dirty="0">
                <a:latin typeface="Times New Roman" panose="02020603050405020304" pitchFamily="18" charset="0"/>
                <a:ea typeface="Times New Roman" panose="02020603050405020304" pitchFamily="18" charset="0"/>
              </a:rPr>
              <a:t>n</a:t>
            </a:r>
            <a:r>
              <a:rPr lang="en-US" sz="2800" spc="24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a:t>
            </a:r>
            <a:r>
              <a:rPr lang="en-US" sz="2800" spc="220" dirty="0">
                <a:latin typeface="Times New Roman" panose="02020603050405020304" pitchFamily="18" charset="0"/>
                <a:ea typeface="Times New Roman" panose="02020603050405020304" pitchFamily="18" charset="0"/>
              </a:rPr>
              <a:t> </a:t>
            </a:r>
            <a:r>
              <a:rPr lang="en-US" sz="2800" spc="-15" dirty="0">
                <a:latin typeface="Times New Roman" panose="02020603050405020304" pitchFamily="18" charset="0"/>
                <a:ea typeface="Times New Roman" panose="02020603050405020304" pitchFamily="18" charset="0"/>
              </a:rPr>
              <a:t>si</a:t>
            </a:r>
            <a:r>
              <a:rPr lang="en-US" sz="2800" spc="-60" dirty="0">
                <a:latin typeface="Times New Roman" panose="02020603050405020304" pitchFamily="18" charset="0"/>
                <a:ea typeface="Times New Roman" panose="02020603050405020304" pitchFamily="18" charset="0"/>
              </a:rPr>
              <a:t>m</a:t>
            </a:r>
            <a:r>
              <a:rPr lang="en-US" sz="2800" spc="-25" dirty="0">
                <a:latin typeface="Times New Roman" panose="02020603050405020304" pitchFamily="18" charset="0"/>
                <a:ea typeface="Times New Roman" panose="02020603050405020304" pitchFamily="18" charset="0"/>
              </a:rPr>
              <a:t>p</a:t>
            </a:r>
            <a:r>
              <a:rPr lang="en-US" sz="2800" spc="-10" dirty="0">
                <a:latin typeface="Times New Roman" panose="02020603050405020304" pitchFamily="18" charset="0"/>
                <a:ea typeface="Times New Roman" panose="02020603050405020304" pitchFamily="18" charset="0"/>
              </a:rPr>
              <a:t>l</a:t>
            </a:r>
            <a:r>
              <a:rPr lang="en-US" sz="2800" dirty="0">
                <a:latin typeface="Times New Roman" panose="02020603050405020304" pitchFamily="18" charset="0"/>
                <a:ea typeface="Times New Roman" panose="02020603050405020304" pitchFamily="18" charset="0"/>
              </a:rPr>
              <a:t>e</a:t>
            </a:r>
            <a:r>
              <a:rPr lang="en-US" sz="2800" spc="100" dirty="0">
                <a:latin typeface="Times New Roman" panose="02020603050405020304" pitchFamily="18" charset="0"/>
                <a:ea typeface="Times New Roman" panose="02020603050405020304" pitchFamily="18" charset="0"/>
              </a:rPr>
              <a:t> </a:t>
            </a:r>
            <a:r>
              <a:rPr lang="en-US" sz="2800" i="1" spc="-20" dirty="0">
                <a:latin typeface="Times New Roman" panose="02020603050405020304" pitchFamily="18" charset="0"/>
                <a:ea typeface="Times New Roman" panose="02020603050405020304" pitchFamily="18" charset="0"/>
              </a:rPr>
              <a:t>j</a:t>
            </a:r>
            <a:r>
              <a:rPr lang="en-US" sz="2800" i="1" spc="-25" dirty="0">
                <a:latin typeface="Times New Roman" panose="02020603050405020304" pitchFamily="18" charset="0"/>
                <a:ea typeface="Times New Roman" panose="02020603050405020304" pitchFamily="18" charset="0"/>
              </a:rPr>
              <a:t>o</a:t>
            </a:r>
            <a:r>
              <a:rPr lang="en-US" sz="2800" i="1" dirty="0">
                <a:latin typeface="Times New Roman" panose="02020603050405020304" pitchFamily="18" charset="0"/>
                <a:ea typeface="Times New Roman" panose="02020603050405020304" pitchFamily="18" charset="0"/>
              </a:rPr>
              <a:t>b</a:t>
            </a:r>
            <a:r>
              <a:rPr lang="en-US" sz="2800" i="1" spc="240" dirty="0">
                <a:latin typeface="Times New Roman" panose="02020603050405020304" pitchFamily="18" charset="0"/>
                <a:ea typeface="Times New Roman" panose="02020603050405020304" pitchFamily="18" charset="0"/>
              </a:rPr>
              <a:t> </a:t>
            </a:r>
            <a:r>
              <a:rPr lang="en-US" sz="2800" i="1" spc="-25" dirty="0">
                <a:latin typeface="Times New Roman" panose="02020603050405020304" pitchFamily="18" charset="0"/>
                <a:ea typeface="Times New Roman" panose="02020603050405020304" pitchFamily="18" charset="0"/>
              </a:rPr>
              <a:t>ana</a:t>
            </a:r>
            <a:r>
              <a:rPr lang="en-US" sz="2800" i="1" spc="-60" dirty="0">
                <a:latin typeface="Times New Roman" panose="02020603050405020304" pitchFamily="18" charset="0"/>
                <a:ea typeface="Times New Roman" panose="02020603050405020304" pitchFamily="18" charset="0"/>
              </a:rPr>
              <a:t>l</a:t>
            </a:r>
            <a:r>
              <a:rPr lang="en-US" sz="2800" i="1" spc="-25" dirty="0">
                <a:latin typeface="Times New Roman" panose="02020603050405020304" pitchFamily="18" charset="0"/>
                <a:ea typeface="Times New Roman" panose="02020603050405020304" pitchFamily="18" charset="0"/>
              </a:rPr>
              <a:t>y</a:t>
            </a:r>
            <a:r>
              <a:rPr lang="en-US" sz="2800" i="1" spc="-15" dirty="0">
                <a:latin typeface="Times New Roman" panose="02020603050405020304" pitchFamily="18" charset="0"/>
                <a:ea typeface="Times New Roman" panose="02020603050405020304" pitchFamily="18" charset="0"/>
              </a:rPr>
              <a:t>s</a:t>
            </a:r>
            <a:r>
              <a:rPr lang="en-US" sz="2800" i="1" spc="-10" dirty="0">
                <a:latin typeface="Times New Roman" panose="02020603050405020304" pitchFamily="18" charset="0"/>
                <a:ea typeface="Times New Roman" panose="02020603050405020304" pitchFamily="18" charset="0"/>
              </a:rPr>
              <a:t>i</a:t>
            </a:r>
            <a:r>
              <a:rPr lang="en-US" sz="2800" i="1" spc="-15" dirty="0">
                <a:latin typeface="Times New Roman" panose="02020603050405020304" pitchFamily="18" charset="0"/>
                <a:ea typeface="Times New Roman" panose="02020603050405020304" pitchFamily="18" charset="0"/>
              </a:rPr>
              <a:t>s</a:t>
            </a:r>
            <a:r>
              <a:rPr lang="en-US" sz="2800" i="1" dirty="0">
                <a:latin typeface="Times New Roman" panose="02020603050405020304" pitchFamily="18" charset="0"/>
                <a:ea typeface="Times New Roman" panose="02020603050405020304" pitchFamily="18" charset="0"/>
              </a:rPr>
              <a:t>, </a:t>
            </a:r>
            <a:r>
              <a:rPr lang="en-US" sz="2800" i="1" spc="8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y</a:t>
            </a:r>
            <a:r>
              <a:rPr lang="en-US" sz="2800" spc="-25" dirty="0">
                <a:latin typeface="Times New Roman" panose="02020603050405020304" pitchFamily="18" charset="0"/>
                <a:ea typeface="Times New Roman" panose="02020603050405020304" pitchFamily="18" charset="0"/>
              </a:rPr>
              <a:t>o</a:t>
            </a:r>
            <a:r>
              <a:rPr lang="en-US" sz="2800" dirty="0">
                <a:latin typeface="Times New Roman" panose="02020603050405020304" pitchFamily="18" charset="0"/>
                <a:ea typeface="Times New Roman" panose="02020603050405020304" pitchFamily="18" charset="0"/>
              </a:rPr>
              <a:t>u</a:t>
            </a:r>
            <a:r>
              <a:rPr lang="en-US" sz="2800" spc="235" dirty="0">
                <a:latin typeface="Times New Roman" panose="02020603050405020304" pitchFamily="18" charset="0"/>
                <a:ea typeface="Times New Roman" panose="02020603050405020304" pitchFamily="18" charset="0"/>
              </a:rPr>
              <a:t> </a:t>
            </a:r>
            <a:r>
              <a:rPr lang="en-US" sz="2800" spc="-15" dirty="0">
                <a:latin typeface="Times New Roman" panose="02020603050405020304" pitchFamily="18" charset="0"/>
                <a:ea typeface="Times New Roman" panose="02020603050405020304" pitchFamily="18" charset="0"/>
              </a:rPr>
              <a:t>c</a:t>
            </a:r>
            <a:r>
              <a:rPr lang="en-US" sz="2800" dirty="0">
                <a:latin typeface="Times New Roman" panose="02020603050405020304" pitchFamily="18" charset="0"/>
                <a:ea typeface="Times New Roman" panose="02020603050405020304" pitchFamily="18" charset="0"/>
              </a:rPr>
              <a:t>an</a:t>
            </a:r>
            <a:r>
              <a:rPr lang="en-US" sz="2800" spc="23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b</a:t>
            </a:r>
            <a:r>
              <a:rPr lang="en-US" sz="2800" spc="-15" dirty="0">
                <a:latin typeface="Times New Roman" panose="02020603050405020304" pitchFamily="18" charset="0"/>
                <a:ea typeface="Times New Roman" panose="02020603050405020304" pitchFamily="18" charset="0"/>
              </a:rPr>
              <a:t>re</a:t>
            </a:r>
            <a:r>
              <a:rPr lang="en-US" sz="2800" spc="-20" dirty="0">
                <a:latin typeface="Times New Roman" panose="02020603050405020304" pitchFamily="18" charset="0"/>
                <a:ea typeface="Times New Roman" panose="02020603050405020304" pitchFamily="18" charset="0"/>
              </a:rPr>
              <a:t>a</a:t>
            </a:r>
            <a:r>
              <a:rPr lang="en-US" sz="2800" dirty="0">
                <a:latin typeface="Times New Roman" panose="02020603050405020304" pitchFamily="18" charset="0"/>
                <a:ea typeface="Times New Roman" panose="02020603050405020304" pitchFamily="18" charset="0"/>
              </a:rPr>
              <a:t>k</a:t>
            </a:r>
            <a:r>
              <a:rPr lang="en-US" sz="2800" spc="220" dirty="0">
                <a:latin typeface="Times New Roman" panose="02020603050405020304" pitchFamily="18" charset="0"/>
                <a:ea typeface="Times New Roman" panose="02020603050405020304" pitchFamily="18" charset="0"/>
              </a:rPr>
              <a:t> </a:t>
            </a:r>
            <a:r>
              <a:rPr lang="en-US" sz="2800" spc="-25" dirty="0">
                <a:latin typeface="Times New Roman" panose="02020603050405020304" pitchFamily="18" charset="0"/>
                <a:ea typeface="Times New Roman" panose="02020603050405020304" pitchFamily="18" charset="0"/>
              </a:rPr>
              <a:t>do</a:t>
            </a:r>
            <a:r>
              <a:rPr lang="en-US" sz="2800" spc="-35" dirty="0">
                <a:latin typeface="Times New Roman" panose="02020603050405020304" pitchFamily="18" charset="0"/>
                <a:ea typeface="Times New Roman" panose="02020603050405020304" pitchFamily="18" charset="0"/>
              </a:rPr>
              <a:t>w</a:t>
            </a:r>
            <a:r>
              <a:rPr lang="en-US" sz="2800" dirty="0">
                <a:latin typeface="Times New Roman" panose="02020603050405020304" pitchFamily="18" charset="0"/>
                <a:ea typeface="Times New Roman" panose="02020603050405020304" pitchFamily="18" charset="0"/>
              </a:rPr>
              <a:t>n  f</a:t>
            </a:r>
            <a:r>
              <a:rPr lang="en-US" sz="2800" spc="-35" dirty="0">
                <a:latin typeface="Times New Roman" panose="02020603050405020304" pitchFamily="18" charset="0"/>
                <a:ea typeface="Times New Roman" panose="02020603050405020304" pitchFamily="18" charset="0"/>
              </a:rPr>
              <a:t>u</a:t>
            </a:r>
            <a:r>
              <a:rPr lang="en-US" sz="2800" spc="-25" dirty="0">
                <a:latin typeface="Times New Roman" panose="02020603050405020304" pitchFamily="18" charset="0"/>
                <a:ea typeface="Times New Roman" panose="02020603050405020304" pitchFamily="18" charset="0"/>
              </a:rPr>
              <a:t>n</a:t>
            </a:r>
            <a:r>
              <a:rPr lang="en-US" sz="2800" spc="-15" dirty="0">
                <a:latin typeface="Times New Roman" panose="02020603050405020304" pitchFamily="18" charset="0"/>
                <a:ea typeface="Times New Roman" panose="02020603050405020304" pitchFamily="18" charset="0"/>
              </a:rPr>
              <a:t>ct</a:t>
            </a:r>
            <a:r>
              <a:rPr lang="en-US" sz="2800" spc="-10" dirty="0">
                <a:latin typeface="Times New Roman" panose="02020603050405020304" pitchFamily="18" charset="0"/>
                <a:ea typeface="Times New Roman" panose="02020603050405020304" pitchFamily="18" charset="0"/>
              </a:rPr>
              <a:t>i</a:t>
            </a:r>
            <a:r>
              <a:rPr lang="en-US" sz="2800" spc="-25" dirty="0">
                <a:latin typeface="Times New Roman" panose="02020603050405020304" pitchFamily="18" charset="0"/>
                <a:ea typeface="Times New Roman" panose="02020603050405020304" pitchFamily="18" charset="0"/>
              </a:rPr>
              <a:t>on</a:t>
            </a:r>
            <a:r>
              <a:rPr lang="en-US" sz="2800" spc="-20" dirty="0">
                <a:latin typeface="Times New Roman" panose="02020603050405020304" pitchFamily="18" charset="0"/>
                <a:ea typeface="Times New Roman" panose="02020603050405020304" pitchFamily="18" charset="0"/>
              </a:rPr>
              <a:t>a</a:t>
            </a:r>
            <a:r>
              <a:rPr lang="en-US" sz="2800" dirty="0">
                <a:latin typeface="Times New Roman" panose="02020603050405020304" pitchFamily="18" charset="0"/>
                <a:ea typeface="Times New Roman" panose="02020603050405020304" pitchFamily="18" charset="0"/>
              </a:rPr>
              <a:t>l </a:t>
            </a:r>
            <a:r>
              <a:rPr lang="en-US" sz="2800" spc="25"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a</a:t>
            </a:r>
            <a:r>
              <a:rPr lang="en-US" sz="2800" spc="-15" dirty="0">
                <a:latin typeface="Times New Roman" panose="02020603050405020304" pitchFamily="18" charset="0"/>
                <a:ea typeface="Times New Roman" panose="02020603050405020304" pitchFamily="18" charset="0"/>
              </a:rPr>
              <a:t>r</a:t>
            </a:r>
            <a:r>
              <a:rPr lang="en-US" sz="2800" spc="-20" dirty="0">
                <a:latin typeface="Times New Roman" panose="02020603050405020304" pitchFamily="18" charset="0"/>
                <a:ea typeface="Times New Roman" panose="02020603050405020304" pitchFamily="18" charset="0"/>
              </a:rPr>
              <a:t>ea</a:t>
            </a:r>
            <a:r>
              <a:rPr lang="en-US" sz="2800" dirty="0">
                <a:latin typeface="Times New Roman" panose="02020603050405020304" pitchFamily="18" charset="0"/>
                <a:ea typeface="Times New Roman" panose="02020603050405020304" pitchFamily="18" charset="0"/>
              </a:rPr>
              <a:t>s </a:t>
            </a:r>
            <a:r>
              <a:rPr lang="en-US" sz="2800" spc="1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o</a:t>
            </a:r>
            <a:r>
              <a:rPr lang="en-US" sz="2800" dirty="0">
                <a:latin typeface="Times New Roman" panose="02020603050405020304" pitchFamily="18" charset="0"/>
                <a:ea typeface="Times New Roman" panose="02020603050405020304" pitchFamily="18" charset="0"/>
              </a:rPr>
              <a:t>f</a:t>
            </a:r>
            <a:r>
              <a:rPr lang="en-US" sz="2800" spc="245"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y</a:t>
            </a:r>
            <a:r>
              <a:rPr lang="en-US" sz="2800" spc="-25" dirty="0">
                <a:latin typeface="Times New Roman" panose="02020603050405020304" pitchFamily="18" charset="0"/>
                <a:ea typeface="Times New Roman" panose="02020603050405020304" pitchFamily="18" charset="0"/>
              </a:rPr>
              <a:t>o</a:t>
            </a:r>
            <a:r>
              <a:rPr lang="en-US" sz="2800" dirty="0">
                <a:latin typeface="Times New Roman" panose="02020603050405020304" pitchFamily="18" charset="0"/>
                <a:ea typeface="Times New Roman" panose="02020603050405020304" pitchFamily="18" charset="0"/>
              </a:rPr>
              <a:t>ur</a:t>
            </a:r>
            <a:r>
              <a:rPr lang="en-US" sz="2800" spc="100" dirty="0">
                <a:latin typeface="Times New Roman" panose="02020603050405020304" pitchFamily="18" charset="0"/>
                <a:ea typeface="Times New Roman" panose="02020603050405020304" pitchFamily="18" charset="0"/>
              </a:rPr>
              <a:t> </a:t>
            </a:r>
            <a:r>
              <a:rPr lang="en-US" sz="2800" spc="-15" dirty="0">
                <a:latin typeface="Times New Roman" panose="02020603050405020304" pitchFamily="18" charset="0"/>
                <a:ea typeface="Times New Roman" panose="02020603050405020304" pitchFamily="18" charset="0"/>
              </a:rPr>
              <a:t>j</a:t>
            </a:r>
            <a:r>
              <a:rPr lang="en-US" sz="2800" spc="-25" dirty="0">
                <a:latin typeface="Times New Roman" panose="02020603050405020304" pitchFamily="18" charset="0"/>
                <a:ea typeface="Times New Roman" panose="02020603050405020304" pitchFamily="18" charset="0"/>
              </a:rPr>
              <a:t>o</a:t>
            </a:r>
            <a:r>
              <a:rPr lang="en-US" sz="2800" dirty="0">
                <a:latin typeface="Times New Roman" panose="02020603050405020304" pitchFamily="18" charset="0"/>
                <a:ea typeface="Times New Roman" panose="02020603050405020304" pitchFamily="18" charset="0"/>
              </a:rPr>
              <a:t>b </a:t>
            </a:r>
            <a:r>
              <a:rPr lang="en-US" sz="2800" spc="6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a:t>
            </a:r>
            <a:r>
              <a:rPr lang="en-US" sz="2800" spc="-30" dirty="0">
                <a:latin typeface="Times New Roman" panose="02020603050405020304" pitchFamily="18" charset="0"/>
                <a:ea typeface="Times New Roman" panose="02020603050405020304" pitchFamily="18" charset="0"/>
              </a:rPr>
              <a:t>n</a:t>
            </a:r>
            <a:r>
              <a:rPr lang="en-US" sz="2800" spc="-15" dirty="0">
                <a:latin typeface="Times New Roman" panose="02020603050405020304" pitchFamily="18" charset="0"/>
                <a:ea typeface="Times New Roman" panose="02020603050405020304" pitchFamily="18" charset="0"/>
              </a:rPr>
              <a:t>t</a:t>
            </a:r>
            <a:r>
              <a:rPr lang="en-US" sz="2800" dirty="0">
                <a:latin typeface="Times New Roman" panose="02020603050405020304" pitchFamily="18" charset="0"/>
                <a:ea typeface="Times New Roman" panose="02020603050405020304" pitchFamily="18" charset="0"/>
              </a:rPr>
              <a:t>o</a:t>
            </a:r>
            <a:r>
              <a:rPr lang="en-US" sz="2800" spc="270" dirty="0">
                <a:latin typeface="Times New Roman" panose="02020603050405020304" pitchFamily="18" charset="0"/>
                <a:ea typeface="Times New Roman" panose="02020603050405020304" pitchFamily="18" charset="0"/>
              </a:rPr>
              <a:t> </a:t>
            </a:r>
            <a:r>
              <a:rPr lang="en-US" sz="2800" spc="-15" dirty="0">
                <a:latin typeface="Times New Roman" panose="02020603050405020304" pitchFamily="18" charset="0"/>
                <a:ea typeface="Times New Roman" panose="02020603050405020304" pitchFamily="18" charset="0"/>
              </a:rPr>
              <a:t>s</a:t>
            </a:r>
            <a:r>
              <a:rPr lang="en-US" sz="2800" dirty="0">
                <a:latin typeface="Times New Roman" panose="02020603050405020304" pitchFamily="18" charset="0"/>
                <a:ea typeface="Times New Roman" panose="02020603050405020304" pitchFamily="18" charset="0"/>
              </a:rPr>
              <a:t>k</a:t>
            </a:r>
            <a:r>
              <a:rPr lang="en-US" sz="2800" spc="-35" dirty="0">
                <a:latin typeface="Times New Roman" panose="02020603050405020304" pitchFamily="18" charset="0"/>
                <a:ea typeface="Times New Roman" panose="02020603050405020304" pitchFamily="18" charset="0"/>
              </a:rPr>
              <a:t>i</a:t>
            </a:r>
            <a:r>
              <a:rPr lang="en-US" sz="2800" dirty="0">
                <a:latin typeface="Times New Roman" panose="02020603050405020304" pitchFamily="18" charset="0"/>
                <a:ea typeface="Times New Roman" panose="02020603050405020304" pitchFamily="18" charset="0"/>
              </a:rPr>
              <a:t>l</a:t>
            </a:r>
            <a:r>
              <a:rPr lang="en-US" sz="2800" spc="-25" dirty="0">
                <a:latin typeface="Times New Roman" panose="02020603050405020304" pitchFamily="18" charset="0"/>
                <a:ea typeface="Times New Roman" panose="02020603050405020304" pitchFamily="18" charset="0"/>
              </a:rPr>
              <a:t>l</a:t>
            </a:r>
            <a:r>
              <a:rPr lang="en-US" sz="2800" spc="-15" dirty="0">
                <a:latin typeface="Times New Roman" panose="02020603050405020304" pitchFamily="18" charset="0"/>
                <a:ea typeface="Times New Roman" panose="02020603050405020304" pitchFamily="18" charset="0"/>
              </a:rPr>
              <a:t>s</a:t>
            </a:r>
            <a:r>
              <a:rPr lang="en-US" sz="2800" dirty="0">
                <a:latin typeface="Times New Roman" panose="02020603050405020304" pitchFamily="18" charset="0"/>
                <a:ea typeface="Times New Roman" panose="02020603050405020304" pitchFamily="18" charset="0"/>
              </a:rPr>
              <a:t>. </a:t>
            </a:r>
            <a:r>
              <a:rPr lang="en-US" sz="2800" spc="30" dirty="0">
                <a:latin typeface="Times New Roman" panose="02020603050405020304" pitchFamily="18" charset="0"/>
                <a:ea typeface="Times New Roman" panose="02020603050405020304" pitchFamily="18" charset="0"/>
              </a:rPr>
              <a:t> </a:t>
            </a:r>
            <a:r>
              <a:rPr lang="en-US" sz="2800" spc="-30" dirty="0">
                <a:latin typeface="Times New Roman" panose="02020603050405020304" pitchFamily="18" charset="0"/>
                <a:ea typeface="Times New Roman" panose="02020603050405020304" pitchFamily="18" charset="0"/>
              </a:rPr>
              <a:t>B</a:t>
            </a:r>
            <a:r>
              <a:rPr lang="en-US" sz="2800" dirty="0">
                <a:latin typeface="Times New Roman" panose="02020603050405020304" pitchFamily="18" charset="0"/>
                <a:ea typeface="Times New Roman" panose="02020603050405020304" pitchFamily="18" charset="0"/>
              </a:rPr>
              <a:t>y </a:t>
            </a:r>
            <a:r>
              <a:rPr lang="en-US" sz="2800" spc="-20" dirty="0">
                <a:latin typeface="Times New Roman" panose="02020603050405020304" pitchFamily="18" charset="0"/>
                <a:ea typeface="Times New Roman" panose="02020603050405020304" pitchFamily="18" charset="0"/>
              </a:rPr>
              <a:t>c</a:t>
            </a:r>
            <a:r>
              <a:rPr lang="en-US" sz="2800" spc="-25" dirty="0">
                <a:latin typeface="Times New Roman" panose="02020603050405020304" pitchFamily="18" charset="0"/>
                <a:ea typeface="Times New Roman" panose="02020603050405020304" pitchFamily="18" charset="0"/>
              </a:rPr>
              <a:t>o</a:t>
            </a:r>
            <a:r>
              <a:rPr lang="en-US" sz="2800" spc="-60" dirty="0">
                <a:latin typeface="Times New Roman" panose="02020603050405020304" pitchFamily="18" charset="0"/>
                <a:ea typeface="Times New Roman" panose="02020603050405020304" pitchFamily="18" charset="0"/>
              </a:rPr>
              <a:t>m</a:t>
            </a:r>
            <a:r>
              <a:rPr lang="en-US" sz="2800" spc="-25" dirty="0">
                <a:latin typeface="Times New Roman" panose="02020603050405020304" pitchFamily="18" charset="0"/>
                <a:ea typeface="Times New Roman" panose="02020603050405020304" pitchFamily="18" charset="0"/>
              </a:rPr>
              <a:t>p</a:t>
            </a:r>
            <a:r>
              <a:rPr lang="en-US" sz="2800" spc="-15" dirty="0">
                <a:latin typeface="Times New Roman" panose="02020603050405020304" pitchFamily="18" charset="0"/>
                <a:ea typeface="Times New Roman" panose="02020603050405020304" pitchFamily="18" charset="0"/>
              </a:rPr>
              <a:t>l</a:t>
            </a:r>
            <a:r>
              <a:rPr lang="en-US" sz="2800" spc="-20" dirty="0">
                <a:latin typeface="Times New Roman" panose="02020603050405020304" pitchFamily="18" charset="0"/>
                <a:ea typeface="Times New Roman" panose="02020603050405020304" pitchFamily="18" charset="0"/>
              </a:rPr>
              <a:t>e</a:t>
            </a:r>
            <a:r>
              <a:rPr lang="en-US" sz="2800" spc="-15" dirty="0">
                <a:latin typeface="Times New Roman" panose="02020603050405020304" pitchFamily="18" charset="0"/>
                <a:ea typeface="Times New Roman" panose="02020603050405020304" pitchFamily="18" charset="0"/>
              </a:rPr>
              <a:t>t</a:t>
            </a:r>
            <a:r>
              <a:rPr lang="en-US" sz="2800" dirty="0">
                <a:latin typeface="Times New Roman" panose="02020603050405020304" pitchFamily="18" charset="0"/>
                <a:ea typeface="Times New Roman" panose="02020603050405020304" pitchFamily="18" charset="0"/>
              </a:rPr>
              <a:t>i</a:t>
            </a:r>
            <a:r>
              <a:rPr lang="en-US" sz="2800" spc="-40" dirty="0">
                <a:latin typeface="Times New Roman" panose="02020603050405020304" pitchFamily="18" charset="0"/>
                <a:ea typeface="Times New Roman" panose="02020603050405020304" pitchFamily="18" charset="0"/>
              </a:rPr>
              <a:t>n</a:t>
            </a:r>
            <a:r>
              <a:rPr lang="en-US" sz="2800" dirty="0">
                <a:latin typeface="Times New Roman" panose="02020603050405020304" pitchFamily="18" charset="0"/>
                <a:ea typeface="Times New Roman" panose="02020603050405020304" pitchFamily="18" charset="0"/>
              </a:rPr>
              <a:t>g</a:t>
            </a:r>
            <a:r>
              <a:rPr lang="en-US" sz="2800" spc="280" dirty="0">
                <a:latin typeface="Times New Roman" panose="02020603050405020304" pitchFamily="18" charset="0"/>
                <a:ea typeface="Times New Roman" panose="02020603050405020304" pitchFamily="18" charset="0"/>
              </a:rPr>
              <a:t> </a:t>
            </a:r>
            <a:r>
              <a:rPr lang="en-US" sz="2800" spc="-10" dirty="0">
                <a:latin typeface="Times New Roman" panose="02020603050405020304" pitchFamily="18" charset="0"/>
                <a:ea typeface="Times New Roman" panose="02020603050405020304" pitchFamily="18" charset="0"/>
              </a:rPr>
              <a:t>t</a:t>
            </a:r>
            <a:r>
              <a:rPr lang="en-US" sz="2800" spc="-25" dirty="0">
                <a:latin typeface="Times New Roman" panose="02020603050405020304" pitchFamily="18" charset="0"/>
                <a:ea typeface="Times New Roman" panose="02020603050405020304" pitchFamily="18" charset="0"/>
              </a:rPr>
              <a:t>h</a:t>
            </a:r>
            <a:r>
              <a:rPr lang="en-US" sz="2800" dirty="0">
                <a:latin typeface="Times New Roman" panose="02020603050405020304" pitchFamily="18" charset="0"/>
                <a:ea typeface="Times New Roman" panose="02020603050405020304" pitchFamily="18" charset="0"/>
              </a:rPr>
              <a:t>e</a:t>
            </a:r>
            <a:r>
              <a:rPr lang="en-US" sz="2800" spc="-25" dirty="0">
                <a:latin typeface="Times New Roman" panose="02020603050405020304" pitchFamily="18" charset="0"/>
                <a:ea typeface="Times New Roman" panose="02020603050405020304" pitchFamily="18" charset="0"/>
              </a:rPr>
              <a:t> </a:t>
            </a:r>
            <a:r>
              <a:rPr lang="en-US" sz="2800" spc="-15" dirty="0">
                <a:latin typeface="Times New Roman" panose="02020603050405020304" pitchFamily="18" charset="0"/>
                <a:ea typeface="Times New Roman" panose="02020603050405020304" pitchFamily="18" charset="0"/>
              </a:rPr>
              <a:t>j</a:t>
            </a:r>
            <a:r>
              <a:rPr lang="en-US" sz="2800" spc="-25" dirty="0">
                <a:latin typeface="Times New Roman" panose="02020603050405020304" pitchFamily="18" charset="0"/>
                <a:ea typeface="Times New Roman" panose="02020603050405020304" pitchFamily="18" charset="0"/>
              </a:rPr>
              <a:t>o</a:t>
            </a:r>
            <a:r>
              <a:rPr lang="en-US" sz="2800" dirty="0">
                <a:latin typeface="Times New Roman" panose="02020603050405020304" pitchFamily="18" charset="0"/>
                <a:ea typeface="Times New Roman" panose="02020603050405020304" pitchFamily="18" charset="0"/>
              </a:rPr>
              <a:t>b</a:t>
            </a:r>
            <a:r>
              <a:rPr lang="en-US" sz="2800" spc="175" dirty="0">
                <a:latin typeface="Times New Roman" panose="02020603050405020304" pitchFamily="18" charset="0"/>
                <a:ea typeface="Times New Roman" panose="02020603050405020304" pitchFamily="18" charset="0"/>
              </a:rPr>
              <a:t> </a:t>
            </a:r>
            <a:r>
              <a:rPr lang="en-US" sz="2800" spc="-15" dirty="0">
                <a:latin typeface="Times New Roman" panose="02020603050405020304" pitchFamily="18" charset="0"/>
                <a:ea typeface="Times New Roman" panose="02020603050405020304" pitchFamily="18" charset="0"/>
              </a:rPr>
              <a:t>a</a:t>
            </a:r>
            <a:r>
              <a:rPr lang="en-US" sz="2800" spc="-25" dirty="0">
                <a:latin typeface="Times New Roman" panose="02020603050405020304" pitchFamily="18" charset="0"/>
                <a:ea typeface="Times New Roman" panose="02020603050405020304" pitchFamily="18" charset="0"/>
              </a:rPr>
              <a:t>n</a:t>
            </a:r>
            <a:r>
              <a:rPr lang="en-US" sz="2800" spc="-20" dirty="0">
                <a:latin typeface="Times New Roman" panose="02020603050405020304" pitchFamily="18" charset="0"/>
                <a:ea typeface="Times New Roman" panose="02020603050405020304" pitchFamily="18" charset="0"/>
              </a:rPr>
              <a:t>a</a:t>
            </a:r>
            <a:r>
              <a:rPr lang="en-US" sz="2800" spc="-15" dirty="0">
                <a:latin typeface="Times New Roman" panose="02020603050405020304" pitchFamily="18" charset="0"/>
                <a:ea typeface="Times New Roman" panose="02020603050405020304" pitchFamily="18" charset="0"/>
              </a:rPr>
              <a:t>l</a:t>
            </a:r>
            <a:r>
              <a:rPr lang="en-US" sz="2800" spc="-25" dirty="0">
                <a:latin typeface="Times New Roman" panose="02020603050405020304" pitchFamily="18" charset="0"/>
                <a:ea typeface="Times New Roman" panose="02020603050405020304" pitchFamily="18" charset="0"/>
              </a:rPr>
              <a:t>y</a:t>
            </a:r>
            <a:r>
              <a:rPr lang="en-US" sz="2800" spc="-15" dirty="0">
                <a:latin typeface="Times New Roman" panose="02020603050405020304" pitchFamily="18" charset="0"/>
                <a:ea typeface="Times New Roman" panose="02020603050405020304" pitchFamily="18" charset="0"/>
              </a:rPr>
              <a:t>si</a:t>
            </a:r>
            <a:r>
              <a:rPr lang="en-US" sz="2800" spc="-20" dirty="0">
                <a:latin typeface="Times New Roman" panose="02020603050405020304" pitchFamily="18" charset="0"/>
                <a:ea typeface="Times New Roman" panose="02020603050405020304" pitchFamily="18" charset="0"/>
              </a:rPr>
              <a:t>s</a:t>
            </a:r>
            <a:r>
              <a:rPr lang="en-US" sz="2800" dirty="0">
                <a:latin typeface="Times New Roman" panose="02020603050405020304" pitchFamily="18" charset="0"/>
                <a:ea typeface="Times New Roman" panose="02020603050405020304" pitchFamily="18" charset="0"/>
              </a:rPr>
              <a:t>, </a:t>
            </a:r>
            <a:r>
              <a:rPr lang="en-US" sz="2800" spc="-105"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y</a:t>
            </a:r>
            <a:r>
              <a:rPr lang="en-US" sz="2800" spc="-25" dirty="0">
                <a:latin typeface="Times New Roman" panose="02020603050405020304" pitchFamily="18" charset="0"/>
                <a:ea typeface="Times New Roman" panose="02020603050405020304" pitchFamily="18" charset="0"/>
              </a:rPr>
              <a:t>o</a:t>
            </a:r>
            <a:r>
              <a:rPr lang="en-US" sz="2800" dirty="0">
                <a:latin typeface="Times New Roman" panose="02020603050405020304" pitchFamily="18" charset="0"/>
                <a:ea typeface="Times New Roman" panose="02020603050405020304" pitchFamily="18" charset="0"/>
              </a:rPr>
              <a:t>u</a:t>
            </a:r>
            <a:r>
              <a:rPr lang="en-US" sz="2800" spc="55"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ca</a:t>
            </a:r>
            <a:r>
              <a:rPr lang="en-US" sz="2800" dirty="0">
                <a:latin typeface="Times New Roman" panose="02020603050405020304" pitchFamily="18" charset="0"/>
                <a:ea typeface="Times New Roman" panose="02020603050405020304" pitchFamily="18" charset="0"/>
              </a:rPr>
              <a:t>n</a:t>
            </a:r>
            <a:r>
              <a:rPr lang="en-US" sz="2800" spc="95" dirty="0">
                <a:latin typeface="Times New Roman" panose="02020603050405020304" pitchFamily="18" charset="0"/>
                <a:ea typeface="Times New Roman" panose="02020603050405020304" pitchFamily="18" charset="0"/>
              </a:rPr>
              <a:t> </a:t>
            </a:r>
            <a:r>
              <a:rPr lang="en-US" sz="2800" spc="-10" dirty="0">
                <a:latin typeface="Times New Roman" panose="02020603050405020304" pitchFamily="18" charset="0"/>
                <a:ea typeface="Times New Roman" panose="02020603050405020304" pitchFamily="18" charset="0"/>
              </a:rPr>
              <a:t>t</a:t>
            </a:r>
            <a:r>
              <a:rPr lang="en-US" sz="2800" spc="-25" dirty="0">
                <a:latin typeface="Times New Roman" panose="02020603050405020304" pitchFamily="18" charset="0"/>
                <a:ea typeface="Times New Roman" panose="02020603050405020304" pitchFamily="18" charset="0"/>
              </a:rPr>
              <a:t>h</a:t>
            </a:r>
            <a:r>
              <a:rPr lang="en-US" sz="2800" spc="-15" dirty="0">
                <a:latin typeface="Times New Roman" panose="02020603050405020304" pitchFamily="18" charset="0"/>
                <a:ea typeface="Times New Roman" panose="02020603050405020304" pitchFamily="18" charset="0"/>
              </a:rPr>
              <a:t>e</a:t>
            </a:r>
            <a:r>
              <a:rPr lang="en-US" sz="2800" dirty="0">
                <a:latin typeface="Times New Roman" panose="02020603050405020304" pitchFamily="18" charset="0"/>
                <a:ea typeface="Times New Roman" panose="02020603050405020304" pitchFamily="18" charset="0"/>
              </a:rPr>
              <a:t>n</a:t>
            </a:r>
            <a:r>
              <a:rPr lang="en-US" sz="2800" spc="135" dirty="0">
                <a:latin typeface="Times New Roman" panose="02020603050405020304" pitchFamily="18" charset="0"/>
                <a:ea typeface="Times New Roman" panose="02020603050405020304" pitchFamily="18" charset="0"/>
              </a:rPr>
              <a:t> </a:t>
            </a:r>
            <a:r>
              <a:rPr lang="en-US" sz="2800" spc="-15" dirty="0">
                <a:latin typeface="Times New Roman" panose="02020603050405020304" pitchFamily="18" charset="0"/>
                <a:ea typeface="Times New Roman" panose="02020603050405020304" pitchFamily="18" charset="0"/>
              </a:rPr>
              <a:t>s</a:t>
            </a:r>
            <a:r>
              <a:rPr lang="en-US" sz="2800" spc="-20" dirty="0">
                <a:latin typeface="Times New Roman" panose="02020603050405020304" pitchFamily="18" charset="0"/>
                <a:ea typeface="Times New Roman" panose="02020603050405020304" pitchFamily="18" charset="0"/>
              </a:rPr>
              <a:t>e</a:t>
            </a:r>
            <a:r>
              <a:rPr lang="en-US" sz="2800" dirty="0">
                <a:latin typeface="Times New Roman" panose="02020603050405020304" pitchFamily="18" charset="0"/>
                <a:ea typeface="Times New Roman" panose="02020603050405020304" pitchFamily="18" charset="0"/>
              </a:rPr>
              <a:t>e</a:t>
            </a:r>
            <a:r>
              <a:rPr lang="en-US" sz="2800" spc="50" dirty="0">
                <a:latin typeface="Times New Roman" panose="02020603050405020304" pitchFamily="18" charset="0"/>
                <a:ea typeface="Times New Roman" panose="02020603050405020304" pitchFamily="18" charset="0"/>
              </a:rPr>
              <a:t> </a:t>
            </a:r>
            <a:r>
              <a:rPr lang="en-US" sz="2800" spc="-35" dirty="0">
                <a:latin typeface="Times New Roman" panose="02020603050405020304" pitchFamily="18" charset="0"/>
                <a:ea typeface="Times New Roman" panose="02020603050405020304" pitchFamily="18" charset="0"/>
              </a:rPr>
              <a:t>w</a:t>
            </a:r>
            <a:r>
              <a:rPr lang="en-US" sz="2800" spc="-25" dirty="0">
                <a:latin typeface="Times New Roman" panose="02020603050405020304" pitchFamily="18" charset="0"/>
                <a:ea typeface="Times New Roman" panose="02020603050405020304" pitchFamily="18" charset="0"/>
              </a:rPr>
              <a:t>h</a:t>
            </a:r>
            <a:r>
              <a:rPr lang="en-US" sz="2800" spc="-20" dirty="0">
                <a:latin typeface="Times New Roman" panose="02020603050405020304" pitchFamily="18" charset="0"/>
                <a:ea typeface="Times New Roman" panose="02020603050405020304" pitchFamily="18" charset="0"/>
              </a:rPr>
              <a:t>a</a:t>
            </a:r>
            <a:r>
              <a:rPr lang="en-US" sz="2800" dirty="0">
                <a:latin typeface="Times New Roman" panose="02020603050405020304" pitchFamily="18" charset="0"/>
                <a:ea typeface="Times New Roman" panose="02020603050405020304" pitchFamily="18" charset="0"/>
              </a:rPr>
              <a:t>t</a:t>
            </a:r>
            <a:r>
              <a:rPr lang="en-US" sz="2800" spc="185" dirty="0">
                <a:latin typeface="Times New Roman" panose="02020603050405020304" pitchFamily="18" charset="0"/>
                <a:ea typeface="Times New Roman" panose="02020603050405020304" pitchFamily="18" charset="0"/>
              </a:rPr>
              <a:t> </a:t>
            </a:r>
            <a:r>
              <a:rPr lang="en-US" sz="2800" spc="-15" dirty="0">
                <a:latin typeface="Times New Roman" panose="02020603050405020304" pitchFamily="18" charset="0"/>
                <a:ea typeface="Times New Roman" panose="02020603050405020304" pitchFamily="18" charset="0"/>
              </a:rPr>
              <a:t>s</a:t>
            </a:r>
            <a:r>
              <a:rPr lang="en-US" sz="2800" dirty="0">
                <a:latin typeface="Times New Roman" panose="02020603050405020304" pitchFamily="18" charset="0"/>
                <a:ea typeface="Times New Roman" panose="02020603050405020304" pitchFamily="18" charset="0"/>
              </a:rPr>
              <a:t>ki</a:t>
            </a:r>
            <a:r>
              <a:rPr lang="en-US" sz="2800" spc="-40" dirty="0">
                <a:latin typeface="Times New Roman" panose="02020603050405020304" pitchFamily="18" charset="0"/>
                <a:ea typeface="Times New Roman" panose="02020603050405020304" pitchFamily="18" charset="0"/>
              </a:rPr>
              <a:t>l</a:t>
            </a:r>
            <a:r>
              <a:rPr lang="en-US" sz="2800" spc="-15" dirty="0">
                <a:latin typeface="Times New Roman" panose="02020603050405020304" pitchFamily="18" charset="0"/>
                <a:ea typeface="Times New Roman" panose="02020603050405020304" pitchFamily="18" charset="0"/>
              </a:rPr>
              <a:t>l</a:t>
            </a:r>
            <a:r>
              <a:rPr lang="en-US" sz="2800" dirty="0">
                <a:latin typeface="Times New Roman" panose="02020603050405020304" pitchFamily="18" charset="0"/>
                <a:ea typeface="Times New Roman" panose="02020603050405020304" pitchFamily="18" charset="0"/>
              </a:rPr>
              <a:t>s</a:t>
            </a:r>
            <a:r>
              <a:rPr lang="en-US" sz="2800" spc="7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y</a:t>
            </a:r>
            <a:r>
              <a:rPr lang="en-US" sz="2800" spc="-25" dirty="0">
                <a:latin typeface="Times New Roman" panose="02020603050405020304" pitchFamily="18" charset="0"/>
                <a:ea typeface="Times New Roman" panose="02020603050405020304" pitchFamily="18" charset="0"/>
              </a:rPr>
              <a:t>o</a:t>
            </a:r>
            <a:r>
              <a:rPr lang="en-US" sz="2800" dirty="0">
                <a:latin typeface="Times New Roman" panose="02020603050405020304" pitchFamily="18" charset="0"/>
                <a:ea typeface="Times New Roman" panose="02020603050405020304" pitchFamily="18" charset="0"/>
              </a:rPr>
              <a:t>u</a:t>
            </a:r>
            <a:r>
              <a:rPr lang="en-US" sz="2800" spc="55"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cu</a:t>
            </a:r>
            <a:r>
              <a:rPr lang="en-US" sz="2800" dirty="0">
                <a:latin typeface="Times New Roman" panose="02020603050405020304" pitchFamily="18" charset="0"/>
                <a:ea typeface="Times New Roman" panose="02020603050405020304" pitchFamily="18" charset="0"/>
              </a:rPr>
              <a:t>r</a:t>
            </a:r>
            <a:r>
              <a:rPr lang="en-US" sz="2800" spc="-30" dirty="0">
                <a:latin typeface="Times New Roman" panose="02020603050405020304" pitchFamily="18" charset="0"/>
                <a:ea typeface="Times New Roman" panose="02020603050405020304" pitchFamily="18" charset="0"/>
              </a:rPr>
              <a:t>r</a:t>
            </a:r>
            <a:r>
              <a:rPr lang="en-US" sz="2800" spc="-20" dirty="0">
                <a:latin typeface="Times New Roman" panose="02020603050405020304" pitchFamily="18" charset="0"/>
                <a:ea typeface="Times New Roman" panose="02020603050405020304" pitchFamily="18" charset="0"/>
              </a:rPr>
              <a:t>e</a:t>
            </a:r>
            <a:r>
              <a:rPr lang="en-US" sz="2800" spc="-25" dirty="0">
                <a:latin typeface="Times New Roman" panose="02020603050405020304" pitchFamily="18" charset="0"/>
                <a:ea typeface="Times New Roman" panose="02020603050405020304" pitchFamily="18" charset="0"/>
              </a:rPr>
              <a:t>n</a:t>
            </a:r>
            <a:r>
              <a:rPr lang="en-US" sz="2800" spc="-15" dirty="0">
                <a:latin typeface="Times New Roman" panose="02020603050405020304" pitchFamily="18" charset="0"/>
                <a:ea typeface="Times New Roman" panose="02020603050405020304" pitchFamily="18" charset="0"/>
              </a:rPr>
              <a:t>tl</a:t>
            </a:r>
            <a:r>
              <a:rPr lang="en-US" sz="2800" dirty="0">
                <a:latin typeface="Times New Roman" panose="02020603050405020304" pitchFamily="18" charset="0"/>
                <a:ea typeface="Times New Roman" panose="02020603050405020304" pitchFamily="18" charset="0"/>
              </a:rPr>
              <a:t>y</a:t>
            </a:r>
            <a:r>
              <a:rPr lang="en-US" sz="2800" spc="170" dirty="0">
                <a:latin typeface="Times New Roman" panose="02020603050405020304" pitchFamily="18" charset="0"/>
                <a:ea typeface="Times New Roman" panose="02020603050405020304" pitchFamily="18" charset="0"/>
              </a:rPr>
              <a:t> </a:t>
            </a:r>
            <a:r>
              <a:rPr lang="en-US" sz="2800" spc="-25" dirty="0">
                <a:latin typeface="Times New Roman" panose="02020603050405020304" pitchFamily="18" charset="0"/>
                <a:ea typeface="Times New Roman" panose="02020603050405020304" pitchFamily="18" charset="0"/>
              </a:rPr>
              <a:t>po</a:t>
            </a:r>
            <a:r>
              <a:rPr lang="en-US" sz="2800" spc="-20" dirty="0">
                <a:latin typeface="Times New Roman" panose="02020603050405020304" pitchFamily="18" charset="0"/>
                <a:ea typeface="Times New Roman" panose="02020603050405020304" pitchFamily="18" charset="0"/>
              </a:rPr>
              <a:t>s</a:t>
            </a:r>
            <a:r>
              <a:rPr lang="en-US" sz="2800" spc="-15" dirty="0">
                <a:latin typeface="Times New Roman" panose="02020603050405020304" pitchFamily="18" charset="0"/>
                <a:ea typeface="Times New Roman" panose="02020603050405020304" pitchFamily="18" charset="0"/>
              </a:rPr>
              <a:t>s</a:t>
            </a:r>
            <a:r>
              <a:rPr lang="en-US" sz="2800" spc="-20" dirty="0">
                <a:latin typeface="Times New Roman" panose="02020603050405020304" pitchFamily="18" charset="0"/>
                <a:ea typeface="Times New Roman" panose="02020603050405020304" pitchFamily="18" charset="0"/>
              </a:rPr>
              <a:t>e</a:t>
            </a:r>
            <a:r>
              <a:rPr lang="en-US" sz="2800" spc="-15" dirty="0">
                <a:latin typeface="Times New Roman" panose="02020603050405020304" pitchFamily="18" charset="0"/>
                <a:ea typeface="Times New Roman" panose="02020603050405020304" pitchFamily="18" charset="0"/>
              </a:rPr>
              <a:t>s</a:t>
            </a:r>
            <a:r>
              <a:rPr lang="en-US" sz="2800" dirty="0">
                <a:latin typeface="Times New Roman" panose="02020603050405020304" pitchFamily="18" charset="0"/>
                <a:ea typeface="Times New Roman" panose="02020603050405020304" pitchFamily="18" charset="0"/>
              </a:rPr>
              <a:t>s</a:t>
            </a:r>
            <a:r>
              <a:rPr lang="en-US" sz="2800" spc="23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a</a:t>
            </a:r>
            <a:r>
              <a:rPr lang="en-US" sz="2800" spc="-25" dirty="0">
                <a:latin typeface="Times New Roman" panose="02020603050405020304" pitchFamily="18" charset="0"/>
                <a:ea typeface="Times New Roman" panose="02020603050405020304" pitchFamily="18" charset="0"/>
              </a:rPr>
              <a:t>n</a:t>
            </a:r>
            <a:r>
              <a:rPr lang="en-US" sz="2800" dirty="0">
                <a:latin typeface="Times New Roman" panose="02020603050405020304" pitchFamily="18" charset="0"/>
                <a:ea typeface="Times New Roman" panose="02020603050405020304" pitchFamily="18" charset="0"/>
              </a:rPr>
              <a:t>d</a:t>
            </a:r>
            <a:r>
              <a:rPr lang="en-US" sz="2800" spc="80" dirty="0">
                <a:latin typeface="Times New Roman" panose="02020603050405020304" pitchFamily="18" charset="0"/>
                <a:ea typeface="Times New Roman" panose="02020603050405020304" pitchFamily="18" charset="0"/>
              </a:rPr>
              <a:t> </a:t>
            </a:r>
            <a:r>
              <a:rPr lang="en-US" sz="2800" spc="-10" dirty="0">
                <a:latin typeface="Times New Roman" panose="02020603050405020304" pitchFamily="18" charset="0"/>
                <a:ea typeface="Times New Roman" panose="02020603050405020304" pitchFamily="18" charset="0"/>
              </a:rPr>
              <a:t>t</a:t>
            </a:r>
            <a:r>
              <a:rPr lang="en-US" sz="2800" spc="-25" dirty="0">
                <a:latin typeface="Times New Roman" panose="02020603050405020304" pitchFamily="18" charset="0"/>
                <a:ea typeface="Times New Roman" panose="02020603050405020304" pitchFamily="18" charset="0"/>
              </a:rPr>
              <a:t>ho</a:t>
            </a:r>
            <a:r>
              <a:rPr lang="en-US" sz="2800" spc="-15" dirty="0">
                <a:latin typeface="Times New Roman" panose="02020603050405020304" pitchFamily="18" charset="0"/>
                <a:ea typeface="Times New Roman" panose="02020603050405020304" pitchFamily="18" charset="0"/>
              </a:rPr>
              <a:t>s</a:t>
            </a:r>
            <a:r>
              <a:rPr lang="en-US" sz="2800" dirty="0">
                <a:latin typeface="Times New Roman" panose="02020603050405020304" pitchFamily="18" charset="0"/>
                <a:ea typeface="Times New Roman" panose="02020603050405020304" pitchFamily="18" charset="0"/>
              </a:rPr>
              <a:t>e</a:t>
            </a:r>
            <a:r>
              <a:rPr lang="en-US" sz="2800" spc="15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y</a:t>
            </a:r>
            <a:r>
              <a:rPr lang="en-US" sz="2800" spc="-25" dirty="0">
                <a:latin typeface="Times New Roman" panose="02020603050405020304" pitchFamily="18" charset="0"/>
                <a:ea typeface="Times New Roman" panose="02020603050405020304" pitchFamily="18" charset="0"/>
              </a:rPr>
              <a:t>o</a:t>
            </a:r>
            <a:r>
              <a:rPr lang="en-US" sz="2800" dirty="0">
                <a:latin typeface="Times New Roman" panose="02020603050405020304" pitchFamily="18" charset="0"/>
                <a:ea typeface="Times New Roman" panose="02020603050405020304" pitchFamily="18" charset="0"/>
              </a:rPr>
              <a:t>u </a:t>
            </a:r>
            <a:r>
              <a:rPr lang="en-US" sz="2800" spc="-20" dirty="0">
                <a:latin typeface="Times New Roman" panose="02020603050405020304" pitchFamily="18" charset="0"/>
                <a:ea typeface="Times New Roman" panose="02020603050405020304" pitchFamily="18" charset="0"/>
              </a:rPr>
              <a:t>nee</a:t>
            </a:r>
            <a:r>
              <a:rPr lang="en-US" sz="2800" dirty="0">
                <a:latin typeface="Times New Roman" panose="02020603050405020304" pitchFamily="18" charset="0"/>
                <a:ea typeface="Times New Roman" panose="02020603050405020304" pitchFamily="18" charset="0"/>
              </a:rPr>
              <a:t>d</a:t>
            </a:r>
            <a:r>
              <a:rPr lang="en-US" sz="2800" spc="15" dirty="0">
                <a:latin typeface="Times New Roman" panose="02020603050405020304" pitchFamily="18" charset="0"/>
                <a:ea typeface="Times New Roman" panose="02020603050405020304" pitchFamily="18" charset="0"/>
              </a:rPr>
              <a:t> </a:t>
            </a:r>
            <a:r>
              <a:rPr lang="en-US" sz="2800" spc="-15" dirty="0">
                <a:latin typeface="Times New Roman" panose="02020603050405020304" pitchFamily="18" charset="0"/>
                <a:ea typeface="Times New Roman" panose="02020603050405020304" pitchFamily="18" charset="0"/>
              </a:rPr>
              <a:t>t</a:t>
            </a:r>
            <a:r>
              <a:rPr lang="en-US" sz="2800" dirty="0">
                <a:latin typeface="Times New Roman" panose="02020603050405020304" pitchFamily="18" charset="0"/>
                <a:ea typeface="Times New Roman" panose="02020603050405020304" pitchFamily="18" charset="0"/>
              </a:rPr>
              <a:t>o</a:t>
            </a:r>
            <a:r>
              <a:rPr lang="en-US" sz="2800" spc="5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de</a:t>
            </a:r>
            <a:r>
              <a:rPr lang="en-US" sz="2800" spc="-25" dirty="0">
                <a:latin typeface="Times New Roman" panose="02020603050405020304" pitchFamily="18" charset="0"/>
                <a:ea typeface="Times New Roman" panose="02020603050405020304" pitchFamily="18" charset="0"/>
              </a:rPr>
              <a:t>v</a:t>
            </a:r>
            <a:r>
              <a:rPr lang="en-US" sz="2800" spc="-20" dirty="0">
                <a:latin typeface="Times New Roman" panose="02020603050405020304" pitchFamily="18" charset="0"/>
                <a:ea typeface="Times New Roman" panose="02020603050405020304" pitchFamily="18" charset="0"/>
              </a:rPr>
              <a:t>e</a:t>
            </a:r>
            <a:r>
              <a:rPr lang="en-US" sz="2800" spc="-10" dirty="0">
                <a:latin typeface="Times New Roman" panose="02020603050405020304" pitchFamily="18" charset="0"/>
                <a:ea typeface="Times New Roman" panose="02020603050405020304" pitchFamily="18" charset="0"/>
              </a:rPr>
              <a:t>l</a:t>
            </a:r>
            <a:r>
              <a:rPr lang="en-US" sz="2800" spc="-25" dirty="0">
                <a:latin typeface="Times New Roman" panose="02020603050405020304" pitchFamily="18" charset="0"/>
                <a:ea typeface="Times New Roman" panose="02020603050405020304" pitchFamily="18" charset="0"/>
              </a:rPr>
              <a:t>op</a:t>
            </a:r>
            <a:r>
              <a:rPr lang="en-US" sz="2800" dirty="0">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83837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46029" y="230562"/>
            <a:ext cx="10986051" cy="876300"/>
          </a:xfrm>
        </p:spPr>
        <p:txBody>
          <a:bodyPr>
            <a:noAutofit/>
          </a:bodyPr>
          <a:lstStyle/>
          <a:p>
            <a:r>
              <a:rPr lang="en-US" b="1" dirty="0"/>
              <a:t>Typical job functions for a professional trainer and assessor</a:t>
            </a:r>
            <a:endParaRPr lang="en-US" sz="3600" b="1" dirty="0">
              <a:latin typeface="Algerian" panose="04020705040A02060702" pitchFamily="82" charset="0"/>
            </a:endParaRP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P-44</a:t>
            </a:r>
          </a:p>
        </p:txBody>
      </p:sp>
      <p:graphicFrame>
        <p:nvGraphicFramePr>
          <p:cNvPr id="4" name="Table 4">
            <a:extLst>
              <a:ext uri="{FF2B5EF4-FFF2-40B4-BE49-F238E27FC236}">
                <a16:creationId xmlns:a16="http://schemas.microsoft.com/office/drawing/2014/main" id="{BA9480DA-AC57-479B-91F1-A2965AB09BC9}"/>
              </a:ext>
            </a:extLst>
          </p:cNvPr>
          <p:cNvGraphicFramePr>
            <a:graphicFrameLocks noGrp="1"/>
          </p:cNvGraphicFramePr>
          <p:nvPr/>
        </p:nvGraphicFramePr>
        <p:xfrm>
          <a:off x="1446029" y="1390014"/>
          <a:ext cx="10745971" cy="5069228"/>
        </p:xfrm>
        <a:graphic>
          <a:graphicData uri="http://schemas.openxmlformats.org/drawingml/2006/table">
            <a:tbl>
              <a:tblPr firstRow="1" bandRow="1">
                <a:tableStyleId>{5C22544A-7EE6-4342-B048-85BDC9FD1C3A}</a:tableStyleId>
              </a:tblPr>
              <a:tblGrid>
                <a:gridCol w="2517132">
                  <a:extLst>
                    <a:ext uri="{9D8B030D-6E8A-4147-A177-3AD203B41FA5}">
                      <a16:colId xmlns:a16="http://schemas.microsoft.com/office/drawing/2014/main" val="1953131529"/>
                    </a:ext>
                  </a:extLst>
                </a:gridCol>
                <a:gridCol w="8228839">
                  <a:extLst>
                    <a:ext uri="{9D8B030D-6E8A-4147-A177-3AD203B41FA5}">
                      <a16:colId xmlns:a16="http://schemas.microsoft.com/office/drawing/2014/main" val="2670756467"/>
                    </a:ext>
                  </a:extLst>
                </a:gridCol>
              </a:tblGrid>
              <a:tr h="606195">
                <a:tc>
                  <a:txBody>
                    <a:bodyPr/>
                    <a:lstStyle/>
                    <a:p>
                      <a:pPr algn="ctr"/>
                      <a:r>
                        <a:rPr lang="en-US" sz="2400" b="1" kern="1200" dirty="0">
                          <a:solidFill>
                            <a:schemeClr val="lt1"/>
                          </a:solidFill>
                          <a:effectLst/>
                          <a:latin typeface="+mn-lt"/>
                          <a:ea typeface="+mn-ea"/>
                          <a:cs typeface="+mn-cs"/>
                        </a:rPr>
                        <a:t>Job Function</a:t>
                      </a:r>
                      <a:endParaRPr lang="en-US" sz="2400" dirty="0"/>
                    </a:p>
                  </a:txBody>
                  <a:tcPr/>
                </a:tc>
                <a:tc>
                  <a:txBody>
                    <a:bodyPr/>
                    <a:lstStyle/>
                    <a:p>
                      <a:pPr algn="ctr"/>
                      <a:r>
                        <a:rPr lang="en-US" sz="2400" dirty="0"/>
                        <a:t>Skills</a:t>
                      </a:r>
                    </a:p>
                  </a:txBody>
                  <a:tcPr/>
                </a:tc>
                <a:extLst>
                  <a:ext uri="{0D108BD9-81ED-4DB2-BD59-A6C34878D82A}">
                    <a16:rowId xmlns:a16="http://schemas.microsoft.com/office/drawing/2014/main" val="125162726"/>
                  </a:ext>
                </a:extLst>
              </a:tr>
              <a:tr h="4463033">
                <a:tc>
                  <a:txBody>
                    <a:bodyPr/>
                    <a:lstStyle/>
                    <a:p>
                      <a:pPr marL="311150" marR="0">
                        <a:spcBef>
                          <a:spcPts val="0"/>
                        </a:spcBef>
                        <a:spcAft>
                          <a:spcPts val="0"/>
                        </a:spcAft>
                      </a:pPr>
                      <a:r>
                        <a:rPr lang="en-US" sz="2400" spc="-25" dirty="0">
                          <a:solidFill>
                            <a:srgbClr val="212121"/>
                          </a:solidFill>
                          <a:latin typeface="Times New Roman" panose="02020603050405020304" pitchFamily="18" charset="0"/>
                          <a:ea typeface="Times New Roman" panose="02020603050405020304" pitchFamily="18" charset="0"/>
                        </a:rPr>
                        <a:t>T</a:t>
                      </a:r>
                      <a:r>
                        <a:rPr lang="en-US" sz="2400" dirty="0">
                          <a:solidFill>
                            <a:srgbClr val="212121"/>
                          </a:solidFill>
                          <a:latin typeface="Times New Roman" panose="02020603050405020304" pitchFamily="18" charset="0"/>
                          <a:ea typeface="Times New Roman" panose="02020603050405020304" pitchFamily="18" charset="0"/>
                        </a:rPr>
                        <a:t>r</a:t>
                      </a:r>
                      <a:r>
                        <a:rPr lang="en-US" sz="2400" spc="-30" dirty="0">
                          <a:solidFill>
                            <a:srgbClr val="212121"/>
                          </a:solidFill>
                          <a:latin typeface="Times New Roman" panose="02020603050405020304" pitchFamily="18" charset="0"/>
                          <a:ea typeface="Times New Roman" panose="02020603050405020304" pitchFamily="18" charset="0"/>
                        </a:rPr>
                        <a:t>a</a:t>
                      </a:r>
                      <a:r>
                        <a:rPr lang="en-US" sz="2400" spc="-15" dirty="0">
                          <a:solidFill>
                            <a:srgbClr val="212121"/>
                          </a:solidFill>
                          <a:latin typeface="Times New Roman" panose="02020603050405020304" pitchFamily="18" charset="0"/>
                          <a:ea typeface="Times New Roman" panose="02020603050405020304" pitchFamily="18" charset="0"/>
                        </a:rPr>
                        <a:t>i</a:t>
                      </a:r>
                      <a:r>
                        <a:rPr lang="en-US" sz="2400" dirty="0">
                          <a:solidFill>
                            <a:srgbClr val="212121"/>
                          </a:solidFill>
                          <a:latin typeface="Times New Roman" panose="02020603050405020304" pitchFamily="18" charset="0"/>
                          <a:ea typeface="Times New Roman" panose="02020603050405020304" pitchFamily="18" charset="0"/>
                        </a:rPr>
                        <a:t>ni</a:t>
                      </a:r>
                      <a:r>
                        <a:rPr lang="en-US" sz="2400" spc="-50" dirty="0">
                          <a:solidFill>
                            <a:srgbClr val="212121"/>
                          </a:solidFill>
                          <a:latin typeface="Times New Roman" panose="02020603050405020304" pitchFamily="18" charset="0"/>
                          <a:ea typeface="Times New Roman" panose="02020603050405020304" pitchFamily="18" charset="0"/>
                        </a:rPr>
                        <a:t>n</a:t>
                      </a:r>
                      <a:r>
                        <a:rPr lang="en-US" sz="2400" dirty="0">
                          <a:solidFill>
                            <a:srgbClr val="363636"/>
                          </a:solidFill>
                          <a:latin typeface="Times New Roman" panose="02020603050405020304" pitchFamily="18" charset="0"/>
                          <a:ea typeface="Times New Roman" panose="02020603050405020304" pitchFamily="18" charset="0"/>
                        </a:rPr>
                        <a:t>g</a:t>
                      </a:r>
                      <a:r>
                        <a:rPr lang="en-US" sz="2400" spc="160" dirty="0">
                          <a:solidFill>
                            <a:srgbClr val="363636"/>
                          </a:solidFill>
                          <a:latin typeface="Times New Roman" panose="02020603050405020304" pitchFamily="18" charset="0"/>
                          <a:ea typeface="Times New Roman" panose="02020603050405020304" pitchFamily="18" charset="0"/>
                        </a:rPr>
                        <a:t> </a:t>
                      </a:r>
                      <a:r>
                        <a:rPr lang="en-US" sz="2400" spc="-15" dirty="0">
                          <a:solidFill>
                            <a:srgbClr val="212121"/>
                          </a:solidFill>
                          <a:latin typeface="Times New Roman" panose="02020603050405020304" pitchFamily="18" charset="0"/>
                          <a:ea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rPr>
                        <a:t>d</a:t>
                      </a:r>
                      <a:endParaRPr lang="en-US" sz="2400" dirty="0">
                        <a:latin typeface="Times New Roman" panose="02020603050405020304" pitchFamily="18" charset="0"/>
                        <a:ea typeface="Times New Roman" panose="02020603050405020304" pitchFamily="18" charset="0"/>
                      </a:endParaRPr>
                    </a:p>
                    <a:p>
                      <a:pPr marL="311150" marR="0">
                        <a:spcBef>
                          <a:spcPts val="275"/>
                        </a:spcBef>
                        <a:spcAft>
                          <a:spcPts val="0"/>
                        </a:spcAft>
                      </a:pPr>
                      <a:r>
                        <a:rPr lang="en-US" sz="2400" spc="-30" dirty="0">
                          <a:solidFill>
                            <a:srgbClr val="212121"/>
                          </a:solidFill>
                          <a:latin typeface="Times New Roman" panose="02020603050405020304" pitchFamily="18" charset="0"/>
                          <a:ea typeface="Times New Roman" panose="02020603050405020304" pitchFamily="18" charset="0"/>
                        </a:rPr>
                        <a:t>F</a:t>
                      </a:r>
                      <a:r>
                        <a:rPr lang="en-US" sz="2400" spc="-15" dirty="0">
                          <a:solidFill>
                            <a:srgbClr val="363636"/>
                          </a:solidFill>
                          <a:latin typeface="Times New Roman" panose="02020603050405020304" pitchFamily="18" charset="0"/>
                          <a:ea typeface="Times New Roman" panose="02020603050405020304" pitchFamily="18" charset="0"/>
                        </a:rPr>
                        <a:t>a</a:t>
                      </a:r>
                      <a:r>
                        <a:rPr lang="en-US" sz="2400" spc="-20" dirty="0">
                          <a:solidFill>
                            <a:srgbClr val="212121"/>
                          </a:solidFill>
                          <a:latin typeface="Times New Roman" panose="02020603050405020304" pitchFamily="18" charset="0"/>
                          <a:ea typeface="Times New Roman" panose="02020603050405020304" pitchFamily="18" charset="0"/>
                        </a:rPr>
                        <a:t>c</a:t>
                      </a:r>
                      <a:r>
                        <a:rPr lang="en-US" sz="2400" spc="-15" dirty="0">
                          <a:solidFill>
                            <a:srgbClr val="212121"/>
                          </a:solidFill>
                          <a:latin typeface="Times New Roman" panose="02020603050405020304" pitchFamily="18" charset="0"/>
                          <a:ea typeface="Times New Roman" panose="02020603050405020304" pitchFamily="18" charset="0"/>
                        </a:rPr>
                        <a:t>ilit</a:t>
                      </a:r>
                      <a:r>
                        <a:rPr lang="en-US" sz="2400" spc="-20" dirty="0">
                          <a:solidFill>
                            <a:srgbClr val="363636"/>
                          </a:solidFill>
                          <a:latin typeface="Times New Roman" panose="02020603050405020304" pitchFamily="18" charset="0"/>
                          <a:ea typeface="Times New Roman" panose="02020603050405020304" pitchFamily="18" charset="0"/>
                        </a:rPr>
                        <a:t>a</a:t>
                      </a:r>
                      <a:r>
                        <a:rPr lang="en-US" sz="2400" spc="-15" dirty="0">
                          <a:solidFill>
                            <a:srgbClr val="212121"/>
                          </a:solidFill>
                          <a:latin typeface="Times New Roman" panose="02020603050405020304" pitchFamily="18" charset="0"/>
                          <a:ea typeface="Times New Roman" panose="02020603050405020304" pitchFamily="18" charset="0"/>
                        </a:rPr>
                        <a:t>t</a:t>
                      </a:r>
                      <a:r>
                        <a:rPr lang="en-US" sz="2400" dirty="0">
                          <a:solidFill>
                            <a:srgbClr val="212121"/>
                          </a:solidFill>
                          <a:latin typeface="Times New Roman" panose="02020603050405020304" pitchFamily="18" charset="0"/>
                          <a:ea typeface="Times New Roman" panose="02020603050405020304" pitchFamily="18" charset="0"/>
                        </a:rPr>
                        <a:t>i</a:t>
                      </a:r>
                      <a:r>
                        <a:rPr lang="en-US" sz="2400" spc="-35" dirty="0">
                          <a:solidFill>
                            <a:srgbClr val="212121"/>
                          </a:solidFill>
                          <a:latin typeface="Times New Roman" panose="02020603050405020304" pitchFamily="18" charset="0"/>
                          <a:ea typeface="Times New Roman" panose="02020603050405020304" pitchFamily="18" charset="0"/>
                        </a:rPr>
                        <a:t>n</a:t>
                      </a:r>
                      <a:r>
                        <a:rPr lang="en-US" sz="2400" dirty="0">
                          <a:solidFill>
                            <a:srgbClr val="363636"/>
                          </a:solidFill>
                          <a:latin typeface="Times New Roman" panose="02020603050405020304" pitchFamily="18" charset="0"/>
                          <a:ea typeface="Times New Roman" panose="02020603050405020304" pitchFamily="18" charset="0"/>
                        </a:rPr>
                        <a:t>g</a:t>
                      </a:r>
                      <a:endParaRPr lang="en-US" sz="2400" dirty="0">
                        <a:latin typeface="Times New Roman" panose="02020603050405020304" pitchFamily="18" charset="0"/>
                        <a:ea typeface="Times New Roman" panose="02020603050405020304" pitchFamily="18" charset="0"/>
                      </a:endParaRPr>
                    </a:p>
                    <a:p>
                      <a:endParaRPr lang="en-US" dirty="0"/>
                    </a:p>
                  </a:txBody>
                  <a:tcPr/>
                </a:tc>
                <a:tc>
                  <a:txBody>
                    <a:bodyPr/>
                    <a:lstStyle/>
                    <a:p>
                      <a:pPr>
                        <a:spcBef>
                          <a:spcPts val="390"/>
                        </a:spcBef>
                      </a:pPr>
                      <a:r>
                        <a:rPr lang="en-US" sz="2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5"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1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14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5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at</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p>
                    <a:p>
                      <a:pPr>
                        <a:spcBef>
                          <a:spcPts val="390"/>
                        </a:spcBef>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225425" marR="639445" indent="-225425">
                        <a:lnSpc>
                          <a:spcPts val="1300"/>
                        </a:lnSpc>
                        <a:spcBef>
                          <a:spcPts val="10"/>
                        </a:spcBef>
                        <a:spcAft>
                          <a:spcPts val="0"/>
                        </a:spcAft>
                        <a:tabLst>
                          <a:tab pos="215900" algn="l"/>
                        </a:tabLst>
                      </a:pPr>
                      <a:r>
                        <a:rPr lang="en-US" sz="2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spc="-295"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5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14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de</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19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6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y</a:t>
                      </a:r>
                      <a:r>
                        <a:rPr lang="en-US" sz="2400" spc="-15"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 </a:t>
                      </a:r>
                    </a:p>
                    <a:p>
                      <a:pPr marL="225425" marR="639445" indent="-225425">
                        <a:lnSpc>
                          <a:spcPts val="1300"/>
                        </a:lnSpc>
                        <a:spcBef>
                          <a:spcPts val="10"/>
                        </a:spcBef>
                        <a:spcAft>
                          <a:spcPts val="0"/>
                        </a:spcAft>
                        <a:tabLst>
                          <a:tab pos="215900" algn="l"/>
                        </a:tabLst>
                      </a:pPr>
                      <a:endPar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marL="225425" marR="639445" indent="-225425">
                        <a:lnSpc>
                          <a:spcPts val="1300"/>
                        </a:lnSpc>
                        <a:spcBef>
                          <a:spcPts val="10"/>
                        </a:spcBef>
                        <a:spcAft>
                          <a:spcPts val="0"/>
                        </a:spcAft>
                        <a:tabLst>
                          <a:tab pos="215900" algn="l"/>
                        </a:tabLst>
                      </a:pP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2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5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 </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ud</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6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9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ac</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k</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p>
                    <a:p>
                      <a:pPr marL="225425" marR="639445" indent="-225425">
                        <a:lnSpc>
                          <a:spcPts val="1300"/>
                        </a:lnSpc>
                        <a:spcBef>
                          <a:spcPts val="10"/>
                        </a:spcBef>
                        <a:spcAft>
                          <a:spcPts val="0"/>
                        </a:spcAft>
                        <a:tabLst>
                          <a:tab pos="215900" algn="l"/>
                        </a:tabLst>
                      </a:pPr>
                      <a:endParaRPr lang="en-US" sz="2400" spc="1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marL="225425" marR="639445" indent="-225425">
                        <a:lnSpc>
                          <a:spcPts val="1300"/>
                        </a:lnSpc>
                        <a:spcBef>
                          <a:spcPts val="10"/>
                        </a:spcBef>
                        <a:spcAft>
                          <a:spcPts val="0"/>
                        </a:spcAft>
                        <a:tabLst>
                          <a:tab pos="215900" algn="l"/>
                        </a:tabLst>
                      </a:pPr>
                      <a:r>
                        <a:rPr lang="en-US" sz="2400" spc="1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q</a:t>
                      </a:r>
                      <a:r>
                        <a:rPr lang="en-US" sz="2400" spc="-25"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400" spc="-1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on</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spc="1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p>
                    <a:p>
                      <a:pPr marL="225425" marR="639445" indent="-225425">
                        <a:lnSpc>
                          <a:spcPts val="1300"/>
                        </a:lnSpc>
                        <a:spcBef>
                          <a:spcPts val="10"/>
                        </a:spcBef>
                        <a:spcAft>
                          <a:spcPts val="0"/>
                        </a:spcAft>
                        <a:tabLst>
                          <a:tab pos="2159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22250" marR="727710" indent="6350">
                        <a:lnSpc>
                          <a:spcPts val="1300"/>
                        </a:lnSpc>
                        <a:spcBef>
                          <a:spcPts val="5"/>
                        </a:spcBef>
                        <a:spcAft>
                          <a:spcPts val="0"/>
                        </a:spcAft>
                      </a:pP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on</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115"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pe</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15"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spc="12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on</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p>
                    <a:p>
                      <a:pPr marL="222250" marR="727710" indent="6350">
                        <a:lnSpc>
                          <a:spcPts val="1300"/>
                        </a:lnSpc>
                        <a:spcBef>
                          <a:spcPts val="5"/>
                        </a:spcBef>
                        <a:spcAft>
                          <a:spcPts val="0"/>
                        </a:spcAft>
                      </a:pPr>
                      <a:endParaRPr lang="en-US" sz="2400" spc="16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marL="222250" marR="727710" indent="6350">
                        <a:lnSpc>
                          <a:spcPts val="1300"/>
                        </a:lnSpc>
                        <a:spcBef>
                          <a:spcPts val="5"/>
                        </a:spcBef>
                        <a:spcAft>
                          <a:spcPts val="0"/>
                        </a:spcAft>
                      </a:pP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op</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 </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7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i="1"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i="1"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i="1" spc="-7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j</a:t>
                      </a:r>
                      <a:r>
                        <a:rPr lang="en-US" sz="2400" i="1"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i="1"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i="1"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i="1" spc="-15"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i="1"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i="1"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i="1"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i="1"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i="1"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i="1"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i="1" spc="6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k</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p>
                    <a:p>
                      <a:pPr marL="222250" marR="727710" indent="6350">
                        <a:lnSpc>
                          <a:spcPts val="1300"/>
                        </a:lnSpc>
                        <a:spcBef>
                          <a:spcPts val="5"/>
                        </a:spcBef>
                        <a:spcAft>
                          <a:spcPts val="0"/>
                        </a:spcAft>
                      </a:pPr>
                      <a:endParaRPr lang="en-US" sz="2400" spc="5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endParaRPr>
                    </a:p>
                    <a:p>
                      <a:pPr marL="222250" marR="727710" indent="6350">
                        <a:lnSpc>
                          <a:spcPts val="1300"/>
                        </a:lnSpc>
                        <a:spcBef>
                          <a:spcPts val="5"/>
                        </a:spcBef>
                        <a:spcAft>
                          <a:spcPts val="0"/>
                        </a:spcAft>
                      </a:pP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7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2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3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p>
                    <a:p>
                      <a:pPr marL="222250" marR="727710" indent="6350">
                        <a:lnSpc>
                          <a:spcPts val="1300"/>
                        </a:lnSpc>
                        <a:spcBef>
                          <a:spcPts val="5"/>
                        </a:spcBef>
                        <a:spcAft>
                          <a:spcPts val="0"/>
                        </a:spcAf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300"/>
                        </a:lnSpc>
                      </a:pPr>
                      <a:r>
                        <a:rPr lang="en-US" sz="2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5"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mi</a:t>
                      </a:r>
                      <a:r>
                        <a:rPr lang="en-US" sz="2400" spc="-7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19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5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fi</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ec</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1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k</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6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484848"/>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spc="145" dirty="0">
                          <a:solidFill>
                            <a:srgbClr val="48484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du</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marR="0">
                        <a:spcBef>
                          <a:spcPts val="10"/>
                        </a:spcBef>
                        <a:spcAft>
                          <a:spcPts val="0"/>
                        </a:spcAft>
                      </a:pP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10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nee</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25425" marR="612775" indent="-225425">
                        <a:lnSpc>
                          <a:spcPts val="1300"/>
                        </a:lnSpc>
                        <a:spcBef>
                          <a:spcPts val="35"/>
                        </a:spcBef>
                        <a:spcAft>
                          <a:spcPts val="0"/>
                        </a:spcAft>
                        <a:tabLst>
                          <a:tab pos="215900" algn="l"/>
                        </a:tabLst>
                      </a:pPr>
                      <a:endParaRPr lang="en-US" sz="2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225425" marR="612775" indent="-225425">
                        <a:lnSpc>
                          <a:spcPts val="1300"/>
                        </a:lnSpc>
                        <a:spcBef>
                          <a:spcPts val="35"/>
                        </a:spcBef>
                        <a:spcAft>
                          <a:spcPts val="0"/>
                        </a:spcAft>
                        <a:tabLst>
                          <a:tab pos="215900" algn="l"/>
                        </a:tabLst>
                      </a:pPr>
                      <a:r>
                        <a:rPr lang="en-US" sz="2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spc="-295"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1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ll</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6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qu</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it</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y</a:t>
                      </a:r>
                      <a:r>
                        <a:rPr lang="en-US" sz="2400" spc="1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k</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1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6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ac</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oun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p>
                    <a:p>
                      <a:pPr marL="225425" marR="612775" indent="-225425">
                        <a:lnSpc>
                          <a:spcPts val="1300"/>
                        </a:lnSpc>
                        <a:spcBef>
                          <a:spcPts val="35"/>
                        </a:spcBef>
                        <a:spcAft>
                          <a:spcPts val="0"/>
                        </a:spcAft>
                        <a:tabLst>
                          <a:tab pos="215900" algn="l"/>
                        </a:tabLst>
                      </a:pPr>
                      <a:endPar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marL="225425" marR="612775" indent="-225425">
                        <a:lnSpc>
                          <a:spcPts val="1300"/>
                        </a:lnSpc>
                        <a:spcBef>
                          <a:spcPts val="35"/>
                        </a:spcBef>
                        <a:spcAft>
                          <a:spcPts val="0"/>
                        </a:spcAft>
                        <a:tabLst>
                          <a:tab pos="215900" algn="l"/>
                        </a:tabLst>
                      </a:pP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3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13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5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ingu</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14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nee</a:t>
                      </a:r>
                      <a:r>
                        <a:rPr lang="en-US" sz="2400" spc="-25"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2363771194"/>
                  </a:ext>
                </a:extLst>
              </a:tr>
            </a:tbl>
          </a:graphicData>
        </a:graphic>
      </p:graphicFrame>
    </p:spTree>
    <p:extLst>
      <p:ext uri="{BB962C8B-B14F-4D97-AF65-F5344CB8AC3E}">
        <p14:creationId xmlns:p14="http://schemas.microsoft.com/office/powerpoint/2010/main" val="24817756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914401" y="286380"/>
            <a:ext cx="11490251" cy="876300"/>
          </a:xfrm>
        </p:spPr>
        <p:txBody>
          <a:bodyPr>
            <a:normAutofit fontScale="90000"/>
          </a:bodyPr>
          <a:lstStyle/>
          <a:p>
            <a:r>
              <a:rPr lang="en-US" sz="3400" dirty="0">
                <a:latin typeface="Algerian" panose="04020705040A02060702" pitchFamily="82" charset="0"/>
              </a:rPr>
              <a:t>6. Maintain &amp; Enhance Professional &amp; Technical Competency</a:t>
            </a:r>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P- 09</a:t>
            </a:r>
          </a:p>
        </p:txBody>
      </p:sp>
      <p:sp>
        <p:nvSpPr>
          <p:cNvPr id="7" name="TextBox 6">
            <a:extLst>
              <a:ext uri="{FF2B5EF4-FFF2-40B4-BE49-F238E27FC236}">
                <a16:creationId xmlns:a16="http://schemas.microsoft.com/office/drawing/2014/main" id="{B5454A71-93EF-42B7-9CCD-9525787BA4B6}"/>
              </a:ext>
            </a:extLst>
          </p:cNvPr>
          <p:cNvSpPr txBox="1"/>
          <p:nvPr/>
        </p:nvSpPr>
        <p:spPr>
          <a:xfrm>
            <a:off x="1919717" y="2857902"/>
            <a:ext cx="9781953" cy="2677656"/>
          </a:xfrm>
          <a:prstGeom prst="rect">
            <a:avLst/>
          </a:prstGeom>
          <a:noFill/>
        </p:spPr>
        <p:txBody>
          <a:bodyPr wrap="square" rtlCol="0">
            <a:spAutoFit/>
          </a:bodyPr>
          <a:lstStyle/>
          <a:p>
            <a:r>
              <a:rPr lang="en-US" sz="2400" dirty="0"/>
              <a:t>1.    Practice professionalism</a:t>
            </a:r>
          </a:p>
          <a:p>
            <a:r>
              <a:rPr lang="en-US" sz="2400" dirty="0"/>
              <a:t>2.    Model high standards of performance</a:t>
            </a:r>
          </a:p>
          <a:p>
            <a:r>
              <a:rPr lang="en-US" sz="2400" dirty="0"/>
              <a:t>3.    Determine  professional    development  needs</a:t>
            </a:r>
          </a:p>
          <a:p>
            <a:r>
              <a:rPr lang="en-US" sz="2400" dirty="0"/>
              <a:t>4.    Determine  technical  skills development  needs</a:t>
            </a:r>
          </a:p>
          <a:p>
            <a:r>
              <a:rPr lang="en-US" sz="2400" dirty="0"/>
              <a:t>5.    Participate in professional  development  activities.</a:t>
            </a:r>
          </a:p>
          <a:p>
            <a:r>
              <a:rPr lang="en-US" sz="2400" dirty="0"/>
              <a:t>6.    Plan and develop technical competency</a:t>
            </a:r>
          </a:p>
          <a:p>
            <a:r>
              <a:rPr lang="en-US" sz="2400" dirty="0"/>
              <a:t>7.    Reflect and evaluate  professional  and technical competencies</a:t>
            </a:r>
          </a:p>
        </p:txBody>
      </p:sp>
    </p:spTree>
    <p:extLst>
      <p:ext uri="{BB962C8B-B14F-4D97-AF65-F5344CB8AC3E}">
        <p14:creationId xmlns:p14="http://schemas.microsoft.com/office/powerpoint/2010/main" val="280529364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205949" y="284527"/>
            <a:ext cx="10986051" cy="876300"/>
          </a:xfrm>
        </p:spPr>
        <p:txBody>
          <a:bodyPr>
            <a:noAutofit/>
          </a:bodyPr>
          <a:lstStyle/>
          <a:p>
            <a:r>
              <a:rPr lang="en-US" dirty="0"/>
              <a:t>Feedback from colleagues and clients </a:t>
            </a:r>
            <a:endParaRPr lang="en-US" sz="3600" b="1" dirty="0">
              <a:latin typeface="Algerian" panose="04020705040A02060702" pitchFamily="82" charset="0"/>
            </a:endParaRP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P-45</a:t>
            </a:r>
          </a:p>
        </p:txBody>
      </p:sp>
      <p:sp>
        <p:nvSpPr>
          <p:cNvPr id="2" name="Rectangle 1">
            <a:extLst>
              <a:ext uri="{FF2B5EF4-FFF2-40B4-BE49-F238E27FC236}">
                <a16:creationId xmlns:a16="http://schemas.microsoft.com/office/drawing/2014/main" id="{7018793C-5726-467F-9754-C19B055C05B3}"/>
              </a:ext>
            </a:extLst>
          </p:cNvPr>
          <p:cNvSpPr/>
          <p:nvPr/>
        </p:nvSpPr>
        <p:spPr>
          <a:xfrm>
            <a:off x="1765005" y="2729044"/>
            <a:ext cx="10426995" cy="3282950"/>
          </a:xfrm>
          <a:prstGeom prst="rect">
            <a:avLst/>
          </a:prstGeom>
        </p:spPr>
        <p:txBody>
          <a:bodyPr wrap="square">
            <a:spAutoFit/>
          </a:bodyPr>
          <a:lstStyle/>
          <a:p>
            <a:pPr marL="244475" marR="3117215" algn="just">
              <a:spcBef>
                <a:spcPts val="0"/>
              </a:spcBef>
              <a:spcAft>
                <a:spcPts val="0"/>
              </a:spcAft>
            </a:pPr>
            <a:r>
              <a:rPr lang="en-US" sz="2800" dirty="0">
                <a:solidFill>
                  <a:srgbClr val="020202"/>
                </a:solidFill>
                <a:latin typeface="Times New Roman" panose="02020603050405020304" pitchFamily="18" charset="0"/>
                <a:ea typeface="Times New Roman" panose="02020603050405020304" pitchFamily="18" charset="0"/>
              </a:rPr>
              <a:t>•   </a:t>
            </a:r>
            <a:r>
              <a:rPr lang="en-US" sz="2800" spc="155" dirty="0">
                <a:solidFill>
                  <a:srgbClr val="020202"/>
                </a:solidFill>
                <a:latin typeface="Times New Roman" panose="02020603050405020304" pitchFamily="18" charset="0"/>
                <a:ea typeface="Times New Roman" panose="02020603050405020304" pitchFamily="18" charset="0"/>
              </a:rPr>
              <a:t> </a:t>
            </a:r>
            <a:r>
              <a:rPr lang="en-US" sz="2800" spc="155" dirty="0">
                <a:solidFill>
                  <a:srgbClr val="232323"/>
                </a:solidFill>
                <a:latin typeface="Times New Roman" panose="02020603050405020304" pitchFamily="18" charset="0"/>
                <a:ea typeface="Times New Roman" panose="02020603050405020304" pitchFamily="18" charset="0"/>
              </a:rPr>
              <a:t>F</a:t>
            </a:r>
            <a:r>
              <a:rPr lang="en-US" sz="2800" spc="-35" dirty="0">
                <a:solidFill>
                  <a:srgbClr val="232323"/>
                </a:solidFill>
                <a:latin typeface="Times New Roman" panose="02020603050405020304" pitchFamily="18" charset="0"/>
                <a:ea typeface="Times New Roman" panose="02020603050405020304" pitchFamily="18" charset="0"/>
              </a:rPr>
              <a:t>o</a:t>
            </a:r>
            <a:r>
              <a:rPr lang="en-US" sz="2800" spc="-20" dirty="0">
                <a:solidFill>
                  <a:srgbClr val="232323"/>
                </a:solidFill>
                <a:latin typeface="Times New Roman" panose="02020603050405020304" pitchFamily="18" charset="0"/>
                <a:ea typeface="Times New Roman" panose="02020603050405020304" pitchFamily="18" charset="0"/>
              </a:rPr>
              <a:t>r</a:t>
            </a:r>
            <a:r>
              <a:rPr lang="en-US" sz="2800" spc="-40" dirty="0">
                <a:solidFill>
                  <a:srgbClr val="232323"/>
                </a:solidFill>
                <a:latin typeface="Times New Roman" panose="02020603050405020304" pitchFamily="18" charset="0"/>
                <a:ea typeface="Times New Roman" panose="02020603050405020304" pitchFamily="18" charset="0"/>
              </a:rPr>
              <a:t>m</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dirty="0">
                <a:solidFill>
                  <a:srgbClr val="232323"/>
                </a:solidFill>
                <a:latin typeface="Times New Roman" panose="02020603050405020304" pitchFamily="18" charset="0"/>
                <a:ea typeface="Times New Roman" panose="02020603050405020304" pitchFamily="18" charset="0"/>
              </a:rPr>
              <a:t>l</a:t>
            </a:r>
            <a:r>
              <a:rPr lang="en-US" sz="2800" spc="95" dirty="0">
                <a:solidFill>
                  <a:srgbClr val="232323"/>
                </a:solidFill>
                <a:latin typeface="Times New Roman" panose="02020603050405020304" pitchFamily="18" charset="0"/>
                <a:ea typeface="Times New Roman" panose="02020603050405020304" pitchFamily="18" charset="0"/>
              </a:rPr>
              <a:t> </a:t>
            </a:r>
            <a:r>
              <a:rPr lang="en-US" sz="2800" spc="-25" dirty="0">
                <a:solidFill>
                  <a:srgbClr val="232323"/>
                </a:solidFill>
                <a:latin typeface="Times New Roman" panose="02020603050405020304" pitchFamily="18" charset="0"/>
                <a:ea typeface="Times New Roman" panose="02020603050405020304" pitchFamily="18" charset="0"/>
              </a:rPr>
              <a:t>o</a:t>
            </a:r>
            <a:r>
              <a:rPr lang="en-US" sz="2800" dirty="0">
                <a:solidFill>
                  <a:srgbClr val="232323"/>
                </a:solidFill>
                <a:latin typeface="Times New Roman" panose="02020603050405020304" pitchFamily="18" charset="0"/>
                <a:ea typeface="Times New Roman" panose="02020603050405020304" pitchFamily="18" charset="0"/>
              </a:rPr>
              <a:t>r</a:t>
            </a:r>
            <a:r>
              <a:rPr lang="en-US" sz="2800" spc="70" dirty="0">
                <a:solidFill>
                  <a:srgbClr val="232323"/>
                </a:solidFill>
                <a:latin typeface="Times New Roman" panose="02020603050405020304" pitchFamily="18" charset="0"/>
                <a:ea typeface="Times New Roman" panose="02020603050405020304" pitchFamily="18" charset="0"/>
              </a:rPr>
              <a:t> </a:t>
            </a:r>
            <a:r>
              <a:rPr lang="en-US" sz="2800" dirty="0">
                <a:solidFill>
                  <a:srgbClr val="232323"/>
                </a:solidFill>
                <a:latin typeface="Times New Roman" panose="02020603050405020304" pitchFamily="18" charset="0"/>
                <a:ea typeface="Times New Roman" panose="02020603050405020304" pitchFamily="18" charset="0"/>
              </a:rPr>
              <a:t>i</a:t>
            </a:r>
            <a:r>
              <a:rPr lang="en-US" sz="2800" spc="-30" dirty="0">
                <a:solidFill>
                  <a:srgbClr val="232323"/>
                </a:solidFill>
                <a:latin typeface="Times New Roman" panose="02020603050405020304" pitchFamily="18" charset="0"/>
                <a:ea typeface="Times New Roman" panose="02020603050405020304" pitchFamily="18" charset="0"/>
              </a:rPr>
              <a:t>n</a:t>
            </a:r>
            <a:r>
              <a:rPr lang="en-US" sz="2800" dirty="0">
                <a:solidFill>
                  <a:srgbClr val="232323"/>
                </a:solidFill>
                <a:latin typeface="Times New Roman" panose="02020603050405020304" pitchFamily="18" charset="0"/>
                <a:ea typeface="Times New Roman" panose="02020603050405020304" pitchFamily="18" charset="0"/>
              </a:rPr>
              <a:t>f</a:t>
            </a:r>
            <a:r>
              <a:rPr lang="en-US" sz="2800" spc="-40" dirty="0">
                <a:solidFill>
                  <a:srgbClr val="232323"/>
                </a:solidFill>
                <a:latin typeface="Times New Roman" panose="02020603050405020304" pitchFamily="18" charset="0"/>
                <a:ea typeface="Times New Roman" panose="02020603050405020304" pitchFamily="18" charset="0"/>
              </a:rPr>
              <a:t>o</a:t>
            </a:r>
            <a:r>
              <a:rPr lang="en-US" sz="2800" spc="-20" dirty="0">
                <a:solidFill>
                  <a:srgbClr val="232323"/>
                </a:solidFill>
                <a:latin typeface="Times New Roman" panose="02020603050405020304" pitchFamily="18" charset="0"/>
                <a:ea typeface="Times New Roman" panose="02020603050405020304" pitchFamily="18" charset="0"/>
              </a:rPr>
              <a:t>r</a:t>
            </a:r>
            <a:r>
              <a:rPr lang="en-US" sz="2800" spc="-35" dirty="0">
                <a:solidFill>
                  <a:srgbClr val="232323"/>
                </a:solidFill>
                <a:latin typeface="Times New Roman" panose="02020603050405020304" pitchFamily="18" charset="0"/>
                <a:ea typeface="Times New Roman" panose="02020603050405020304" pitchFamily="18" charset="0"/>
              </a:rPr>
              <a:t>m</a:t>
            </a:r>
            <a:r>
              <a:rPr lang="en-US" sz="2800" spc="-15" dirty="0">
                <a:solidFill>
                  <a:srgbClr val="232323"/>
                </a:solidFill>
                <a:latin typeface="Times New Roman" panose="02020603050405020304" pitchFamily="18" charset="0"/>
                <a:ea typeface="Times New Roman" panose="02020603050405020304" pitchFamily="18" charset="0"/>
              </a:rPr>
              <a:t>a</a:t>
            </a:r>
            <a:r>
              <a:rPr lang="en-US" sz="2800" dirty="0">
                <a:solidFill>
                  <a:srgbClr val="232323"/>
                </a:solidFill>
                <a:latin typeface="Times New Roman" panose="02020603050405020304" pitchFamily="18" charset="0"/>
                <a:ea typeface="Times New Roman" panose="02020603050405020304" pitchFamily="18" charset="0"/>
              </a:rPr>
              <a:t>l</a:t>
            </a:r>
            <a:r>
              <a:rPr lang="en-US" sz="2800" spc="105" dirty="0">
                <a:solidFill>
                  <a:srgbClr val="232323"/>
                </a:solidFill>
                <a:latin typeface="Times New Roman" panose="02020603050405020304" pitchFamily="18" charset="0"/>
                <a:ea typeface="Times New Roman" panose="02020603050405020304" pitchFamily="18" charset="0"/>
              </a:rPr>
              <a:t> </a:t>
            </a:r>
            <a:r>
              <a:rPr lang="en-US" sz="2800" spc="-20" dirty="0">
                <a:solidFill>
                  <a:srgbClr val="232323"/>
                </a:solidFill>
                <a:latin typeface="Times New Roman" panose="02020603050405020304" pitchFamily="18" charset="0"/>
                <a:ea typeface="Times New Roman" panose="02020603050405020304" pitchFamily="18" charset="0"/>
              </a:rPr>
              <a:t>pe</a:t>
            </a:r>
            <a:r>
              <a:rPr lang="en-US" sz="2800" spc="-15" dirty="0">
                <a:solidFill>
                  <a:srgbClr val="232323"/>
                </a:solidFill>
                <a:latin typeface="Times New Roman" panose="02020603050405020304" pitchFamily="18" charset="0"/>
                <a:ea typeface="Times New Roman" panose="02020603050405020304" pitchFamily="18" charset="0"/>
              </a:rPr>
              <a:t>r</a:t>
            </a:r>
            <a:r>
              <a:rPr lang="en-US" sz="2800" dirty="0">
                <a:solidFill>
                  <a:srgbClr val="232323"/>
                </a:solidFill>
                <a:latin typeface="Times New Roman" panose="02020603050405020304" pitchFamily="18" charset="0"/>
                <a:ea typeface="Times New Roman" panose="02020603050405020304" pitchFamily="18" charset="0"/>
              </a:rPr>
              <a:t>f</a:t>
            </a:r>
            <a:r>
              <a:rPr lang="en-US" sz="2800" spc="-40" dirty="0">
                <a:solidFill>
                  <a:srgbClr val="232323"/>
                </a:solidFill>
                <a:latin typeface="Times New Roman" panose="02020603050405020304" pitchFamily="18" charset="0"/>
                <a:ea typeface="Times New Roman" panose="02020603050405020304" pitchFamily="18" charset="0"/>
              </a:rPr>
              <a:t>o</a:t>
            </a:r>
            <a:r>
              <a:rPr lang="en-US" sz="2800" spc="-20" dirty="0">
                <a:solidFill>
                  <a:srgbClr val="232323"/>
                </a:solidFill>
                <a:latin typeface="Times New Roman" panose="02020603050405020304" pitchFamily="18" charset="0"/>
                <a:ea typeface="Times New Roman" panose="02020603050405020304" pitchFamily="18" charset="0"/>
              </a:rPr>
              <a:t>r</a:t>
            </a:r>
            <a:r>
              <a:rPr lang="en-US" sz="2800" spc="-40" dirty="0">
                <a:solidFill>
                  <a:srgbClr val="232323"/>
                </a:solidFill>
                <a:latin typeface="Times New Roman" panose="02020603050405020304" pitchFamily="18" charset="0"/>
                <a:ea typeface="Times New Roman" panose="02020603050405020304" pitchFamily="18" charset="0"/>
              </a:rPr>
              <a:t>m</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spc="-25" dirty="0">
                <a:solidFill>
                  <a:srgbClr val="232323"/>
                </a:solidFill>
                <a:latin typeface="Times New Roman" panose="02020603050405020304" pitchFamily="18" charset="0"/>
                <a:ea typeface="Times New Roman" panose="02020603050405020304" pitchFamily="18" charset="0"/>
              </a:rPr>
              <a:t>n</a:t>
            </a:r>
            <a:r>
              <a:rPr lang="en-US" sz="2800" spc="-20" dirty="0">
                <a:solidFill>
                  <a:srgbClr val="232323"/>
                </a:solidFill>
                <a:latin typeface="Times New Roman" panose="02020603050405020304" pitchFamily="18" charset="0"/>
                <a:ea typeface="Times New Roman" panose="02020603050405020304" pitchFamily="18" charset="0"/>
              </a:rPr>
              <a:t>c</a:t>
            </a:r>
            <a:r>
              <a:rPr lang="en-US" sz="2800" dirty="0">
                <a:solidFill>
                  <a:srgbClr val="232323"/>
                </a:solidFill>
                <a:latin typeface="Times New Roman" panose="02020603050405020304" pitchFamily="18" charset="0"/>
                <a:ea typeface="Times New Roman" panose="02020603050405020304" pitchFamily="18" charset="0"/>
              </a:rPr>
              <a:t>e</a:t>
            </a:r>
            <a:r>
              <a:rPr lang="en-US" sz="2800" spc="215" dirty="0">
                <a:solidFill>
                  <a:srgbClr val="232323"/>
                </a:solidFill>
                <a:latin typeface="Times New Roman" panose="02020603050405020304" pitchFamily="18" charset="0"/>
                <a:ea typeface="Times New Roman" panose="02020603050405020304" pitchFamily="18" charset="0"/>
              </a:rPr>
              <a:t> </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spc="-25" dirty="0">
                <a:solidFill>
                  <a:srgbClr val="232323"/>
                </a:solidFill>
                <a:latin typeface="Times New Roman" panose="02020603050405020304" pitchFamily="18" charset="0"/>
                <a:ea typeface="Times New Roman" panose="02020603050405020304" pitchFamily="18" charset="0"/>
              </a:rPr>
              <a:t>pp</a:t>
            </a:r>
            <a:r>
              <a:rPr lang="en-US" sz="2800" dirty="0">
                <a:solidFill>
                  <a:srgbClr val="232323"/>
                </a:solidFill>
                <a:latin typeface="Times New Roman" panose="02020603050405020304" pitchFamily="18" charset="0"/>
                <a:ea typeface="Times New Roman" panose="02020603050405020304" pitchFamily="18" charset="0"/>
              </a:rPr>
              <a:t>r</a:t>
            </a:r>
            <a:r>
              <a:rPr lang="en-US" sz="2800" spc="-35" dirty="0">
                <a:solidFill>
                  <a:srgbClr val="232323"/>
                </a:solidFill>
                <a:latin typeface="Times New Roman" panose="02020603050405020304" pitchFamily="18" charset="0"/>
                <a:ea typeface="Times New Roman" panose="02020603050405020304" pitchFamily="18" charset="0"/>
              </a:rPr>
              <a:t>a</a:t>
            </a:r>
            <a:r>
              <a:rPr lang="en-US" sz="2800" spc="-10" dirty="0">
                <a:solidFill>
                  <a:srgbClr val="232323"/>
                </a:solidFill>
                <a:latin typeface="Times New Roman" panose="02020603050405020304" pitchFamily="18" charset="0"/>
                <a:ea typeface="Times New Roman" panose="02020603050405020304" pitchFamily="18" charset="0"/>
              </a:rPr>
              <a:t>i</a:t>
            </a:r>
            <a:r>
              <a:rPr lang="en-US" sz="2800" spc="-15" dirty="0">
                <a:solidFill>
                  <a:srgbClr val="232323"/>
                </a:solidFill>
                <a:latin typeface="Times New Roman" panose="02020603050405020304" pitchFamily="18" charset="0"/>
                <a:ea typeface="Times New Roman" panose="02020603050405020304" pitchFamily="18" charset="0"/>
              </a:rPr>
              <a:t>s</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spc="-15" dirty="0">
                <a:solidFill>
                  <a:srgbClr val="232323"/>
                </a:solidFill>
                <a:latin typeface="Times New Roman" panose="02020603050405020304" pitchFamily="18" charset="0"/>
                <a:ea typeface="Times New Roman" panose="02020603050405020304" pitchFamily="18" charset="0"/>
              </a:rPr>
              <a:t>l</a:t>
            </a:r>
            <a:r>
              <a:rPr lang="en-US" sz="2800" dirty="0">
                <a:solidFill>
                  <a:srgbClr val="3B3B3B"/>
                </a:solidFill>
                <a:latin typeface="Times New Roman" panose="02020603050405020304" pitchFamily="18" charset="0"/>
                <a:ea typeface="Times New Roman" panose="02020603050405020304" pitchFamily="18" charset="0"/>
              </a:rPr>
              <a:t>s</a:t>
            </a:r>
          </a:p>
          <a:p>
            <a:pPr marL="244475" marR="3117215" algn="just">
              <a:spcBef>
                <a:spcPts val="0"/>
              </a:spcBef>
              <a:spcAft>
                <a:spcPts val="0"/>
              </a:spcAft>
            </a:pPr>
            <a:endParaRPr lang="en-US" sz="2400" dirty="0">
              <a:latin typeface="Times New Roman" panose="02020603050405020304" pitchFamily="18" charset="0"/>
              <a:ea typeface="Times New Roman" panose="02020603050405020304" pitchFamily="18" charset="0"/>
            </a:endParaRPr>
          </a:p>
          <a:p>
            <a:pPr marL="244475" marR="2461895" algn="just">
              <a:lnSpc>
                <a:spcPts val="1300"/>
              </a:lnSpc>
              <a:spcBef>
                <a:spcPts val="0"/>
              </a:spcBef>
              <a:spcAft>
                <a:spcPts val="0"/>
              </a:spcAft>
            </a:pPr>
            <a:r>
              <a:rPr lang="en-US" sz="2800" dirty="0">
                <a:solidFill>
                  <a:srgbClr val="020202"/>
                </a:solidFill>
                <a:latin typeface="Times New Roman" panose="02020603050405020304" pitchFamily="18" charset="0"/>
                <a:ea typeface="Times New Roman" panose="02020603050405020304" pitchFamily="18" charset="0"/>
              </a:rPr>
              <a:t>•   </a:t>
            </a:r>
            <a:r>
              <a:rPr lang="en-US" sz="2800" spc="155" dirty="0">
                <a:solidFill>
                  <a:srgbClr val="020202"/>
                </a:solidFill>
                <a:latin typeface="Times New Roman" panose="02020603050405020304" pitchFamily="18" charset="0"/>
                <a:ea typeface="Times New Roman" panose="02020603050405020304" pitchFamily="18" charset="0"/>
              </a:rPr>
              <a:t> </a:t>
            </a:r>
            <a:r>
              <a:rPr lang="en-US" sz="2800" spc="-25" dirty="0">
                <a:solidFill>
                  <a:srgbClr val="232323"/>
                </a:solidFill>
                <a:latin typeface="Times New Roman" panose="02020603050405020304" pitchFamily="18" charset="0"/>
                <a:ea typeface="Times New Roman" panose="02020603050405020304" pitchFamily="18" charset="0"/>
              </a:rPr>
              <a:t>Ob</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dirty="0">
                <a:solidFill>
                  <a:srgbClr val="232323"/>
                </a:solidFill>
                <a:latin typeface="Times New Roman" panose="02020603050405020304" pitchFamily="18" charset="0"/>
                <a:ea typeface="Times New Roman" panose="02020603050405020304" pitchFamily="18" charset="0"/>
              </a:rPr>
              <a:t>ai</a:t>
            </a:r>
            <a:r>
              <a:rPr lang="en-US" sz="2800" spc="-50" dirty="0">
                <a:solidFill>
                  <a:srgbClr val="232323"/>
                </a:solidFill>
                <a:latin typeface="Times New Roman" panose="02020603050405020304" pitchFamily="18" charset="0"/>
                <a:ea typeface="Times New Roman" panose="02020603050405020304" pitchFamily="18" charset="0"/>
              </a:rPr>
              <a:t>n</a:t>
            </a:r>
            <a:r>
              <a:rPr lang="en-US" sz="2800" dirty="0">
                <a:solidFill>
                  <a:srgbClr val="232323"/>
                </a:solidFill>
                <a:latin typeface="Times New Roman" panose="02020603050405020304" pitchFamily="18" charset="0"/>
                <a:ea typeface="Times New Roman" panose="02020603050405020304" pitchFamily="18" charset="0"/>
              </a:rPr>
              <a:t>i</a:t>
            </a:r>
            <a:r>
              <a:rPr lang="en-US" sz="2800" spc="-40" dirty="0">
                <a:solidFill>
                  <a:srgbClr val="232323"/>
                </a:solidFill>
                <a:latin typeface="Times New Roman" panose="02020603050405020304" pitchFamily="18" charset="0"/>
                <a:ea typeface="Times New Roman" panose="02020603050405020304" pitchFamily="18" charset="0"/>
              </a:rPr>
              <a:t>n</a:t>
            </a:r>
            <a:r>
              <a:rPr lang="en-US" sz="2800" dirty="0">
                <a:solidFill>
                  <a:srgbClr val="232323"/>
                </a:solidFill>
                <a:latin typeface="Times New Roman" panose="02020603050405020304" pitchFamily="18" charset="0"/>
                <a:ea typeface="Times New Roman" panose="02020603050405020304" pitchFamily="18" charset="0"/>
              </a:rPr>
              <a:t>g</a:t>
            </a:r>
            <a:r>
              <a:rPr lang="en-US" sz="2800" spc="145" dirty="0">
                <a:solidFill>
                  <a:srgbClr val="232323"/>
                </a:solidFill>
                <a:latin typeface="Times New Roman" panose="02020603050405020304" pitchFamily="18" charset="0"/>
                <a:ea typeface="Times New Roman" panose="02020603050405020304" pitchFamily="18" charset="0"/>
              </a:rPr>
              <a:t> </a:t>
            </a:r>
            <a:r>
              <a:rPr lang="en-US" sz="2800" spc="-15" dirty="0">
                <a:solidFill>
                  <a:srgbClr val="232323"/>
                </a:solidFill>
                <a:latin typeface="Times New Roman" panose="02020603050405020304" pitchFamily="18" charset="0"/>
                <a:ea typeface="Times New Roman" panose="02020603050405020304" pitchFamily="18" charset="0"/>
              </a:rPr>
              <a:t>c</a:t>
            </a:r>
            <a:r>
              <a:rPr lang="en-US" sz="2800" spc="-25" dirty="0">
                <a:solidFill>
                  <a:srgbClr val="232323"/>
                </a:solidFill>
                <a:latin typeface="Times New Roman" panose="02020603050405020304" pitchFamily="18" charset="0"/>
                <a:ea typeface="Times New Roman" panose="02020603050405020304" pitchFamily="18" charset="0"/>
              </a:rPr>
              <a:t>o</a:t>
            </a:r>
            <a:r>
              <a:rPr lang="en-US" sz="2800" dirty="0">
                <a:solidFill>
                  <a:srgbClr val="232323"/>
                </a:solidFill>
                <a:latin typeface="Times New Roman" panose="02020603050405020304" pitchFamily="18" charset="0"/>
                <a:ea typeface="Times New Roman" panose="02020603050405020304" pitchFamily="18" charset="0"/>
              </a:rPr>
              <a:t>m</a:t>
            </a:r>
            <a:r>
              <a:rPr lang="en-US" sz="2800" spc="-75" dirty="0">
                <a:solidFill>
                  <a:srgbClr val="232323"/>
                </a:solidFill>
                <a:latin typeface="Times New Roman" panose="02020603050405020304" pitchFamily="18" charset="0"/>
                <a:ea typeface="Times New Roman" panose="02020603050405020304" pitchFamily="18" charset="0"/>
              </a:rPr>
              <a:t>m</a:t>
            </a:r>
            <a:r>
              <a:rPr lang="en-US" sz="2800" spc="-20" dirty="0">
                <a:solidFill>
                  <a:srgbClr val="232323"/>
                </a:solidFill>
                <a:latin typeface="Times New Roman" panose="02020603050405020304" pitchFamily="18" charset="0"/>
                <a:ea typeface="Times New Roman" panose="02020603050405020304" pitchFamily="18" charset="0"/>
              </a:rPr>
              <a:t>e</a:t>
            </a:r>
            <a:r>
              <a:rPr lang="en-US" sz="2800" spc="-25" dirty="0">
                <a:solidFill>
                  <a:srgbClr val="232323"/>
                </a:solidFill>
                <a:latin typeface="Times New Roman" panose="02020603050405020304" pitchFamily="18" charset="0"/>
                <a:ea typeface="Times New Roman" panose="02020603050405020304" pitchFamily="18" charset="0"/>
              </a:rPr>
              <a:t>n</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dirty="0">
                <a:solidFill>
                  <a:srgbClr val="3B3B3B"/>
                </a:solidFill>
                <a:latin typeface="Times New Roman" panose="02020603050405020304" pitchFamily="18" charset="0"/>
                <a:ea typeface="Times New Roman" panose="02020603050405020304" pitchFamily="18" charset="0"/>
              </a:rPr>
              <a:t>s</a:t>
            </a:r>
            <a:r>
              <a:rPr lang="en-US" sz="2800" spc="200" dirty="0">
                <a:solidFill>
                  <a:srgbClr val="3B3B3B"/>
                </a:solidFill>
                <a:latin typeface="Times New Roman" panose="02020603050405020304" pitchFamily="18" charset="0"/>
                <a:ea typeface="Times New Roman" panose="02020603050405020304" pitchFamily="18" charset="0"/>
              </a:rPr>
              <a:t> </a:t>
            </a:r>
            <a:r>
              <a:rPr lang="en-US" sz="2800" dirty="0">
                <a:solidFill>
                  <a:srgbClr val="232323"/>
                </a:solidFill>
                <a:latin typeface="Times New Roman" panose="02020603050405020304" pitchFamily="18" charset="0"/>
                <a:ea typeface="Times New Roman" panose="02020603050405020304" pitchFamily="18" charset="0"/>
              </a:rPr>
              <a:t>f</a:t>
            </a:r>
            <a:r>
              <a:rPr lang="en-US" sz="2800" spc="-30" dirty="0">
                <a:solidFill>
                  <a:srgbClr val="232323"/>
                </a:solidFill>
                <a:latin typeface="Times New Roman" panose="02020603050405020304" pitchFamily="18" charset="0"/>
                <a:ea typeface="Times New Roman" panose="02020603050405020304" pitchFamily="18" charset="0"/>
              </a:rPr>
              <a:t>r</a:t>
            </a:r>
            <a:r>
              <a:rPr lang="en-US" sz="2800" spc="-25" dirty="0">
                <a:solidFill>
                  <a:srgbClr val="232323"/>
                </a:solidFill>
                <a:latin typeface="Times New Roman" panose="02020603050405020304" pitchFamily="18" charset="0"/>
                <a:ea typeface="Times New Roman" panose="02020603050405020304" pitchFamily="18" charset="0"/>
              </a:rPr>
              <a:t>o</a:t>
            </a:r>
            <a:r>
              <a:rPr lang="en-US" sz="2800" dirty="0">
                <a:solidFill>
                  <a:srgbClr val="232323"/>
                </a:solidFill>
                <a:latin typeface="Times New Roman" panose="02020603050405020304" pitchFamily="18" charset="0"/>
                <a:ea typeface="Times New Roman" panose="02020603050405020304" pitchFamily="18" charset="0"/>
              </a:rPr>
              <a:t>m</a:t>
            </a:r>
            <a:r>
              <a:rPr lang="en-US" sz="2800" spc="40" dirty="0">
                <a:solidFill>
                  <a:srgbClr val="232323"/>
                </a:solidFill>
                <a:latin typeface="Times New Roman" panose="02020603050405020304" pitchFamily="18" charset="0"/>
                <a:ea typeface="Times New Roman" panose="02020603050405020304" pitchFamily="18" charset="0"/>
              </a:rPr>
              <a:t> </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spc="-25" dirty="0">
                <a:solidFill>
                  <a:srgbClr val="232323"/>
                </a:solidFill>
                <a:latin typeface="Times New Roman" panose="02020603050405020304" pitchFamily="18" charset="0"/>
                <a:ea typeface="Times New Roman" panose="02020603050405020304" pitchFamily="18" charset="0"/>
              </a:rPr>
              <a:t>up</a:t>
            </a:r>
            <a:r>
              <a:rPr lang="en-US" sz="2800" spc="-20" dirty="0">
                <a:solidFill>
                  <a:srgbClr val="232323"/>
                </a:solidFill>
                <a:latin typeface="Times New Roman" panose="02020603050405020304" pitchFamily="18" charset="0"/>
                <a:ea typeface="Times New Roman" panose="02020603050405020304" pitchFamily="18" charset="0"/>
              </a:rPr>
              <a:t>e</a:t>
            </a:r>
            <a:r>
              <a:rPr lang="en-US" sz="2800" spc="-15" dirty="0">
                <a:solidFill>
                  <a:srgbClr val="232323"/>
                </a:solidFill>
                <a:latin typeface="Times New Roman" panose="02020603050405020304" pitchFamily="18" charset="0"/>
                <a:ea typeface="Times New Roman" panose="02020603050405020304" pitchFamily="18" charset="0"/>
              </a:rPr>
              <a:t>r</a:t>
            </a:r>
            <a:r>
              <a:rPr lang="en-US" sz="2800" spc="-25" dirty="0">
                <a:solidFill>
                  <a:srgbClr val="232323"/>
                </a:solidFill>
                <a:latin typeface="Times New Roman" panose="02020603050405020304" pitchFamily="18" charset="0"/>
                <a:ea typeface="Times New Roman" panose="02020603050405020304" pitchFamily="18" charset="0"/>
              </a:rPr>
              <a:t>v</a:t>
            </a:r>
            <a:r>
              <a:rPr lang="en-US" sz="2800" spc="-15" dirty="0">
                <a:solidFill>
                  <a:srgbClr val="232323"/>
                </a:solidFill>
                <a:latin typeface="Times New Roman" panose="02020603050405020304" pitchFamily="18" charset="0"/>
                <a:ea typeface="Times New Roman" panose="02020603050405020304" pitchFamily="18" charset="0"/>
              </a:rPr>
              <a:t>is</a:t>
            </a:r>
            <a:r>
              <a:rPr lang="en-US" sz="2800" spc="-25" dirty="0">
                <a:solidFill>
                  <a:srgbClr val="232323"/>
                </a:solidFill>
                <a:latin typeface="Times New Roman" panose="02020603050405020304" pitchFamily="18" charset="0"/>
                <a:ea typeface="Times New Roman" panose="02020603050405020304" pitchFamily="18" charset="0"/>
              </a:rPr>
              <a:t>o</a:t>
            </a:r>
            <a:r>
              <a:rPr lang="en-US" sz="2800" spc="-20" dirty="0">
                <a:solidFill>
                  <a:srgbClr val="232323"/>
                </a:solidFill>
                <a:latin typeface="Times New Roman" panose="02020603050405020304" pitchFamily="18" charset="0"/>
                <a:ea typeface="Times New Roman" panose="02020603050405020304" pitchFamily="18" charset="0"/>
              </a:rPr>
              <a:t>r</a:t>
            </a:r>
            <a:r>
              <a:rPr lang="en-US" sz="2800" dirty="0">
                <a:solidFill>
                  <a:srgbClr val="232323"/>
                </a:solidFill>
                <a:latin typeface="Times New Roman" panose="02020603050405020304" pitchFamily="18" charset="0"/>
                <a:ea typeface="Times New Roman" panose="02020603050405020304" pitchFamily="18" charset="0"/>
              </a:rPr>
              <a:t>s</a:t>
            </a:r>
            <a:r>
              <a:rPr lang="en-US" sz="2800" spc="190" dirty="0">
                <a:solidFill>
                  <a:srgbClr val="232323"/>
                </a:solidFill>
                <a:latin typeface="Times New Roman" panose="02020603050405020304" pitchFamily="18" charset="0"/>
                <a:ea typeface="Times New Roman" panose="02020603050405020304" pitchFamily="18" charset="0"/>
              </a:rPr>
              <a:t> </a:t>
            </a:r>
            <a:r>
              <a:rPr lang="en-US" sz="2800" dirty="0">
                <a:solidFill>
                  <a:srgbClr val="232323"/>
                </a:solidFill>
                <a:latin typeface="Times New Roman" panose="02020603050405020304" pitchFamily="18" charset="0"/>
                <a:ea typeface="Times New Roman" panose="02020603050405020304" pitchFamily="18" charset="0"/>
              </a:rPr>
              <a:t>a</a:t>
            </a:r>
            <a:r>
              <a:rPr lang="en-US" sz="2800" spc="-40" dirty="0">
                <a:solidFill>
                  <a:srgbClr val="232323"/>
                </a:solidFill>
                <a:latin typeface="Times New Roman" panose="02020603050405020304" pitchFamily="18" charset="0"/>
                <a:ea typeface="Times New Roman" panose="02020603050405020304" pitchFamily="18" charset="0"/>
              </a:rPr>
              <a:t>n</a:t>
            </a:r>
            <a:r>
              <a:rPr lang="en-US" sz="2800" dirty="0">
                <a:solidFill>
                  <a:srgbClr val="232323"/>
                </a:solidFill>
                <a:latin typeface="Times New Roman" panose="02020603050405020304" pitchFamily="18" charset="0"/>
                <a:ea typeface="Times New Roman" panose="02020603050405020304" pitchFamily="18" charset="0"/>
              </a:rPr>
              <a:t>d </a:t>
            </a:r>
          </a:p>
          <a:p>
            <a:pPr marL="244475" marR="2461895" algn="just">
              <a:lnSpc>
                <a:spcPts val="1300"/>
              </a:lnSpc>
              <a:spcBef>
                <a:spcPts val="0"/>
              </a:spcBef>
              <a:spcAft>
                <a:spcPts val="0"/>
              </a:spcAft>
            </a:pPr>
            <a:endParaRPr lang="en-US" sz="2800" spc="-20" dirty="0">
              <a:solidFill>
                <a:srgbClr val="232323"/>
              </a:solidFill>
              <a:latin typeface="Times New Roman" panose="02020603050405020304" pitchFamily="18" charset="0"/>
              <a:ea typeface="Times New Roman" panose="02020603050405020304" pitchFamily="18" charset="0"/>
            </a:endParaRPr>
          </a:p>
          <a:p>
            <a:pPr marL="244475" marR="2461895" algn="just">
              <a:lnSpc>
                <a:spcPts val="1300"/>
              </a:lnSpc>
              <a:spcBef>
                <a:spcPts val="0"/>
              </a:spcBef>
              <a:spcAft>
                <a:spcPts val="0"/>
              </a:spcAft>
            </a:pPr>
            <a:r>
              <a:rPr lang="en-US" sz="2800" spc="-20" dirty="0">
                <a:solidFill>
                  <a:srgbClr val="232323"/>
                </a:solidFill>
                <a:latin typeface="Times New Roman" panose="02020603050405020304" pitchFamily="18" charset="0"/>
                <a:ea typeface="Times New Roman" panose="02020603050405020304" pitchFamily="18" charset="0"/>
              </a:rPr>
              <a:t>      c</a:t>
            </a:r>
            <a:r>
              <a:rPr lang="en-US" sz="2800" spc="-25" dirty="0">
                <a:solidFill>
                  <a:srgbClr val="232323"/>
                </a:solidFill>
                <a:latin typeface="Times New Roman" panose="02020603050405020304" pitchFamily="18" charset="0"/>
                <a:ea typeface="Times New Roman" panose="02020603050405020304" pitchFamily="18" charset="0"/>
              </a:rPr>
              <a:t>o</a:t>
            </a:r>
            <a:r>
              <a:rPr lang="en-US" sz="2800" dirty="0">
                <a:solidFill>
                  <a:srgbClr val="232323"/>
                </a:solidFill>
                <a:latin typeface="Times New Roman" panose="02020603050405020304" pitchFamily="18" charset="0"/>
                <a:ea typeface="Times New Roman" panose="02020603050405020304" pitchFamily="18" charset="0"/>
              </a:rPr>
              <a:t>l</a:t>
            </a:r>
            <a:r>
              <a:rPr lang="en-US" sz="2800" spc="-25" dirty="0">
                <a:solidFill>
                  <a:srgbClr val="232323"/>
                </a:solidFill>
                <a:latin typeface="Times New Roman" panose="02020603050405020304" pitchFamily="18" charset="0"/>
                <a:ea typeface="Times New Roman" panose="02020603050405020304" pitchFamily="18" charset="0"/>
              </a:rPr>
              <a:t>l</a:t>
            </a:r>
            <a:r>
              <a:rPr lang="en-US" sz="2800" spc="-20" dirty="0">
                <a:solidFill>
                  <a:srgbClr val="232323"/>
                </a:solidFill>
                <a:latin typeface="Times New Roman" panose="02020603050405020304" pitchFamily="18" charset="0"/>
                <a:ea typeface="Times New Roman" panose="02020603050405020304" pitchFamily="18" charset="0"/>
              </a:rPr>
              <a:t>ea</a:t>
            </a:r>
            <a:r>
              <a:rPr lang="en-US" sz="2800" spc="-25" dirty="0">
                <a:solidFill>
                  <a:srgbClr val="232323"/>
                </a:solidFill>
                <a:latin typeface="Times New Roman" panose="02020603050405020304" pitchFamily="18" charset="0"/>
                <a:ea typeface="Times New Roman" panose="02020603050405020304" pitchFamily="18" charset="0"/>
              </a:rPr>
              <a:t>gu</a:t>
            </a:r>
            <a:r>
              <a:rPr lang="en-US" sz="2800" spc="-20" dirty="0">
                <a:solidFill>
                  <a:srgbClr val="232323"/>
                </a:solidFill>
                <a:latin typeface="Times New Roman" panose="02020603050405020304" pitchFamily="18" charset="0"/>
                <a:ea typeface="Times New Roman" panose="02020603050405020304" pitchFamily="18" charset="0"/>
              </a:rPr>
              <a:t>e</a:t>
            </a:r>
            <a:r>
              <a:rPr lang="en-US" sz="2800" dirty="0">
                <a:solidFill>
                  <a:srgbClr val="3B3B3B"/>
                </a:solidFill>
                <a:latin typeface="Times New Roman" panose="02020603050405020304" pitchFamily="18" charset="0"/>
                <a:ea typeface="Times New Roman" panose="02020603050405020304" pitchFamily="18" charset="0"/>
              </a:rPr>
              <a:t>s</a:t>
            </a:r>
            <a:endParaRPr lang="en-US" sz="2800" dirty="0">
              <a:latin typeface="Times New Roman" panose="02020603050405020304" pitchFamily="18" charset="0"/>
              <a:ea typeface="Times New Roman" panose="02020603050405020304" pitchFamily="18" charset="0"/>
            </a:endParaRPr>
          </a:p>
          <a:p>
            <a:pPr marL="244475" marR="3693795" algn="just">
              <a:spcBef>
                <a:spcPts val="10"/>
              </a:spcBef>
              <a:spcAft>
                <a:spcPts val="0"/>
              </a:spcAft>
            </a:pPr>
            <a:r>
              <a:rPr lang="en-US" sz="2800" dirty="0">
                <a:solidFill>
                  <a:srgbClr val="020202"/>
                </a:solidFill>
                <a:latin typeface="Times New Roman" panose="02020603050405020304" pitchFamily="18" charset="0"/>
                <a:ea typeface="Times New Roman" panose="02020603050405020304" pitchFamily="18" charset="0"/>
              </a:rPr>
              <a:t>•   </a:t>
            </a:r>
            <a:r>
              <a:rPr lang="en-US" sz="2800" spc="155" dirty="0">
                <a:solidFill>
                  <a:srgbClr val="020202"/>
                </a:solidFill>
                <a:latin typeface="Times New Roman" panose="02020603050405020304" pitchFamily="18" charset="0"/>
                <a:ea typeface="Times New Roman" panose="02020603050405020304" pitchFamily="18" charset="0"/>
              </a:rPr>
              <a:t> </a:t>
            </a:r>
            <a:r>
              <a:rPr lang="en-US" sz="2800" spc="-25" dirty="0">
                <a:solidFill>
                  <a:srgbClr val="232323"/>
                </a:solidFill>
                <a:latin typeface="Times New Roman" panose="02020603050405020304" pitchFamily="18" charset="0"/>
                <a:ea typeface="Times New Roman" panose="02020603050405020304" pitchFamily="18" charset="0"/>
              </a:rPr>
              <a:t>Ob</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dirty="0">
                <a:solidFill>
                  <a:srgbClr val="232323"/>
                </a:solidFill>
                <a:latin typeface="Times New Roman" panose="02020603050405020304" pitchFamily="18" charset="0"/>
                <a:ea typeface="Times New Roman" panose="02020603050405020304" pitchFamily="18" charset="0"/>
              </a:rPr>
              <a:t>i</a:t>
            </a:r>
            <a:r>
              <a:rPr lang="en-US" sz="2800" spc="-35" dirty="0">
                <a:solidFill>
                  <a:srgbClr val="232323"/>
                </a:solidFill>
                <a:latin typeface="Times New Roman" panose="02020603050405020304" pitchFamily="18" charset="0"/>
                <a:ea typeface="Times New Roman" panose="02020603050405020304" pitchFamily="18" charset="0"/>
              </a:rPr>
              <a:t>n</a:t>
            </a:r>
            <a:r>
              <a:rPr lang="en-US" sz="2800" dirty="0">
                <a:solidFill>
                  <a:srgbClr val="232323"/>
                </a:solidFill>
                <a:latin typeface="Times New Roman" panose="02020603050405020304" pitchFamily="18" charset="0"/>
                <a:ea typeface="Times New Roman" panose="02020603050405020304" pitchFamily="18" charset="0"/>
              </a:rPr>
              <a:t>i</a:t>
            </a:r>
            <a:r>
              <a:rPr lang="en-US" sz="2800" spc="-40" dirty="0">
                <a:solidFill>
                  <a:srgbClr val="232323"/>
                </a:solidFill>
                <a:latin typeface="Times New Roman" panose="02020603050405020304" pitchFamily="18" charset="0"/>
                <a:ea typeface="Times New Roman" panose="02020603050405020304" pitchFamily="18" charset="0"/>
              </a:rPr>
              <a:t>n</a:t>
            </a:r>
            <a:r>
              <a:rPr lang="en-US" sz="2800" dirty="0">
                <a:solidFill>
                  <a:srgbClr val="3B3B3B"/>
                </a:solidFill>
                <a:latin typeface="Times New Roman" panose="02020603050405020304" pitchFamily="18" charset="0"/>
                <a:ea typeface="Times New Roman" panose="02020603050405020304" pitchFamily="18" charset="0"/>
              </a:rPr>
              <a:t>g</a:t>
            </a:r>
            <a:r>
              <a:rPr lang="en-US" sz="2800" spc="150" dirty="0">
                <a:solidFill>
                  <a:srgbClr val="3B3B3B"/>
                </a:solidFill>
                <a:latin typeface="Times New Roman" panose="02020603050405020304" pitchFamily="18" charset="0"/>
                <a:ea typeface="Times New Roman" panose="02020603050405020304" pitchFamily="18" charset="0"/>
              </a:rPr>
              <a:t> </a:t>
            </a:r>
            <a:r>
              <a:rPr lang="en-US" sz="2800" spc="-20" dirty="0">
                <a:solidFill>
                  <a:srgbClr val="232323"/>
                </a:solidFill>
                <a:latin typeface="Times New Roman" panose="02020603050405020304" pitchFamily="18" charset="0"/>
                <a:ea typeface="Times New Roman" panose="02020603050405020304" pitchFamily="18" charset="0"/>
              </a:rPr>
              <a:t>c</a:t>
            </a:r>
            <a:r>
              <a:rPr lang="en-US" sz="2800" spc="-25" dirty="0">
                <a:solidFill>
                  <a:srgbClr val="232323"/>
                </a:solidFill>
                <a:latin typeface="Times New Roman" panose="02020603050405020304" pitchFamily="18" charset="0"/>
                <a:ea typeface="Times New Roman" panose="02020603050405020304" pitchFamily="18" charset="0"/>
              </a:rPr>
              <a:t>o</a:t>
            </a:r>
            <a:r>
              <a:rPr lang="en-US" sz="2800" dirty="0">
                <a:solidFill>
                  <a:srgbClr val="232323"/>
                </a:solidFill>
                <a:latin typeface="Times New Roman" panose="02020603050405020304" pitchFamily="18" charset="0"/>
                <a:ea typeface="Times New Roman" panose="02020603050405020304" pitchFamily="18" charset="0"/>
              </a:rPr>
              <a:t>m</a:t>
            </a:r>
            <a:r>
              <a:rPr lang="en-US" sz="2800" spc="-75" dirty="0">
                <a:solidFill>
                  <a:srgbClr val="232323"/>
                </a:solidFill>
                <a:latin typeface="Times New Roman" panose="02020603050405020304" pitchFamily="18" charset="0"/>
                <a:ea typeface="Times New Roman" panose="02020603050405020304" pitchFamily="18" charset="0"/>
              </a:rPr>
              <a:t>m</a:t>
            </a:r>
            <a:r>
              <a:rPr lang="en-US" sz="2800" spc="-20" dirty="0">
                <a:solidFill>
                  <a:srgbClr val="232323"/>
                </a:solidFill>
                <a:latin typeface="Times New Roman" panose="02020603050405020304" pitchFamily="18" charset="0"/>
                <a:ea typeface="Times New Roman" panose="02020603050405020304" pitchFamily="18" charset="0"/>
              </a:rPr>
              <a:t>en</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dirty="0">
                <a:solidFill>
                  <a:srgbClr val="3B3B3B"/>
                </a:solidFill>
                <a:latin typeface="Times New Roman" panose="02020603050405020304" pitchFamily="18" charset="0"/>
                <a:ea typeface="Times New Roman" panose="02020603050405020304" pitchFamily="18" charset="0"/>
              </a:rPr>
              <a:t>s</a:t>
            </a:r>
            <a:r>
              <a:rPr lang="en-US" sz="2800" spc="200" dirty="0">
                <a:solidFill>
                  <a:srgbClr val="3B3B3B"/>
                </a:solidFill>
                <a:latin typeface="Times New Roman" panose="02020603050405020304" pitchFamily="18" charset="0"/>
                <a:ea typeface="Times New Roman" panose="02020603050405020304" pitchFamily="18" charset="0"/>
              </a:rPr>
              <a:t> </a:t>
            </a:r>
            <a:r>
              <a:rPr lang="en-US" sz="2800" dirty="0">
                <a:solidFill>
                  <a:srgbClr val="232323"/>
                </a:solidFill>
                <a:latin typeface="Times New Roman" panose="02020603050405020304" pitchFamily="18" charset="0"/>
                <a:ea typeface="Times New Roman" panose="02020603050405020304" pitchFamily="18" charset="0"/>
              </a:rPr>
              <a:t>f</a:t>
            </a:r>
            <a:r>
              <a:rPr lang="en-US" sz="2800" spc="-30" dirty="0">
                <a:solidFill>
                  <a:srgbClr val="232323"/>
                </a:solidFill>
                <a:latin typeface="Times New Roman" panose="02020603050405020304" pitchFamily="18" charset="0"/>
                <a:ea typeface="Times New Roman" panose="02020603050405020304" pitchFamily="18" charset="0"/>
              </a:rPr>
              <a:t>r</a:t>
            </a:r>
            <a:r>
              <a:rPr lang="en-US" sz="2800" spc="-25" dirty="0">
                <a:solidFill>
                  <a:srgbClr val="232323"/>
                </a:solidFill>
                <a:latin typeface="Times New Roman" panose="02020603050405020304" pitchFamily="18" charset="0"/>
                <a:ea typeface="Times New Roman" panose="02020603050405020304" pitchFamily="18" charset="0"/>
              </a:rPr>
              <a:t>o</a:t>
            </a:r>
            <a:r>
              <a:rPr lang="en-US" sz="2800" dirty="0">
                <a:solidFill>
                  <a:srgbClr val="232323"/>
                </a:solidFill>
                <a:latin typeface="Times New Roman" panose="02020603050405020304" pitchFamily="18" charset="0"/>
                <a:ea typeface="Times New Roman" panose="02020603050405020304" pitchFamily="18" charset="0"/>
              </a:rPr>
              <a:t>m</a:t>
            </a:r>
            <a:r>
              <a:rPr lang="en-US" sz="2800" spc="15" dirty="0">
                <a:solidFill>
                  <a:srgbClr val="232323"/>
                </a:solidFill>
                <a:latin typeface="Times New Roman" panose="02020603050405020304" pitchFamily="18" charset="0"/>
                <a:ea typeface="Times New Roman" panose="02020603050405020304" pitchFamily="18" charset="0"/>
              </a:rPr>
              <a:t> </a:t>
            </a:r>
            <a:r>
              <a:rPr lang="en-US" sz="2800" dirty="0">
                <a:solidFill>
                  <a:srgbClr val="232323"/>
                </a:solidFill>
                <a:latin typeface="Times New Roman" panose="02020603050405020304" pitchFamily="18" charset="0"/>
                <a:ea typeface="Times New Roman" panose="02020603050405020304" pitchFamily="18" charset="0"/>
              </a:rPr>
              <a:t>c</a:t>
            </a:r>
            <a:r>
              <a:rPr lang="en-US" sz="2800" spc="-35" dirty="0">
                <a:solidFill>
                  <a:srgbClr val="232323"/>
                </a:solidFill>
                <a:latin typeface="Times New Roman" panose="02020603050405020304" pitchFamily="18" charset="0"/>
                <a:ea typeface="Times New Roman" panose="02020603050405020304" pitchFamily="18" charset="0"/>
              </a:rPr>
              <a:t>l</a:t>
            </a:r>
            <a:r>
              <a:rPr lang="en-US" sz="2800" spc="-10" dirty="0">
                <a:solidFill>
                  <a:srgbClr val="232323"/>
                </a:solidFill>
                <a:latin typeface="Times New Roman" panose="02020603050405020304" pitchFamily="18" charset="0"/>
                <a:ea typeface="Times New Roman" panose="02020603050405020304" pitchFamily="18" charset="0"/>
              </a:rPr>
              <a:t>i</a:t>
            </a:r>
            <a:r>
              <a:rPr lang="en-US" sz="2800" spc="-20" dirty="0">
                <a:solidFill>
                  <a:srgbClr val="232323"/>
                </a:solidFill>
                <a:latin typeface="Times New Roman" panose="02020603050405020304" pitchFamily="18" charset="0"/>
                <a:ea typeface="Times New Roman" panose="02020603050405020304" pitchFamily="18" charset="0"/>
              </a:rPr>
              <a:t>e</a:t>
            </a:r>
            <a:r>
              <a:rPr lang="en-US" sz="2800" spc="-25" dirty="0">
                <a:solidFill>
                  <a:srgbClr val="232323"/>
                </a:solidFill>
                <a:latin typeface="Times New Roman" panose="02020603050405020304" pitchFamily="18" charset="0"/>
                <a:ea typeface="Times New Roman" panose="02020603050405020304" pitchFamily="18" charset="0"/>
              </a:rPr>
              <a:t>n</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dirty="0">
                <a:solidFill>
                  <a:srgbClr val="3B3B3B"/>
                </a:solidFill>
                <a:latin typeface="Times New Roman" panose="02020603050405020304" pitchFamily="18" charset="0"/>
                <a:ea typeface="Times New Roman" panose="02020603050405020304" pitchFamily="18" charset="0"/>
              </a:rPr>
              <a:t>s</a:t>
            </a:r>
          </a:p>
          <a:p>
            <a:pPr marL="244475" marR="3693795" algn="just">
              <a:spcBef>
                <a:spcPts val="10"/>
              </a:spcBef>
              <a:spcAft>
                <a:spcPts val="0"/>
              </a:spcAft>
            </a:pPr>
            <a:endParaRPr lang="en-US" sz="2800" dirty="0">
              <a:latin typeface="Times New Roman" panose="02020603050405020304" pitchFamily="18" charset="0"/>
              <a:ea typeface="Times New Roman" panose="02020603050405020304" pitchFamily="18" charset="0"/>
            </a:endParaRPr>
          </a:p>
          <a:p>
            <a:pPr marL="244475" marR="3020060" algn="just">
              <a:lnSpc>
                <a:spcPts val="1300"/>
              </a:lnSpc>
              <a:spcBef>
                <a:spcPts val="0"/>
              </a:spcBef>
              <a:spcAft>
                <a:spcPts val="0"/>
              </a:spcAft>
            </a:pPr>
            <a:r>
              <a:rPr lang="en-US" sz="2800" dirty="0">
                <a:solidFill>
                  <a:srgbClr val="020202"/>
                </a:solidFill>
                <a:latin typeface="Times New Roman" panose="02020603050405020304" pitchFamily="18" charset="0"/>
                <a:ea typeface="Times New Roman" panose="02020603050405020304" pitchFamily="18" charset="0"/>
              </a:rPr>
              <a:t>•   </a:t>
            </a:r>
            <a:r>
              <a:rPr lang="en-US" sz="2800" spc="155" dirty="0">
                <a:solidFill>
                  <a:srgbClr val="020202"/>
                </a:solidFill>
                <a:latin typeface="Times New Roman" panose="02020603050405020304" pitchFamily="18" charset="0"/>
                <a:ea typeface="Times New Roman" panose="02020603050405020304" pitchFamily="18" charset="0"/>
              </a:rPr>
              <a:t> </a:t>
            </a:r>
            <a:r>
              <a:rPr lang="en-US" sz="2800" spc="-25" dirty="0">
                <a:solidFill>
                  <a:srgbClr val="232323"/>
                </a:solidFill>
                <a:latin typeface="Times New Roman" panose="02020603050405020304" pitchFamily="18" charset="0"/>
                <a:ea typeface="Times New Roman" panose="02020603050405020304" pitchFamily="18" charset="0"/>
              </a:rPr>
              <a:t>U</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dirty="0">
                <a:solidFill>
                  <a:srgbClr val="232323"/>
                </a:solidFill>
                <a:latin typeface="Times New Roman" panose="02020603050405020304" pitchFamily="18" charset="0"/>
                <a:ea typeface="Times New Roman" panose="02020603050405020304" pitchFamily="18" charset="0"/>
              </a:rPr>
              <a:t>i</a:t>
            </a:r>
            <a:r>
              <a:rPr lang="en-US" sz="2800" spc="-35" dirty="0">
                <a:solidFill>
                  <a:srgbClr val="232323"/>
                </a:solidFill>
                <a:latin typeface="Times New Roman" panose="02020603050405020304" pitchFamily="18" charset="0"/>
                <a:ea typeface="Times New Roman" panose="02020603050405020304" pitchFamily="18" charset="0"/>
              </a:rPr>
              <a:t>n</a:t>
            </a:r>
            <a:r>
              <a:rPr lang="en-US" sz="2800" dirty="0">
                <a:solidFill>
                  <a:srgbClr val="232323"/>
                </a:solidFill>
                <a:latin typeface="Times New Roman" panose="02020603050405020304" pitchFamily="18" charset="0"/>
                <a:ea typeface="Times New Roman" panose="02020603050405020304" pitchFamily="18" charset="0"/>
              </a:rPr>
              <a:t>g</a:t>
            </a:r>
            <a:r>
              <a:rPr lang="en-US" sz="2800" spc="50" dirty="0">
                <a:solidFill>
                  <a:srgbClr val="232323"/>
                </a:solidFill>
                <a:latin typeface="Times New Roman" panose="02020603050405020304" pitchFamily="18" charset="0"/>
                <a:ea typeface="Times New Roman" panose="02020603050405020304" pitchFamily="18" charset="0"/>
              </a:rPr>
              <a:t> </a:t>
            </a:r>
            <a:r>
              <a:rPr lang="en-US" sz="2800" spc="-20" dirty="0">
                <a:solidFill>
                  <a:srgbClr val="232323"/>
                </a:solidFill>
                <a:latin typeface="Times New Roman" panose="02020603050405020304" pitchFamily="18" charset="0"/>
                <a:ea typeface="Times New Roman" panose="02020603050405020304" pitchFamily="18" charset="0"/>
              </a:rPr>
              <a:t>pe</a:t>
            </a:r>
            <a:r>
              <a:rPr lang="en-US" sz="2800" spc="-15" dirty="0">
                <a:solidFill>
                  <a:srgbClr val="232323"/>
                </a:solidFill>
                <a:latin typeface="Times New Roman" panose="02020603050405020304" pitchFamily="18" charset="0"/>
                <a:ea typeface="Times New Roman" panose="02020603050405020304" pitchFamily="18" charset="0"/>
              </a:rPr>
              <a:t>r</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spc="-25" dirty="0">
                <a:solidFill>
                  <a:srgbClr val="232323"/>
                </a:solidFill>
                <a:latin typeface="Times New Roman" panose="02020603050405020304" pitchFamily="18" charset="0"/>
                <a:ea typeface="Times New Roman" panose="02020603050405020304" pitchFamily="18" charset="0"/>
              </a:rPr>
              <a:t>on</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dirty="0">
                <a:solidFill>
                  <a:srgbClr val="232323"/>
                </a:solidFill>
                <a:latin typeface="Times New Roman" panose="02020603050405020304" pitchFamily="18" charset="0"/>
                <a:ea typeface="Times New Roman" panose="02020603050405020304" pitchFamily="18" charset="0"/>
              </a:rPr>
              <a:t>l</a:t>
            </a:r>
            <a:r>
              <a:rPr lang="en-US" sz="2800" spc="145" dirty="0">
                <a:solidFill>
                  <a:srgbClr val="232323"/>
                </a:solidFill>
                <a:latin typeface="Times New Roman" panose="02020603050405020304" pitchFamily="18" charset="0"/>
                <a:ea typeface="Times New Roman" panose="02020603050405020304" pitchFamily="18" charset="0"/>
              </a:rPr>
              <a:t> </a:t>
            </a:r>
            <a:r>
              <a:rPr lang="en-US" sz="2800" spc="-15" dirty="0">
                <a:solidFill>
                  <a:srgbClr val="232323"/>
                </a:solidFill>
                <a:latin typeface="Times New Roman" panose="02020603050405020304" pitchFamily="18" charset="0"/>
                <a:ea typeface="Times New Roman" panose="02020603050405020304" pitchFamily="18" charset="0"/>
              </a:rPr>
              <a:t>r</a:t>
            </a:r>
            <a:r>
              <a:rPr lang="en-US" sz="2800" spc="-20" dirty="0">
                <a:solidFill>
                  <a:srgbClr val="232323"/>
                </a:solidFill>
                <a:latin typeface="Times New Roman" panose="02020603050405020304" pitchFamily="18" charset="0"/>
                <a:ea typeface="Times New Roman" panose="02020603050405020304" pitchFamily="18" charset="0"/>
              </a:rPr>
              <a:t>e</a:t>
            </a:r>
            <a:r>
              <a:rPr lang="en-US" sz="2800" dirty="0">
                <a:solidFill>
                  <a:srgbClr val="232323"/>
                </a:solidFill>
                <a:latin typeface="Times New Roman" panose="02020603050405020304" pitchFamily="18" charset="0"/>
                <a:ea typeface="Times New Roman" panose="02020603050405020304" pitchFamily="18" charset="0"/>
              </a:rPr>
              <a:t>f</a:t>
            </a:r>
            <a:r>
              <a:rPr lang="en-US" sz="2800" spc="-30" dirty="0">
                <a:solidFill>
                  <a:srgbClr val="232323"/>
                </a:solidFill>
                <a:latin typeface="Times New Roman" panose="02020603050405020304" pitchFamily="18" charset="0"/>
                <a:ea typeface="Times New Roman" panose="02020603050405020304" pitchFamily="18" charset="0"/>
              </a:rPr>
              <a:t>l</a:t>
            </a:r>
            <a:r>
              <a:rPr lang="en-US" sz="2800" spc="-20" dirty="0">
                <a:solidFill>
                  <a:srgbClr val="232323"/>
                </a:solidFill>
                <a:latin typeface="Times New Roman" panose="02020603050405020304" pitchFamily="18" charset="0"/>
                <a:ea typeface="Times New Roman" panose="02020603050405020304" pitchFamily="18" charset="0"/>
              </a:rPr>
              <a:t>ec</a:t>
            </a:r>
            <a:r>
              <a:rPr lang="en-US" sz="2800" spc="-15" dirty="0">
                <a:solidFill>
                  <a:srgbClr val="232323"/>
                </a:solidFill>
                <a:latin typeface="Times New Roman" panose="02020603050405020304" pitchFamily="18" charset="0"/>
                <a:ea typeface="Times New Roman" panose="02020603050405020304" pitchFamily="18" charset="0"/>
              </a:rPr>
              <a:t>ti</a:t>
            </a:r>
            <a:r>
              <a:rPr lang="en-US" sz="2800" spc="-25" dirty="0">
                <a:solidFill>
                  <a:srgbClr val="232323"/>
                </a:solidFill>
                <a:latin typeface="Times New Roman" panose="02020603050405020304" pitchFamily="18" charset="0"/>
                <a:ea typeface="Times New Roman" panose="02020603050405020304" pitchFamily="18" charset="0"/>
              </a:rPr>
              <a:t>v</a:t>
            </a:r>
            <a:r>
              <a:rPr lang="en-US" sz="2800" dirty="0">
                <a:solidFill>
                  <a:srgbClr val="232323"/>
                </a:solidFill>
                <a:latin typeface="Times New Roman" panose="02020603050405020304" pitchFamily="18" charset="0"/>
                <a:ea typeface="Times New Roman" panose="02020603050405020304" pitchFamily="18" charset="0"/>
              </a:rPr>
              <a:t>e</a:t>
            </a:r>
            <a:r>
              <a:rPr lang="en-US" sz="2800" spc="205" dirty="0">
                <a:solidFill>
                  <a:srgbClr val="232323"/>
                </a:solidFill>
                <a:latin typeface="Times New Roman" panose="02020603050405020304" pitchFamily="18" charset="0"/>
                <a:ea typeface="Times New Roman" panose="02020603050405020304" pitchFamily="18" charset="0"/>
              </a:rPr>
              <a:t> </a:t>
            </a:r>
            <a:r>
              <a:rPr lang="en-US" sz="2800" spc="-20" dirty="0">
                <a:solidFill>
                  <a:srgbClr val="232323"/>
                </a:solidFill>
                <a:latin typeface="Times New Roman" panose="02020603050405020304" pitchFamily="18" charset="0"/>
                <a:ea typeface="Times New Roman" panose="02020603050405020304" pitchFamily="18" charset="0"/>
              </a:rPr>
              <a:t>be</a:t>
            </a:r>
            <a:r>
              <a:rPr lang="en-US" sz="2800" spc="-25" dirty="0">
                <a:solidFill>
                  <a:srgbClr val="232323"/>
                </a:solidFill>
                <a:latin typeface="Times New Roman" panose="02020603050405020304" pitchFamily="18" charset="0"/>
                <a:ea typeface="Times New Roman" panose="02020603050405020304" pitchFamily="18" charset="0"/>
              </a:rPr>
              <a:t>h</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spc="-25" dirty="0">
                <a:solidFill>
                  <a:srgbClr val="232323"/>
                </a:solidFill>
                <a:latin typeface="Times New Roman" panose="02020603050405020304" pitchFamily="18" charset="0"/>
                <a:ea typeface="Times New Roman" panose="02020603050405020304" pitchFamily="18" charset="0"/>
              </a:rPr>
              <a:t>v</a:t>
            </a:r>
            <a:r>
              <a:rPr lang="en-US" sz="2800" spc="-10" dirty="0">
                <a:solidFill>
                  <a:srgbClr val="232323"/>
                </a:solidFill>
                <a:latin typeface="Times New Roman" panose="02020603050405020304" pitchFamily="18" charset="0"/>
                <a:ea typeface="Times New Roman" panose="02020603050405020304" pitchFamily="18" charset="0"/>
              </a:rPr>
              <a:t>i</a:t>
            </a:r>
            <a:r>
              <a:rPr lang="en-US" sz="2800" spc="-25" dirty="0">
                <a:solidFill>
                  <a:srgbClr val="232323"/>
                </a:solidFill>
                <a:latin typeface="Times New Roman" panose="02020603050405020304" pitchFamily="18" charset="0"/>
                <a:ea typeface="Times New Roman" panose="02020603050405020304" pitchFamily="18" charset="0"/>
              </a:rPr>
              <a:t>o</a:t>
            </a:r>
            <a:r>
              <a:rPr lang="en-US" sz="2800" dirty="0">
                <a:solidFill>
                  <a:srgbClr val="232323"/>
                </a:solidFill>
                <a:latin typeface="Times New Roman" panose="02020603050405020304" pitchFamily="18" charset="0"/>
                <a:ea typeface="Times New Roman" panose="02020603050405020304" pitchFamily="18" charset="0"/>
              </a:rPr>
              <a:t>r</a:t>
            </a:r>
            <a:r>
              <a:rPr lang="en-US" sz="2800" spc="135" dirty="0">
                <a:solidFill>
                  <a:srgbClr val="232323"/>
                </a:solidFill>
                <a:latin typeface="Times New Roman" panose="02020603050405020304" pitchFamily="18" charset="0"/>
                <a:ea typeface="Times New Roman" panose="02020603050405020304" pitchFamily="18" charset="0"/>
              </a:rPr>
              <a:t> </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dirty="0">
                <a:solidFill>
                  <a:srgbClr val="232323"/>
                </a:solidFill>
                <a:latin typeface="Times New Roman" panose="02020603050405020304" pitchFamily="18" charset="0"/>
                <a:ea typeface="Times New Roman" panose="02020603050405020304" pitchFamily="18" charset="0"/>
              </a:rPr>
              <a:t>r</a:t>
            </a:r>
            <a:r>
              <a:rPr lang="en-US" sz="2800" spc="-30" dirty="0">
                <a:solidFill>
                  <a:srgbClr val="232323"/>
                </a:solidFill>
                <a:latin typeface="Times New Roman" panose="02020603050405020304" pitchFamily="18" charset="0"/>
                <a:ea typeface="Times New Roman" panose="02020603050405020304" pitchFamily="18" charset="0"/>
              </a:rPr>
              <a:t>a</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spc="-20" dirty="0">
                <a:solidFill>
                  <a:srgbClr val="232323"/>
                </a:solidFill>
                <a:latin typeface="Times New Roman" panose="02020603050405020304" pitchFamily="18" charset="0"/>
                <a:ea typeface="Times New Roman" panose="02020603050405020304" pitchFamily="18" charset="0"/>
              </a:rPr>
              <a:t>e</a:t>
            </a:r>
            <a:r>
              <a:rPr lang="en-US" sz="2800" spc="-25" dirty="0">
                <a:solidFill>
                  <a:srgbClr val="232323"/>
                </a:solidFill>
                <a:latin typeface="Times New Roman" panose="02020603050405020304" pitchFamily="18" charset="0"/>
                <a:ea typeface="Times New Roman" panose="02020603050405020304" pitchFamily="18" charset="0"/>
              </a:rPr>
              <a:t>g</a:t>
            </a:r>
            <a:r>
              <a:rPr lang="en-US" sz="2800" spc="-10" dirty="0">
                <a:solidFill>
                  <a:srgbClr val="232323"/>
                </a:solidFill>
                <a:latin typeface="Times New Roman" panose="02020603050405020304" pitchFamily="18" charset="0"/>
                <a:ea typeface="Times New Roman" panose="02020603050405020304" pitchFamily="18" charset="0"/>
              </a:rPr>
              <a:t>i</a:t>
            </a:r>
            <a:r>
              <a:rPr lang="en-US" sz="2800" spc="-20" dirty="0">
                <a:solidFill>
                  <a:srgbClr val="232323"/>
                </a:solidFill>
                <a:latin typeface="Times New Roman" panose="02020603050405020304" pitchFamily="18" charset="0"/>
                <a:ea typeface="Times New Roman" panose="02020603050405020304" pitchFamily="18" charset="0"/>
              </a:rPr>
              <a:t>e</a:t>
            </a:r>
            <a:r>
              <a:rPr lang="en-US" sz="2800" dirty="0">
                <a:solidFill>
                  <a:srgbClr val="3B3B3B"/>
                </a:solidFill>
                <a:latin typeface="Times New Roman" panose="02020603050405020304" pitchFamily="18" charset="0"/>
                <a:ea typeface="Times New Roman" panose="02020603050405020304" pitchFamily="18" charset="0"/>
              </a:rPr>
              <a:t>s</a:t>
            </a:r>
            <a:endParaRPr lang="en-US" sz="2800" dirty="0">
              <a:latin typeface="Times New Roman" panose="02020603050405020304" pitchFamily="18" charset="0"/>
              <a:ea typeface="Times New Roman" panose="02020603050405020304" pitchFamily="18" charset="0"/>
            </a:endParaRPr>
          </a:p>
          <a:p>
            <a:r>
              <a:rPr lang="en-US" sz="2800" dirty="0">
                <a:solidFill>
                  <a:srgbClr val="020202"/>
                </a:solidFill>
                <a:latin typeface="Times New Roman" panose="02020603050405020304" pitchFamily="18" charset="0"/>
                <a:ea typeface="Times New Roman" panose="02020603050405020304" pitchFamily="18" charset="0"/>
              </a:rPr>
              <a:t>   •    </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spc="-25" dirty="0">
                <a:solidFill>
                  <a:srgbClr val="232323"/>
                </a:solidFill>
                <a:latin typeface="Times New Roman" panose="02020603050405020304" pitchFamily="18" charset="0"/>
                <a:ea typeface="Times New Roman" panose="02020603050405020304" pitchFamily="18" charset="0"/>
              </a:rPr>
              <a:t>pp</a:t>
            </a:r>
            <a:r>
              <a:rPr lang="en-US" sz="2800" spc="-15" dirty="0">
                <a:solidFill>
                  <a:srgbClr val="232323"/>
                </a:solidFill>
                <a:latin typeface="Times New Roman" panose="02020603050405020304" pitchFamily="18" charset="0"/>
                <a:ea typeface="Times New Roman" panose="02020603050405020304" pitchFamily="18" charset="0"/>
              </a:rPr>
              <a:t>l</a:t>
            </a:r>
            <a:r>
              <a:rPr lang="en-US" sz="2800" spc="-20" dirty="0">
                <a:solidFill>
                  <a:srgbClr val="232323"/>
                </a:solidFill>
                <a:latin typeface="Times New Roman" panose="02020603050405020304" pitchFamily="18" charset="0"/>
                <a:ea typeface="Times New Roman" panose="02020603050405020304" pitchFamily="18" charset="0"/>
              </a:rPr>
              <a:t>y</a:t>
            </a:r>
            <a:r>
              <a:rPr lang="en-US" sz="2800" dirty="0">
                <a:solidFill>
                  <a:srgbClr val="232323"/>
                </a:solidFill>
                <a:latin typeface="Times New Roman" panose="02020603050405020304" pitchFamily="18" charset="0"/>
                <a:ea typeface="Times New Roman" panose="02020603050405020304" pitchFamily="18" charset="0"/>
              </a:rPr>
              <a:t>i</a:t>
            </a:r>
            <a:r>
              <a:rPr lang="en-US" sz="2800" spc="-35" dirty="0">
                <a:solidFill>
                  <a:srgbClr val="232323"/>
                </a:solidFill>
                <a:latin typeface="Times New Roman" panose="02020603050405020304" pitchFamily="18" charset="0"/>
                <a:ea typeface="Times New Roman" panose="02020603050405020304" pitchFamily="18" charset="0"/>
              </a:rPr>
              <a:t>n</a:t>
            </a:r>
            <a:r>
              <a:rPr lang="en-US" sz="2800" dirty="0">
                <a:solidFill>
                  <a:srgbClr val="3B3B3B"/>
                </a:solidFill>
                <a:latin typeface="Times New Roman" panose="02020603050405020304" pitchFamily="18" charset="0"/>
                <a:ea typeface="Times New Roman" panose="02020603050405020304" pitchFamily="18" charset="0"/>
              </a:rPr>
              <a:t>g</a:t>
            </a:r>
            <a:r>
              <a:rPr lang="en-US" sz="2800" spc="75" dirty="0">
                <a:solidFill>
                  <a:srgbClr val="3B3B3B"/>
                </a:solidFill>
                <a:latin typeface="Times New Roman" panose="02020603050405020304" pitchFamily="18" charset="0"/>
                <a:ea typeface="Times New Roman" panose="02020603050405020304" pitchFamily="18" charset="0"/>
              </a:rPr>
              <a:t> </a:t>
            </a:r>
            <a:r>
              <a:rPr lang="en-US" sz="2800" dirty="0">
                <a:solidFill>
                  <a:srgbClr val="232323"/>
                </a:solidFill>
                <a:latin typeface="Times New Roman" panose="02020603050405020304" pitchFamily="18" charset="0"/>
                <a:ea typeface="Times New Roman" panose="02020603050405020304" pitchFamily="18" charset="0"/>
              </a:rPr>
              <a:t>r</a:t>
            </a:r>
            <a:r>
              <a:rPr lang="en-US" sz="2800" spc="-40" dirty="0">
                <a:solidFill>
                  <a:srgbClr val="232323"/>
                </a:solidFill>
                <a:latin typeface="Times New Roman" panose="02020603050405020304" pitchFamily="18" charset="0"/>
                <a:ea typeface="Times New Roman" panose="02020603050405020304" pitchFamily="18" charset="0"/>
              </a:rPr>
              <a:t>o</a:t>
            </a:r>
            <a:r>
              <a:rPr lang="en-US" sz="2800" spc="-25" dirty="0">
                <a:solidFill>
                  <a:srgbClr val="232323"/>
                </a:solidFill>
                <a:latin typeface="Times New Roman" panose="02020603050405020304" pitchFamily="18" charset="0"/>
                <a:ea typeface="Times New Roman" panose="02020603050405020304" pitchFamily="18" charset="0"/>
              </a:rPr>
              <a:t>u</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dirty="0">
                <a:solidFill>
                  <a:srgbClr val="232323"/>
                </a:solidFill>
                <a:latin typeface="Times New Roman" panose="02020603050405020304" pitchFamily="18" charset="0"/>
                <a:ea typeface="Times New Roman" panose="02020603050405020304" pitchFamily="18" charset="0"/>
              </a:rPr>
              <a:t>i</a:t>
            </a:r>
            <a:r>
              <a:rPr lang="en-US" sz="2800" spc="-35" dirty="0">
                <a:solidFill>
                  <a:srgbClr val="232323"/>
                </a:solidFill>
                <a:latin typeface="Times New Roman" panose="02020603050405020304" pitchFamily="18" charset="0"/>
                <a:ea typeface="Times New Roman" panose="02020603050405020304" pitchFamily="18" charset="0"/>
              </a:rPr>
              <a:t>n</a:t>
            </a:r>
            <a:r>
              <a:rPr lang="en-US" sz="2800" dirty="0">
                <a:solidFill>
                  <a:srgbClr val="232323"/>
                </a:solidFill>
                <a:latin typeface="Times New Roman" panose="02020603050405020304" pitchFamily="18" charset="0"/>
                <a:ea typeface="Times New Roman" panose="02020603050405020304" pitchFamily="18" charset="0"/>
              </a:rPr>
              <a:t>e</a:t>
            </a:r>
            <a:r>
              <a:rPr lang="en-US" sz="2800" spc="140" dirty="0">
                <a:solidFill>
                  <a:srgbClr val="232323"/>
                </a:solidFill>
                <a:latin typeface="Times New Roman" panose="02020603050405020304" pitchFamily="18" charset="0"/>
                <a:ea typeface="Times New Roman" panose="02020603050405020304" pitchFamily="18" charset="0"/>
              </a:rPr>
              <a:t> </a:t>
            </a:r>
            <a:r>
              <a:rPr lang="en-US" sz="2800" spc="-20" dirty="0">
                <a:solidFill>
                  <a:srgbClr val="232323"/>
                </a:solidFill>
                <a:latin typeface="Times New Roman" panose="02020603050405020304" pitchFamily="18" charset="0"/>
                <a:ea typeface="Times New Roman" panose="02020603050405020304" pitchFamily="18" charset="0"/>
              </a:rPr>
              <a:t>or</a:t>
            </a:r>
            <a:r>
              <a:rPr lang="en-US" sz="2800" spc="-25" dirty="0">
                <a:solidFill>
                  <a:srgbClr val="232323"/>
                </a:solidFill>
                <a:latin typeface="Times New Roman" panose="02020603050405020304" pitchFamily="18" charset="0"/>
                <a:ea typeface="Times New Roman" panose="02020603050405020304" pitchFamily="18" charset="0"/>
              </a:rPr>
              <a:t>g</a:t>
            </a:r>
            <a:r>
              <a:rPr lang="en-US" sz="2800" spc="-15" dirty="0">
                <a:solidFill>
                  <a:srgbClr val="232323"/>
                </a:solidFill>
                <a:latin typeface="Times New Roman" panose="02020603050405020304" pitchFamily="18" charset="0"/>
                <a:ea typeface="Times New Roman" panose="02020603050405020304" pitchFamily="18" charset="0"/>
              </a:rPr>
              <a:t>a</a:t>
            </a:r>
            <a:r>
              <a:rPr lang="en-US" sz="2800" dirty="0">
                <a:solidFill>
                  <a:srgbClr val="232323"/>
                </a:solidFill>
                <a:latin typeface="Times New Roman" panose="02020603050405020304" pitchFamily="18" charset="0"/>
                <a:ea typeface="Times New Roman" panose="02020603050405020304" pitchFamily="18" charset="0"/>
              </a:rPr>
              <a:t>n</a:t>
            </a:r>
            <a:r>
              <a:rPr lang="en-US" sz="2800" spc="-40" dirty="0">
                <a:solidFill>
                  <a:srgbClr val="232323"/>
                </a:solidFill>
                <a:latin typeface="Times New Roman" panose="02020603050405020304" pitchFamily="18" charset="0"/>
                <a:ea typeface="Times New Roman" panose="02020603050405020304" pitchFamily="18" charset="0"/>
              </a:rPr>
              <a:t>i</a:t>
            </a:r>
            <a:r>
              <a:rPr lang="en-US" sz="2800" spc="-20" dirty="0">
                <a:solidFill>
                  <a:srgbClr val="3B3B3B"/>
                </a:solidFill>
                <a:latin typeface="Times New Roman" panose="02020603050405020304" pitchFamily="18" charset="0"/>
                <a:ea typeface="Times New Roman" panose="02020603050405020304" pitchFamily="18" charset="0"/>
              </a:rPr>
              <a:t>z</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spc="-10" dirty="0">
                <a:solidFill>
                  <a:srgbClr val="232323"/>
                </a:solidFill>
                <a:latin typeface="Times New Roman" panose="02020603050405020304" pitchFamily="18" charset="0"/>
                <a:ea typeface="Times New Roman" panose="02020603050405020304" pitchFamily="18" charset="0"/>
              </a:rPr>
              <a:t>i</a:t>
            </a:r>
            <a:r>
              <a:rPr lang="en-US" sz="2800" spc="-25" dirty="0">
                <a:solidFill>
                  <a:srgbClr val="232323"/>
                </a:solidFill>
                <a:latin typeface="Times New Roman" panose="02020603050405020304" pitchFamily="18" charset="0"/>
                <a:ea typeface="Times New Roman" panose="02020603050405020304" pitchFamily="18" charset="0"/>
              </a:rPr>
              <a:t>on</a:t>
            </a:r>
            <a:r>
              <a:rPr lang="en-US" sz="2800" spc="-20" dirty="0">
                <a:solidFill>
                  <a:srgbClr val="232323"/>
                </a:solidFill>
                <a:latin typeface="Times New Roman" panose="02020603050405020304" pitchFamily="18" charset="0"/>
                <a:ea typeface="Times New Roman" panose="02020603050405020304" pitchFamily="18" charset="0"/>
              </a:rPr>
              <a:t>a</a:t>
            </a:r>
            <a:r>
              <a:rPr lang="en-US" sz="2800" dirty="0">
                <a:solidFill>
                  <a:srgbClr val="232323"/>
                </a:solidFill>
                <a:latin typeface="Times New Roman" panose="02020603050405020304" pitchFamily="18" charset="0"/>
                <a:ea typeface="Times New Roman" panose="02020603050405020304" pitchFamily="18" charset="0"/>
              </a:rPr>
              <a:t>l</a:t>
            </a:r>
            <a:r>
              <a:rPr lang="en-US" sz="2800" spc="270" dirty="0">
                <a:solidFill>
                  <a:srgbClr val="232323"/>
                </a:solidFill>
                <a:latin typeface="Times New Roman" panose="02020603050405020304" pitchFamily="18" charset="0"/>
                <a:ea typeface="Times New Roman" panose="02020603050405020304" pitchFamily="18" charset="0"/>
              </a:rPr>
              <a:t> </a:t>
            </a:r>
            <a:r>
              <a:rPr lang="en-US" sz="2800" spc="-40" dirty="0">
                <a:solidFill>
                  <a:srgbClr val="232323"/>
                </a:solidFill>
                <a:latin typeface="Times New Roman" panose="02020603050405020304" pitchFamily="18" charset="0"/>
                <a:ea typeface="Times New Roman" panose="02020603050405020304" pitchFamily="18" charset="0"/>
              </a:rPr>
              <a:t>m</a:t>
            </a:r>
            <a:r>
              <a:rPr lang="en-US" sz="2800" spc="-15" dirty="0">
                <a:solidFill>
                  <a:srgbClr val="232323"/>
                </a:solidFill>
                <a:latin typeface="Times New Roman" panose="02020603050405020304" pitchFamily="18" charset="0"/>
                <a:ea typeface="Times New Roman" panose="02020603050405020304" pitchFamily="18" charset="0"/>
              </a:rPr>
              <a:t>et</a:t>
            </a:r>
            <a:r>
              <a:rPr lang="en-US" sz="2800" spc="-25" dirty="0">
                <a:solidFill>
                  <a:srgbClr val="232323"/>
                </a:solidFill>
                <a:latin typeface="Times New Roman" panose="02020603050405020304" pitchFamily="18" charset="0"/>
                <a:ea typeface="Times New Roman" panose="02020603050405020304" pitchFamily="18" charset="0"/>
              </a:rPr>
              <a:t>hod</a:t>
            </a:r>
            <a:r>
              <a:rPr lang="en-US" sz="2800" dirty="0">
                <a:solidFill>
                  <a:srgbClr val="3B3B3B"/>
                </a:solidFill>
                <a:latin typeface="Times New Roman" panose="02020603050405020304" pitchFamily="18" charset="0"/>
                <a:ea typeface="Times New Roman" panose="02020603050405020304" pitchFamily="18" charset="0"/>
              </a:rPr>
              <a:t>s</a:t>
            </a:r>
            <a:r>
              <a:rPr lang="en-US" sz="2800" spc="170" dirty="0">
                <a:solidFill>
                  <a:srgbClr val="3B3B3B"/>
                </a:solidFill>
                <a:latin typeface="Times New Roman" panose="02020603050405020304" pitchFamily="18" charset="0"/>
                <a:ea typeface="Times New Roman" panose="02020603050405020304" pitchFamily="18" charset="0"/>
              </a:rPr>
              <a:t> </a:t>
            </a:r>
            <a:r>
              <a:rPr lang="en-US" sz="2800" dirty="0">
                <a:solidFill>
                  <a:srgbClr val="232323"/>
                </a:solidFill>
                <a:latin typeface="Times New Roman" panose="02020603050405020304" pitchFamily="18" charset="0"/>
                <a:ea typeface="Times New Roman" panose="02020603050405020304" pitchFamily="18" charset="0"/>
              </a:rPr>
              <a:t>f</a:t>
            </a:r>
            <a:r>
              <a:rPr lang="en-US" sz="2800" spc="-40" dirty="0">
                <a:solidFill>
                  <a:srgbClr val="232323"/>
                </a:solidFill>
                <a:latin typeface="Times New Roman" panose="02020603050405020304" pitchFamily="18" charset="0"/>
                <a:ea typeface="Times New Roman" panose="02020603050405020304" pitchFamily="18" charset="0"/>
              </a:rPr>
              <a:t>o</a:t>
            </a:r>
            <a:r>
              <a:rPr lang="en-US" sz="2800" dirty="0">
                <a:solidFill>
                  <a:srgbClr val="232323"/>
                </a:solidFill>
                <a:latin typeface="Times New Roman" panose="02020603050405020304" pitchFamily="18" charset="0"/>
                <a:ea typeface="Times New Roman" panose="02020603050405020304" pitchFamily="18" charset="0"/>
              </a:rPr>
              <a:t>r</a:t>
            </a:r>
            <a:r>
              <a:rPr lang="en-US" sz="2800" spc="20" dirty="0">
                <a:solidFill>
                  <a:srgbClr val="232323"/>
                </a:solidFill>
                <a:latin typeface="Times New Roman" panose="02020603050405020304" pitchFamily="18" charset="0"/>
                <a:ea typeface="Times New Roman" panose="02020603050405020304" pitchFamily="18" charset="0"/>
              </a:rPr>
              <a:t> </a:t>
            </a:r>
            <a:r>
              <a:rPr lang="en-US" sz="2800" spc="-65" dirty="0">
                <a:solidFill>
                  <a:srgbClr val="232323"/>
                </a:solidFill>
                <a:latin typeface="Times New Roman" panose="02020603050405020304" pitchFamily="18" charset="0"/>
                <a:ea typeface="Times New Roman" panose="02020603050405020304" pitchFamily="18" charset="0"/>
              </a:rPr>
              <a:t>m</a:t>
            </a:r>
            <a:r>
              <a:rPr lang="en-US" sz="2800" spc="-25" dirty="0">
                <a:solidFill>
                  <a:srgbClr val="232323"/>
                </a:solidFill>
                <a:latin typeface="Times New Roman" panose="02020603050405020304" pitchFamily="18" charset="0"/>
                <a:ea typeface="Times New Roman" panose="02020603050405020304" pitchFamily="18" charset="0"/>
              </a:rPr>
              <a:t>on</a:t>
            </a:r>
            <a:r>
              <a:rPr lang="en-US" sz="2800" spc="-10" dirty="0">
                <a:solidFill>
                  <a:srgbClr val="232323"/>
                </a:solidFill>
                <a:latin typeface="Times New Roman" panose="02020603050405020304" pitchFamily="18" charset="0"/>
                <a:ea typeface="Times New Roman" panose="02020603050405020304" pitchFamily="18" charset="0"/>
              </a:rPr>
              <a:t>i</a:t>
            </a:r>
            <a:r>
              <a:rPr lang="en-US" sz="2800" spc="-15" dirty="0">
                <a:solidFill>
                  <a:srgbClr val="232323"/>
                </a:solidFill>
                <a:latin typeface="Times New Roman" panose="02020603050405020304" pitchFamily="18" charset="0"/>
                <a:ea typeface="Times New Roman" panose="02020603050405020304" pitchFamily="18" charset="0"/>
              </a:rPr>
              <a:t>t</a:t>
            </a:r>
            <a:r>
              <a:rPr lang="en-US" sz="2800" spc="-25" dirty="0">
                <a:solidFill>
                  <a:srgbClr val="232323"/>
                </a:solidFill>
                <a:latin typeface="Times New Roman" panose="02020603050405020304" pitchFamily="18" charset="0"/>
                <a:ea typeface="Times New Roman" panose="02020603050405020304" pitchFamily="18" charset="0"/>
              </a:rPr>
              <a:t>o</a:t>
            </a:r>
            <a:r>
              <a:rPr lang="en-US" sz="2800" spc="-20" dirty="0">
                <a:solidFill>
                  <a:srgbClr val="232323"/>
                </a:solidFill>
                <a:latin typeface="Times New Roman" panose="02020603050405020304" pitchFamily="18" charset="0"/>
                <a:ea typeface="Times New Roman" panose="02020603050405020304" pitchFamily="18" charset="0"/>
              </a:rPr>
              <a:t>r</a:t>
            </a:r>
            <a:r>
              <a:rPr lang="en-US" sz="2800" dirty="0">
                <a:solidFill>
                  <a:srgbClr val="232323"/>
                </a:solidFill>
                <a:latin typeface="Times New Roman" panose="02020603050405020304" pitchFamily="18" charset="0"/>
                <a:ea typeface="Times New Roman" panose="02020603050405020304" pitchFamily="18" charset="0"/>
              </a:rPr>
              <a:t>i</a:t>
            </a:r>
            <a:r>
              <a:rPr lang="en-US" sz="2800" spc="-35" dirty="0">
                <a:solidFill>
                  <a:srgbClr val="232323"/>
                </a:solidFill>
                <a:latin typeface="Times New Roman" panose="02020603050405020304" pitchFamily="18" charset="0"/>
                <a:ea typeface="Times New Roman" panose="02020603050405020304" pitchFamily="18" charset="0"/>
              </a:rPr>
              <a:t>n</a:t>
            </a:r>
            <a:r>
              <a:rPr lang="en-US" sz="2800" dirty="0">
                <a:solidFill>
                  <a:srgbClr val="232323"/>
                </a:solidFill>
                <a:latin typeface="Times New Roman" panose="02020603050405020304" pitchFamily="18" charset="0"/>
                <a:ea typeface="Times New Roman" panose="02020603050405020304" pitchFamily="18" charset="0"/>
              </a:rPr>
              <a:t>g</a:t>
            </a:r>
            <a:r>
              <a:rPr lang="en-US" sz="2800" spc="200" dirty="0">
                <a:solidFill>
                  <a:srgbClr val="232323"/>
                </a:solidFill>
                <a:latin typeface="Times New Roman" panose="02020603050405020304" pitchFamily="18" charset="0"/>
                <a:ea typeface="Times New Roman" panose="02020603050405020304" pitchFamily="18" charset="0"/>
              </a:rPr>
              <a:t> </a:t>
            </a:r>
            <a:r>
              <a:rPr lang="en-US" sz="2800" spc="-15" dirty="0">
                <a:solidFill>
                  <a:srgbClr val="3B3B3B"/>
                </a:solidFill>
                <a:latin typeface="Times New Roman" panose="02020603050405020304" pitchFamily="18" charset="0"/>
                <a:ea typeface="Times New Roman" panose="02020603050405020304" pitchFamily="18" charset="0"/>
              </a:rPr>
              <a:t>s</a:t>
            </a:r>
            <a:r>
              <a:rPr lang="en-US" sz="2800" spc="-20" dirty="0">
                <a:solidFill>
                  <a:srgbClr val="232323"/>
                </a:solidFill>
                <a:latin typeface="Times New Roman" panose="02020603050405020304" pitchFamily="18" charset="0"/>
                <a:ea typeface="Times New Roman" panose="02020603050405020304" pitchFamily="18" charset="0"/>
              </a:rPr>
              <a:t>e</a:t>
            </a:r>
            <a:r>
              <a:rPr lang="en-US" sz="2800" spc="-15" dirty="0">
                <a:solidFill>
                  <a:srgbClr val="232323"/>
                </a:solidFill>
                <a:latin typeface="Times New Roman" panose="02020603050405020304" pitchFamily="18" charset="0"/>
                <a:ea typeface="Times New Roman" panose="02020603050405020304" pitchFamily="18" charset="0"/>
              </a:rPr>
              <a:t>r</a:t>
            </a:r>
            <a:r>
              <a:rPr lang="en-US" sz="2800" spc="-20" dirty="0">
                <a:solidFill>
                  <a:srgbClr val="232323"/>
                </a:solidFill>
                <a:latin typeface="Times New Roman" panose="02020603050405020304" pitchFamily="18" charset="0"/>
                <a:ea typeface="Times New Roman" panose="02020603050405020304" pitchFamily="18" charset="0"/>
              </a:rPr>
              <a:t>v</a:t>
            </a:r>
            <a:r>
              <a:rPr lang="en-US" sz="2800" spc="-15" dirty="0">
                <a:solidFill>
                  <a:srgbClr val="232323"/>
                </a:solidFill>
                <a:latin typeface="Times New Roman" panose="02020603050405020304" pitchFamily="18" charset="0"/>
                <a:ea typeface="Times New Roman" panose="02020603050405020304" pitchFamily="18" charset="0"/>
              </a:rPr>
              <a:t>i</a:t>
            </a:r>
            <a:r>
              <a:rPr lang="en-US" sz="2800" spc="-20" dirty="0">
                <a:solidFill>
                  <a:srgbClr val="232323"/>
                </a:solidFill>
                <a:latin typeface="Times New Roman" panose="02020603050405020304" pitchFamily="18" charset="0"/>
                <a:ea typeface="Times New Roman" panose="02020603050405020304" pitchFamily="18" charset="0"/>
              </a:rPr>
              <a:t>c</a:t>
            </a:r>
            <a:r>
              <a:rPr lang="en-US" sz="2800" dirty="0">
                <a:solidFill>
                  <a:srgbClr val="232323"/>
                </a:solidFill>
                <a:latin typeface="Times New Roman" panose="02020603050405020304" pitchFamily="18" charset="0"/>
                <a:ea typeface="Times New Roman" panose="02020603050405020304" pitchFamily="18" charset="0"/>
              </a:rPr>
              <a:t>e</a:t>
            </a:r>
            <a:r>
              <a:rPr lang="en-US" sz="2800" spc="80" dirty="0">
                <a:solidFill>
                  <a:srgbClr val="232323"/>
                </a:solidFill>
                <a:latin typeface="Times New Roman" panose="02020603050405020304" pitchFamily="18" charset="0"/>
                <a:ea typeface="Times New Roman" panose="02020603050405020304" pitchFamily="18" charset="0"/>
              </a:rPr>
              <a:t>  </a:t>
            </a:r>
          </a:p>
          <a:p>
            <a:r>
              <a:rPr lang="en-US" sz="2800" spc="80" dirty="0">
                <a:solidFill>
                  <a:srgbClr val="232323"/>
                </a:solidFill>
                <a:latin typeface="Times New Roman" panose="02020603050405020304" pitchFamily="18" charset="0"/>
                <a:ea typeface="Times New Roman" panose="02020603050405020304" pitchFamily="18" charset="0"/>
              </a:rPr>
              <a:t>       </a:t>
            </a:r>
            <a:r>
              <a:rPr lang="en-US" sz="2800" spc="-20" dirty="0">
                <a:solidFill>
                  <a:srgbClr val="232323"/>
                </a:solidFill>
                <a:latin typeface="Times New Roman" panose="02020603050405020304" pitchFamily="18" charset="0"/>
                <a:ea typeface="Times New Roman" panose="02020603050405020304" pitchFamily="18" charset="0"/>
              </a:rPr>
              <a:t>de</a:t>
            </a:r>
            <a:r>
              <a:rPr lang="en-US" sz="2800" dirty="0">
                <a:solidFill>
                  <a:srgbClr val="232323"/>
                </a:solidFill>
                <a:latin typeface="Times New Roman" panose="02020603050405020304" pitchFamily="18" charset="0"/>
                <a:ea typeface="Times New Roman" panose="02020603050405020304" pitchFamily="18" charset="0"/>
              </a:rPr>
              <a:t>l</a:t>
            </a:r>
            <a:r>
              <a:rPr lang="en-US" sz="2800" spc="-25" dirty="0">
                <a:solidFill>
                  <a:srgbClr val="232323"/>
                </a:solidFill>
                <a:latin typeface="Times New Roman" panose="02020603050405020304" pitchFamily="18" charset="0"/>
                <a:ea typeface="Times New Roman" panose="02020603050405020304" pitchFamily="18" charset="0"/>
              </a:rPr>
              <a:t>iv</a:t>
            </a:r>
            <a:r>
              <a:rPr lang="en-US" sz="2800" spc="-20" dirty="0">
                <a:solidFill>
                  <a:srgbClr val="232323"/>
                </a:solidFill>
                <a:latin typeface="Times New Roman" panose="02020603050405020304" pitchFamily="18" charset="0"/>
                <a:ea typeface="Times New Roman" panose="02020603050405020304" pitchFamily="18" charset="0"/>
              </a:rPr>
              <a:t>e</a:t>
            </a:r>
            <a:r>
              <a:rPr lang="en-US" sz="2800" spc="-15" dirty="0">
                <a:solidFill>
                  <a:srgbClr val="232323"/>
                </a:solidFill>
                <a:latin typeface="Times New Roman" panose="02020603050405020304" pitchFamily="18" charset="0"/>
                <a:ea typeface="Times New Roman" panose="02020603050405020304" pitchFamily="18" charset="0"/>
              </a:rPr>
              <a:t>r</a:t>
            </a:r>
            <a:r>
              <a:rPr lang="en-US" sz="2800" spc="-25" dirty="0">
                <a:solidFill>
                  <a:srgbClr val="232323"/>
                </a:solidFill>
                <a:latin typeface="Times New Roman" panose="02020603050405020304" pitchFamily="18" charset="0"/>
                <a:ea typeface="Times New Roman" panose="02020603050405020304" pitchFamily="18" charset="0"/>
              </a:rPr>
              <a:t>y</a:t>
            </a:r>
            <a:endParaRPr lang="en-US" sz="2800" dirty="0"/>
          </a:p>
        </p:txBody>
      </p:sp>
      <p:sp>
        <p:nvSpPr>
          <p:cNvPr id="3" name="Rectangle 2">
            <a:extLst>
              <a:ext uri="{FF2B5EF4-FFF2-40B4-BE49-F238E27FC236}">
                <a16:creationId xmlns:a16="http://schemas.microsoft.com/office/drawing/2014/main" id="{13E5CE4F-BB3E-4A42-95E0-8A2B2273A9D6}"/>
              </a:ext>
            </a:extLst>
          </p:cNvPr>
          <p:cNvSpPr/>
          <p:nvPr/>
        </p:nvSpPr>
        <p:spPr>
          <a:xfrm>
            <a:off x="1601972" y="1507103"/>
            <a:ext cx="10590028" cy="830997"/>
          </a:xfrm>
          <a:prstGeom prst="rect">
            <a:avLst/>
          </a:prstGeom>
        </p:spPr>
        <p:txBody>
          <a:bodyPr wrap="square">
            <a:spAutoFit/>
          </a:bodyPr>
          <a:lstStyle/>
          <a:p>
            <a:r>
              <a:rPr lang="en-US" sz="2400" spc="-25" dirty="0">
                <a:solidFill>
                  <a:srgbClr val="232323"/>
                </a:solidFill>
                <a:latin typeface="Times New Roman" panose="02020603050405020304" pitchFamily="18" charset="0"/>
                <a:ea typeface="Times New Roman" panose="02020603050405020304" pitchFamily="18" charset="0"/>
              </a:rPr>
              <a:t>F</a:t>
            </a:r>
            <a:r>
              <a:rPr lang="en-US" sz="2400" spc="-15" dirty="0">
                <a:solidFill>
                  <a:srgbClr val="232323"/>
                </a:solidFill>
                <a:latin typeface="Times New Roman" panose="02020603050405020304" pitchFamily="18" charset="0"/>
                <a:ea typeface="Times New Roman" panose="02020603050405020304" pitchFamily="18" charset="0"/>
              </a:rPr>
              <a:t>e</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db</a:t>
            </a:r>
            <a:r>
              <a:rPr lang="en-US" sz="2400" spc="-20" dirty="0">
                <a:solidFill>
                  <a:srgbClr val="232323"/>
                </a:solidFill>
                <a:latin typeface="Times New Roman" panose="02020603050405020304" pitchFamily="18" charset="0"/>
                <a:ea typeface="Times New Roman" panose="02020603050405020304" pitchFamily="18" charset="0"/>
              </a:rPr>
              <a:t>ac</a:t>
            </a:r>
            <a:r>
              <a:rPr lang="en-US" sz="2400" dirty="0">
                <a:solidFill>
                  <a:srgbClr val="232323"/>
                </a:solidFill>
                <a:latin typeface="Times New Roman" panose="02020603050405020304" pitchFamily="18" charset="0"/>
                <a:ea typeface="Times New Roman" panose="02020603050405020304" pitchFamily="18" charset="0"/>
              </a:rPr>
              <a:t>k</a:t>
            </a:r>
            <a:r>
              <a:rPr lang="en-US" sz="2400" spc="185" dirty="0">
                <a:solidFill>
                  <a:srgbClr val="232323"/>
                </a:solidFill>
                <a:latin typeface="Times New Roman" panose="02020603050405020304" pitchFamily="18" charset="0"/>
                <a:ea typeface="Times New Roman" panose="02020603050405020304" pitchFamily="18" charset="0"/>
              </a:rPr>
              <a:t> </a:t>
            </a:r>
            <a:r>
              <a:rPr lang="en-US" sz="2400" dirty="0">
                <a:solidFill>
                  <a:srgbClr val="232323"/>
                </a:solidFill>
                <a:latin typeface="Times New Roman" panose="02020603050405020304" pitchFamily="18" charset="0"/>
                <a:ea typeface="Times New Roman" panose="02020603050405020304" pitchFamily="18" charset="0"/>
              </a:rPr>
              <a:t>f</a:t>
            </a:r>
            <a:r>
              <a:rPr lang="en-US" sz="2400" spc="-30" dirty="0">
                <a:solidFill>
                  <a:srgbClr val="232323"/>
                </a:solidFill>
                <a:latin typeface="Times New Roman" panose="02020603050405020304" pitchFamily="18" charset="0"/>
                <a:ea typeface="Times New Roman" panose="02020603050405020304" pitchFamily="18" charset="0"/>
              </a:rPr>
              <a:t>r</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m</a:t>
            </a:r>
            <a:r>
              <a:rPr lang="en-US" sz="2400" spc="25"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l</a:t>
            </a:r>
            <a:r>
              <a:rPr lang="en-US" sz="2400" spc="-25" dirty="0">
                <a:solidFill>
                  <a:srgbClr val="232323"/>
                </a:solidFill>
                <a:latin typeface="Times New Roman" panose="02020603050405020304" pitchFamily="18" charset="0"/>
                <a:ea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rPr>
              <a:t>ea</a:t>
            </a:r>
            <a:r>
              <a:rPr lang="en-US" sz="2400" spc="-25" dirty="0">
                <a:solidFill>
                  <a:srgbClr val="232323"/>
                </a:solidFill>
                <a:latin typeface="Times New Roman" panose="02020603050405020304" pitchFamily="18" charset="0"/>
                <a:ea typeface="Times New Roman" panose="02020603050405020304" pitchFamily="18" charset="0"/>
              </a:rPr>
              <a:t>gu</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dirty="0">
                <a:solidFill>
                  <a:srgbClr val="3B3B3B"/>
                </a:solidFill>
                <a:latin typeface="Times New Roman" panose="02020603050405020304" pitchFamily="18" charset="0"/>
                <a:ea typeface="Times New Roman" panose="02020603050405020304" pitchFamily="18" charset="0"/>
              </a:rPr>
              <a:t>s</a:t>
            </a:r>
            <a:r>
              <a:rPr lang="en-US" sz="2400" spc="205" dirty="0">
                <a:solidFill>
                  <a:srgbClr val="3B3B3B"/>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d</a:t>
            </a:r>
            <a:r>
              <a:rPr lang="en-US" sz="2400" spc="30"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rPr>
              <a:t>l</a:t>
            </a:r>
            <a:r>
              <a:rPr lang="en-US" sz="2400" spc="-25"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dirty="0">
                <a:solidFill>
                  <a:srgbClr val="3B3B3B"/>
                </a:solidFill>
                <a:latin typeface="Times New Roman" panose="02020603050405020304" pitchFamily="18" charset="0"/>
                <a:ea typeface="Times New Roman" panose="02020603050405020304" pitchFamily="18" charset="0"/>
              </a:rPr>
              <a:t>s</a:t>
            </a:r>
            <a:r>
              <a:rPr lang="en-US" sz="2400" spc="130" dirty="0">
                <a:solidFill>
                  <a:srgbClr val="3B3B3B"/>
                </a:solidFill>
                <a:latin typeface="Times New Roman" panose="02020603050405020304" pitchFamily="18" charset="0"/>
                <a:ea typeface="Times New Roman" panose="02020603050405020304" pitchFamily="18" charset="0"/>
              </a:rPr>
              <a:t> </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dirty="0">
                <a:solidFill>
                  <a:srgbClr val="3B3B3B"/>
                </a:solidFill>
                <a:latin typeface="Times New Roman" panose="02020603050405020304" pitchFamily="18" charset="0"/>
                <a:ea typeface="Times New Roman" panose="02020603050405020304" pitchFamily="18" charset="0"/>
              </a:rPr>
              <a:t>s </a:t>
            </a:r>
            <a:r>
              <a:rPr lang="en-US" sz="2400" spc="-25" dirty="0">
                <a:solidFill>
                  <a:srgbClr val="232323"/>
                </a:solidFill>
                <a:latin typeface="Times New Roman" panose="02020603050405020304" pitchFamily="18" charset="0"/>
                <a:ea typeface="Times New Roman" panose="02020603050405020304" pitchFamily="18" charset="0"/>
              </a:rPr>
              <a:t>on</a:t>
            </a:r>
            <a:r>
              <a:rPr lang="en-US" sz="2400" dirty="0">
                <a:solidFill>
                  <a:srgbClr val="232323"/>
                </a:solidFill>
                <a:latin typeface="Times New Roman" panose="02020603050405020304" pitchFamily="18" charset="0"/>
                <a:ea typeface="Times New Roman" panose="02020603050405020304" pitchFamily="18" charset="0"/>
              </a:rPr>
              <a:t>e</a:t>
            </a:r>
            <a:r>
              <a:rPr lang="en-US" sz="2400" spc="65"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f</a:t>
            </a:r>
            <a:r>
              <a:rPr lang="en-US" sz="2400" spc="5" dirty="0">
                <a:solidFill>
                  <a:srgbClr val="232323"/>
                </a:solidFill>
                <a:latin typeface="Times New Roman" panose="02020603050405020304" pitchFamily="18" charset="0"/>
                <a:ea typeface="Times New Roman" panose="02020603050405020304" pitchFamily="18" charset="0"/>
              </a:rPr>
              <a:t> </a:t>
            </a:r>
            <a:r>
              <a:rPr lang="en-US" sz="2400" spc="-10" dirty="0">
                <a:solidFill>
                  <a:srgbClr val="232323"/>
                </a:solidFill>
                <a:latin typeface="Times New Roman" panose="02020603050405020304" pitchFamily="18" charset="0"/>
                <a:ea typeface="Times New Roman" panose="02020603050405020304" pitchFamily="18" charset="0"/>
              </a:rPr>
              <a:t>t</a:t>
            </a:r>
            <a:r>
              <a:rPr lang="en-US" sz="2400" spc="-25" dirty="0">
                <a:solidFill>
                  <a:srgbClr val="232323"/>
                </a:solidFill>
                <a:latin typeface="Times New Roman" panose="02020603050405020304" pitchFamily="18" charset="0"/>
                <a:ea typeface="Times New Roman" panose="02020603050405020304" pitchFamily="18" charset="0"/>
              </a:rPr>
              <a:t>h</a:t>
            </a:r>
            <a:r>
              <a:rPr lang="en-US" sz="2400" dirty="0">
                <a:solidFill>
                  <a:srgbClr val="232323"/>
                </a:solidFill>
                <a:latin typeface="Times New Roman" panose="02020603050405020304" pitchFamily="18" charset="0"/>
                <a:ea typeface="Times New Roman" panose="02020603050405020304" pitchFamily="18" charset="0"/>
              </a:rPr>
              <a:t>e</a:t>
            </a:r>
            <a:r>
              <a:rPr lang="en-US" sz="2400" spc="80" dirty="0">
                <a:solidFill>
                  <a:srgbClr val="232323"/>
                </a:solidFill>
                <a:latin typeface="Times New Roman" panose="02020603050405020304" pitchFamily="18" charset="0"/>
                <a:ea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rPr>
              <a:t>m</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spc="-15" dirty="0">
                <a:solidFill>
                  <a:srgbClr val="232323"/>
                </a:solidFill>
                <a:latin typeface="Times New Roman" panose="02020603050405020304" pitchFamily="18" charset="0"/>
                <a:ea typeface="Times New Roman" panose="02020603050405020304" pitchFamily="18" charset="0"/>
              </a:rPr>
              <a:t>s</a:t>
            </a:r>
            <a:r>
              <a:rPr lang="en-US" sz="2400" dirty="0">
                <a:solidFill>
                  <a:srgbClr val="232323"/>
                </a:solidFill>
                <a:latin typeface="Times New Roman" panose="02020603050405020304" pitchFamily="18" charset="0"/>
                <a:ea typeface="Times New Roman" panose="02020603050405020304" pitchFamily="18" charset="0"/>
              </a:rPr>
              <a:t>t</a:t>
            </a:r>
            <a:r>
              <a:rPr lang="en-US" sz="2400" spc="110"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va</a:t>
            </a:r>
            <a:r>
              <a:rPr lang="en-US" sz="2400" spc="-15" dirty="0">
                <a:solidFill>
                  <a:srgbClr val="232323"/>
                </a:solidFill>
                <a:latin typeface="Times New Roman" panose="02020603050405020304" pitchFamily="18" charset="0"/>
                <a:ea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rPr>
              <a:t>ua</a:t>
            </a:r>
            <a:r>
              <a:rPr lang="en-US" sz="2400" spc="-25" dirty="0">
                <a:solidFill>
                  <a:srgbClr val="232323"/>
                </a:solidFill>
                <a:latin typeface="Times New Roman" panose="02020603050405020304" pitchFamily="18" charset="0"/>
                <a:ea typeface="Times New Roman" panose="02020603050405020304" pitchFamily="18" charset="0"/>
              </a:rPr>
              <a:t>b</a:t>
            </a:r>
            <a:r>
              <a:rPr lang="en-US" sz="2400" spc="-10" dirty="0">
                <a:solidFill>
                  <a:srgbClr val="232323"/>
                </a:solidFill>
                <a:latin typeface="Times New Roman" panose="02020603050405020304" pitchFamily="18" charset="0"/>
                <a:ea typeface="Times New Roman" panose="02020603050405020304" pitchFamily="18" charset="0"/>
              </a:rPr>
              <a:t>l</a:t>
            </a:r>
            <a:r>
              <a:rPr lang="en-US" sz="2400" dirty="0">
                <a:solidFill>
                  <a:srgbClr val="232323"/>
                </a:solidFill>
                <a:latin typeface="Times New Roman" panose="02020603050405020304" pitchFamily="18" charset="0"/>
                <a:ea typeface="Times New Roman" panose="02020603050405020304" pitchFamily="18" charset="0"/>
              </a:rPr>
              <a:t>e</a:t>
            </a:r>
            <a:r>
              <a:rPr lang="en-US" sz="2400" spc="45"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25" dirty="0">
                <a:solidFill>
                  <a:srgbClr val="232323"/>
                </a:solidFill>
                <a:latin typeface="Times New Roman" panose="02020603050405020304" pitchFamily="18" charset="0"/>
                <a:ea typeface="Times New Roman" panose="02020603050405020304" pitchFamily="18" charset="0"/>
              </a:rPr>
              <a:t>ou</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rPr>
              <a:t>ce</a:t>
            </a:r>
            <a:r>
              <a:rPr lang="en-US" sz="2400" dirty="0">
                <a:solidFill>
                  <a:srgbClr val="3B3B3B"/>
                </a:solidFill>
                <a:latin typeface="Times New Roman" panose="02020603050405020304" pitchFamily="18" charset="0"/>
                <a:ea typeface="Times New Roman" panose="02020603050405020304" pitchFamily="18" charset="0"/>
              </a:rPr>
              <a:t>s</a:t>
            </a:r>
            <a:r>
              <a:rPr lang="en-US" sz="2400" spc="200" dirty="0">
                <a:solidFill>
                  <a:srgbClr val="3B3B3B"/>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y</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u</a:t>
            </a:r>
            <a:r>
              <a:rPr lang="en-US" sz="2400" spc="35"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ha</a:t>
            </a:r>
            <a:r>
              <a:rPr lang="en-US" sz="2400" spc="-25" dirty="0">
                <a:solidFill>
                  <a:srgbClr val="232323"/>
                </a:solidFill>
                <a:latin typeface="Times New Roman" panose="02020603050405020304" pitchFamily="18" charset="0"/>
                <a:ea typeface="Times New Roman" panose="02020603050405020304" pitchFamily="18" charset="0"/>
              </a:rPr>
              <a:t>v</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dirty="0">
                <a:solidFill>
                  <a:srgbClr val="020202"/>
                </a:solidFill>
                <a:latin typeface="Times New Roman" panose="02020603050405020304" pitchFamily="18" charset="0"/>
                <a:ea typeface="Times New Roman" panose="02020603050405020304" pitchFamily="18" charset="0"/>
              </a:rPr>
              <a:t>.</a:t>
            </a:r>
            <a:r>
              <a:rPr lang="en-US" sz="2400" spc="130" dirty="0">
                <a:solidFill>
                  <a:srgbClr val="020202"/>
                </a:solidFill>
                <a:latin typeface="Times New Roman" panose="02020603050405020304" pitchFamily="18" charset="0"/>
                <a:ea typeface="Times New Roman" panose="02020603050405020304" pitchFamily="18" charset="0"/>
              </a:rPr>
              <a:t> </a:t>
            </a:r>
            <a:r>
              <a:rPr lang="en-US" sz="2400" dirty="0">
                <a:solidFill>
                  <a:srgbClr val="232323"/>
                </a:solidFill>
                <a:latin typeface="Times New Roman" panose="02020603050405020304" pitchFamily="18" charset="0"/>
                <a:ea typeface="Times New Roman" panose="02020603050405020304" pitchFamily="18" charset="0"/>
              </a:rPr>
              <a:t>W</a:t>
            </a:r>
            <a:r>
              <a:rPr lang="en-US" sz="2400" spc="-60" dirty="0">
                <a:solidFill>
                  <a:srgbClr val="232323"/>
                </a:solidFill>
                <a:latin typeface="Times New Roman" panose="02020603050405020304" pitchFamily="18" charset="0"/>
                <a:ea typeface="Times New Roman" panose="02020603050405020304" pitchFamily="18" charset="0"/>
              </a:rPr>
              <a:t>h</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dirty="0">
                <a:solidFill>
                  <a:srgbClr val="232323"/>
                </a:solidFill>
                <a:latin typeface="Times New Roman" panose="02020603050405020304" pitchFamily="18" charset="0"/>
                <a:ea typeface="Times New Roman" panose="02020603050405020304" pitchFamily="18" charset="0"/>
              </a:rPr>
              <a:t>n </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d</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rPr>
              <a:t>if</a:t>
            </a:r>
            <a:r>
              <a:rPr lang="en-US" sz="2400" spc="-50" dirty="0">
                <a:solidFill>
                  <a:srgbClr val="232323"/>
                </a:solidFill>
                <a:latin typeface="Times New Roman" panose="02020603050405020304" pitchFamily="18" charset="0"/>
                <a:ea typeface="Times New Roman" panose="02020603050405020304" pitchFamily="18" charset="0"/>
              </a:rPr>
              <a:t>y</a:t>
            </a:r>
            <a:r>
              <a:rPr lang="en-US" sz="2400" dirty="0">
                <a:solidFill>
                  <a:srgbClr val="232323"/>
                </a:solidFill>
                <a:latin typeface="Times New Roman" panose="02020603050405020304" pitchFamily="18" charset="0"/>
                <a:ea typeface="Times New Roman" panose="02020603050405020304" pitchFamily="18" charset="0"/>
              </a:rPr>
              <a:t>i</a:t>
            </a:r>
            <a:r>
              <a:rPr lang="en-US" sz="2400" spc="-3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g </a:t>
            </a:r>
            <a:r>
              <a:rPr lang="en-US" sz="2400" spc="-120"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y</a:t>
            </a:r>
            <a:r>
              <a:rPr lang="en-US" sz="2400" spc="-25" dirty="0">
                <a:solidFill>
                  <a:srgbClr val="232323"/>
                </a:solidFill>
                <a:latin typeface="Times New Roman" panose="02020603050405020304" pitchFamily="18" charset="0"/>
                <a:ea typeface="Times New Roman" panose="02020603050405020304" pitchFamily="18" charset="0"/>
              </a:rPr>
              <a:t>ou</a:t>
            </a:r>
            <a:r>
              <a:rPr lang="en-US" sz="2400" dirty="0">
                <a:solidFill>
                  <a:srgbClr val="232323"/>
                </a:solidFill>
                <a:latin typeface="Times New Roman" panose="02020603050405020304" pitchFamily="18" charset="0"/>
                <a:ea typeface="Times New Roman" panose="02020603050405020304" pitchFamily="18" charset="0"/>
              </a:rPr>
              <a:t>r</a:t>
            </a:r>
            <a:r>
              <a:rPr lang="en-US" sz="2400" spc="135"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p</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25" dirty="0">
                <a:solidFill>
                  <a:srgbClr val="232323"/>
                </a:solidFill>
                <a:latin typeface="Times New Roman" panose="02020603050405020304" pitchFamily="18" charset="0"/>
                <a:ea typeface="Times New Roman" panose="02020603050405020304" pitchFamily="18" charset="0"/>
              </a:rPr>
              <a:t>on</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rPr>
              <a:t>l</a:t>
            </a:r>
            <a:r>
              <a:rPr lang="en-US" sz="2400" spc="270" dirty="0">
                <a:solidFill>
                  <a:srgbClr val="232323"/>
                </a:solidFill>
                <a:latin typeface="Times New Roman" panose="02020603050405020304" pitchFamily="18" charset="0"/>
                <a:ea typeface="Times New Roman" panose="02020603050405020304" pitchFamily="18" charset="0"/>
              </a:rPr>
              <a:t> </a:t>
            </a:r>
            <a:r>
              <a:rPr lang="en-US" sz="2400" spc="-10" dirty="0">
                <a:solidFill>
                  <a:srgbClr val="232323"/>
                </a:solidFill>
                <a:latin typeface="Times New Roman" panose="02020603050405020304" pitchFamily="18" charset="0"/>
                <a:ea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dirty="0">
                <a:solidFill>
                  <a:srgbClr val="232323"/>
                </a:solidFill>
                <a:latin typeface="Times New Roman" panose="02020603050405020304" pitchFamily="18" charset="0"/>
                <a:ea typeface="Times New Roman" panose="02020603050405020304" pitchFamily="18" charset="0"/>
              </a:rPr>
              <a:t>a</a:t>
            </a:r>
            <a:r>
              <a:rPr lang="en-US" sz="2400" spc="-35" dirty="0">
                <a:solidFill>
                  <a:srgbClr val="232323"/>
                </a:solidFill>
                <a:latin typeface="Times New Roman" panose="02020603050405020304" pitchFamily="18" charset="0"/>
                <a:ea typeface="Times New Roman" panose="02020603050405020304" pitchFamily="18" charset="0"/>
              </a:rPr>
              <a:t>r</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g </a:t>
            </a:r>
            <a:r>
              <a:rPr lang="en-US" sz="2400" spc="-145"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nee</a:t>
            </a:r>
            <a:r>
              <a:rPr lang="en-US" sz="2400" spc="-25" dirty="0">
                <a:solidFill>
                  <a:srgbClr val="232323"/>
                </a:solidFill>
                <a:latin typeface="Times New Roman" panose="02020603050405020304" pitchFamily="18" charset="0"/>
                <a:ea typeface="Times New Roman" panose="02020603050405020304" pitchFamily="18" charset="0"/>
              </a:rPr>
              <a:t>d</a:t>
            </a:r>
            <a:r>
              <a:rPr lang="en-US" sz="2400" dirty="0">
                <a:solidFill>
                  <a:srgbClr val="3B3B3B"/>
                </a:solidFill>
                <a:latin typeface="Times New Roman" panose="02020603050405020304" pitchFamily="18" charset="0"/>
                <a:ea typeface="Times New Roman" panose="02020603050405020304" pitchFamily="18" charset="0"/>
              </a:rPr>
              <a:t>s</a:t>
            </a:r>
            <a:r>
              <a:rPr lang="en-US" sz="2400" spc="150" dirty="0">
                <a:solidFill>
                  <a:srgbClr val="3B3B3B"/>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r</a:t>
            </a:r>
            <a:r>
              <a:rPr lang="en-US" sz="2400" spc="165" dirty="0">
                <a:solidFill>
                  <a:srgbClr val="232323"/>
                </a:solidFill>
                <a:latin typeface="Times New Roman" panose="02020603050405020304" pitchFamily="18" charset="0"/>
                <a:ea typeface="Times New Roman" panose="02020603050405020304" pitchFamily="18" charset="0"/>
              </a:rPr>
              <a:t> </a:t>
            </a:r>
            <a:r>
              <a:rPr lang="en-US" sz="2400" dirty="0">
                <a:solidFill>
                  <a:srgbClr val="232323"/>
                </a:solidFill>
                <a:latin typeface="Times New Roman" panose="02020603050405020304" pitchFamily="18" charset="0"/>
                <a:ea typeface="Times New Roman" panose="02020603050405020304" pitchFamily="18" charset="0"/>
              </a:rPr>
              <a:t>a</a:t>
            </a:r>
            <a:r>
              <a:rPr lang="en-US" sz="2400" spc="-35" dirty="0">
                <a:solidFill>
                  <a:srgbClr val="232323"/>
                </a:solidFill>
                <a:latin typeface="Times New Roman" panose="02020603050405020304" pitchFamily="18" charset="0"/>
                <a:ea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rPr>
              <a:t>ea</a:t>
            </a:r>
            <a:r>
              <a:rPr lang="en-US" sz="2400" dirty="0">
                <a:solidFill>
                  <a:srgbClr val="3B3B3B"/>
                </a:solidFill>
                <a:latin typeface="Times New Roman" panose="02020603050405020304" pitchFamily="18" charset="0"/>
                <a:ea typeface="Times New Roman" panose="02020603050405020304" pitchFamily="18" charset="0"/>
              </a:rPr>
              <a:t>s</a:t>
            </a:r>
            <a:endParaRPr lang="en-US" sz="2400" dirty="0"/>
          </a:p>
        </p:txBody>
      </p:sp>
    </p:spTree>
    <p:extLst>
      <p:ext uri="{BB962C8B-B14F-4D97-AF65-F5344CB8AC3E}">
        <p14:creationId xmlns:p14="http://schemas.microsoft.com/office/powerpoint/2010/main" val="10669559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404963" y="154798"/>
            <a:ext cx="10986051" cy="876300"/>
          </a:xfrm>
        </p:spPr>
        <p:txBody>
          <a:bodyPr>
            <a:noAutofit/>
          </a:bodyPr>
          <a:lstStyle/>
          <a:p>
            <a:r>
              <a:rPr lang="en-US" dirty="0"/>
              <a:t>Development  and trends </a:t>
            </a:r>
            <a:endParaRPr lang="en-US" sz="3600" b="1" dirty="0">
              <a:latin typeface="Algerian" panose="04020705040A02060702" pitchFamily="82" charset="0"/>
            </a:endParaRP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P-46</a:t>
            </a:r>
          </a:p>
        </p:txBody>
      </p:sp>
      <p:sp>
        <p:nvSpPr>
          <p:cNvPr id="2" name="Rectangle 1">
            <a:extLst>
              <a:ext uri="{FF2B5EF4-FFF2-40B4-BE49-F238E27FC236}">
                <a16:creationId xmlns:a16="http://schemas.microsoft.com/office/drawing/2014/main" id="{7018793C-5726-467F-9754-C19B055C05B3}"/>
              </a:ext>
            </a:extLst>
          </p:cNvPr>
          <p:cNvSpPr/>
          <p:nvPr/>
        </p:nvSpPr>
        <p:spPr>
          <a:xfrm>
            <a:off x="1612604" y="3475785"/>
            <a:ext cx="10426995" cy="2308324"/>
          </a:xfrm>
          <a:prstGeom prst="rect">
            <a:avLst/>
          </a:prstGeom>
        </p:spPr>
        <p:txBody>
          <a:bodyPr wrap="square">
            <a:spAutoFit/>
          </a:bodyPr>
          <a:lstStyle/>
          <a:p>
            <a:r>
              <a:rPr lang="en-US" sz="2400" dirty="0"/>
              <a:t>•    new/revised Training Packages (may include National Competency Standards, National Qualifications and Assessment Guidelines) in technical and vocational area of expertise</a:t>
            </a:r>
          </a:p>
          <a:p>
            <a:r>
              <a:rPr lang="en-US" sz="2400" dirty="0"/>
              <a:t>•    regulatory changes in vocational area of competency</a:t>
            </a:r>
          </a:p>
          <a:p>
            <a:r>
              <a:rPr lang="en-US" sz="2400" dirty="0"/>
              <a:t>•    new developments/directions/trends in vocational education and training</a:t>
            </a:r>
          </a:p>
          <a:p>
            <a:r>
              <a:rPr lang="en-US" sz="2400" dirty="0"/>
              <a:t>•    policy changes in vocational education and training</a:t>
            </a:r>
          </a:p>
        </p:txBody>
      </p:sp>
      <p:sp>
        <p:nvSpPr>
          <p:cNvPr id="3" name="Rectangle 2">
            <a:extLst>
              <a:ext uri="{FF2B5EF4-FFF2-40B4-BE49-F238E27FC236}">
                <a16:creationId xmlns:a16="http://schemas.microsoft.com/office/drawing/2014/main" id="{13E5CE4F-BB3E-4A42-95E0-8A2B2273A9D6}"/>
              </a:ext>
            </a:extLst>
          </p:cNvPr>
          <p:cNvSpPr/>
          <p:nvPr/>
        </p:nvSpPr>
        <p:spPr>
          <a:xfrm>
            <a:off x="1601972" y="1137771"/>
            <a:ext cx="10590028" cy="1569660"/>
          </a:xfrm>
          <a:prstGeom prst="rect">
            <a:avLst/>
          </a:prstGeom>
        </p:spPr>
        <p:txBody>
          <a:bodyPr wrap="square">
            <a:spAutoFit/>
          </a:bodyPr>
          <a:lstStyle/>
          <a:p>
            <a:r>
              <a:rPr lang="en-US" sz="2400" dirty="0"/>
              <a:t>Like most other industry sectors the TVET  has been undergoing enormous  change  in recent  years In  this  changing   context,   TVET  teachers  must  have  required knowledge  and  skills  of the  trade  they  teach,  and  continue  to update  their technical  skills to the changing  environment </a:t>
            </a:r>
          </a:p>
        </p:txBody>
      </p:sp>
      <p:sp>
        <p:nvSpPr>
          <p:cNvPr id="4" name="Rectangle 3">
            <a:extLst>
              <a:ext uri="{FF2B5EF4-FFF2-40B4-BE49-F238E27FC236}">
                <a16:creationId xmlns:a16="http://schemas.microsoft.com/office/drawing/2014/main" id="{48873135-A901-495F-B53E-F56B19CD489F}"/>
              </a:ext>
            </a:extLst>
          </p:cNvPr>
          <p:cNvSpPr/>
          <p:nvPr/>
        </p:nvSpPr>
        <p:spPr>
          <a:xfrm>
            <a:off x="1683488" y="2766060"/>
            <a:ext cx="5471241" cy="461665"/>
          </a:xfrm>
          <a:prstGeom prst="rect">
            <a:avLst/>
          </a:prstGeom>
        </p:spPr>
        <p:txBody>
          <a:bodyPr wrap="none">
            <a:spAutoFit/>
          </a:bodyPr>
          <a:lstStyle/>
          <a:p>
            <a:r>
              <a:rPr lang="en-US" sz="2400" b="1" spc="40" dirty="0">
                <a:solidFill>
                  <a:srgbClr val="1A1A1A"/>
                </a:solidFill>
                <a:latin typeface="Times New Roman" panose="02020603050405020304" pitchFamily="18" charset="0"/>
                <a:ea typeface="Times New Roman" panose="02020603050405020304" pitchFamily="18" charset="0"/>
              </a:rPr>
              <a:t>D</a:t>
            </a:r>
            <a:r>
              <a:rPr lang="en-US" sz="2400" b="1" spc="25" dirty="0">
                <a:solidFill>
                  <a:srgbClr val="282828"/>
                </a:solidFill>
                <a:latin typeface="Times New Roman" panose="02020603050405020304" pitchFamily="18" charset="0"/>
                <a:ea typeface="Times New Roman" panose="02020603050405020304" pitchFamily="18" charset="0"/>
              </a:rPr>
              <a:t>e</a:t>
            </a:r>
            <a:r>
              <a:rPr lang="en-US" sz="2400" b="1" spc="30" dirty="0">
                <a:solidFill>
                  <a:srgbClr val="282828"/>
                </a:solidFill>
                <a:latin typeface="Times New Roman" panose="02020603050405020304" pitchFamily="18" charset="0"/>
                <a:ea typeface="Times New Roman" panose="02020603050405020304" pitchFamily="18" charset="0"/>
              </a:rPr>
              <a:t>v</a:t>
            </a:r>
            <a:r>
              <a:rPr lang="en-US" sz="2400" b="1" spc="25" dirty="0">
                <a:solidFill>
                  <a:srgbClr val="282828"/>
                </a:solidFill>
                <a:latin typeface="Times New Roman" panose="02020603050405020304" pitchFamily="18" charset="0"/>
                <a:ea typeface="Times New Roman" panose="02020603050405020304" pitchFamily="18" charset="0"/>
              </a:rPr>
              <a:t>e</a:t>
            </a:r>
            <a:r>
              <a:rPr lang="en-US" sz="2400" b="1" spc="15" dirty="0">
                <a:solidFill>
                  <a:srgbClr val="282828"/>
                </a:solidFill>
                <a:latin typeface="Times New Roman" panose="02020603050405020304" pitchFamily="18" charset="0"/>
                <a:ea typeface="Times New Roman" panose="02020603050405020304" pitchFamily="18" charset="0"/>
              </a:rPr>
              <a:t>l</a:t>
            </a:r>
            <a:r>
              <a:rPr lang="en-US" sz="2400" b="1" spc="30" dirty="0">
                <a:solidFill>
                  <a:srgbClr val="282828"/>
                </a:solidFill>
                <a:latin typeface="Times New Roman" panose="02020603050405020304" pitchFamily="18" charset="0"/>
                <a:ea typeface="Times New Roman" panose="02020603050405020304" pitchFamily="18" charset="0"/>
              </a:rPr>
              <a:t>o</a:t>
            </a:r>
            <a:r>
              <a:rPr lang="en-US" sz="2400" b="1" spc="30" dirty="0">
                <a:solidFill>
                  <a:srgbClr val="1A1A1A"/>
                </a:solidFill>
                <a:latin typeface="Times New Roman" panose="02020603050405020304" pitchFamily="18" charset="0"/>
                <a:ea typeface="Times New Roman" panose="02020603050405020304" pitchFamily="18" charset="0"/>
              </a:rPr>
              <a:t>p</a:t>
            </a:r>
            <a:r>
              <a:rPr lang="en-US" sz="2400" b="1" spc="45" dirty="0">
                <a:solidFill>
                  <a:srgbClr val="282828"/>
                </a:solidFill>
                <a:latin typeface="Times New Roman" panose="02020603050405020304" pitchFamily="18" charset="0"/>
                <a:ea typeface="Times New Roman" panose="02020603050405020304" pitchFamily="18" charset="0"/>
              </a:rPr>
              <a:t>m</a:t>
            </a:r>
            <a:r>
              <a:rPr lang="en-US" sz="2400" b="1" spc="25" dirty="0">
                <a:solidFill>
                  <a:srgbClr val="282828"/>
                </a:solidFill>
                <a:latin typeface="Times New Roman" panose="02020603050405020304" pitchFamily="18" charset="0"/>
                <a:ea typeface="Times New Roman" panose="02020603050405020304" pitchFamily="18" charset="0"/>
              </a:rPr>
              <a:t>e</a:t>
            </a:r>
            <a:r>
              <a:rPr lang="en-US" sz="2400" b="1" spc="30" dirty="0">
                <a:solidFill>
                  <a:srgbClr val="282828"/>
                </a:solidFill>
                <a:latin typeface="Times New Roman" panose="02020603050405020304" pitchFamily="18" charset="0"/>
                <a:ea typeface="Times New Roman" panose="02020603050405020304" pitchFamily="18" charset="0"/>
              </a:rPr>
              <a:t>n</a:t>
            </a:r>
            <a:r>
              <a:rPr lang="en-US" sz="2400" b="1" dirty="0">
                <a:solidFill>
                  <a:srgbClr val="282828"/>
                </a:solidFill>
                <a:latin typeface="Times New Roman" panose="02020603050405020304" pitchFamily="18" charset="0"/>
                <a:ea typeface="Times New Roman" panose="02020603050405020304" pitchFamily="18" charset="0"/>
              </a:rPr>
              <a:t>t </a:t>
            </a:r>
            <a:r>
              <a:rPr lang="en-US" sz="2400" b="1" spc="25" dirty="0">
                <a:solidFill>
                  <a:srgbClr val="282828"/>
                </a:solidFill>
                <a:latin typeface="Times New Roman" panose="02020603050405020304" pitchFamily="18" charset="0"/>
                <a:ea typeface="Times New Roman" panose="02020603050405020304" pitchFamily="18" charset="0"/>
              </a:rPr>
              <a:t> </a:t>
            </a:r>
            <a:r>
              <a:rPr lang="en-US" sz="2400" b="1" spc="20" dirty="0">
                <a:solidFill>
                  <a:srgbClr val="282828"/>
                </a:solidFill>
                <a:latin typeface="Times New Roman" panose="02020603050405020304" pitchFamily="18" charset="0"/>
                <a:ea typeface="Times New Roman" panose="02020603050405020304" pitchFamily="18" charset="0"/>
              </a:rPr>
              <a:t>a</a:t>
            </a:r>
            <a:r>
              <a:rPr lang="en-US" sz="2400" b="1" spc="25" dirty="0">
                <a:solidFill>
                  <a:srgbClr val="282828"/>
                </a:solidFill>
                <a:latin typeface="Times New Roman" panose="02020603050405020304" pitchFamily="18" charset="0"/>
                <a:ea typeface="Times New Roman" panose="02020603050405020304" pitchFamily="18" charset="0"/>
              </a:rPr>
              <a:t>n</a:t>
            </a:r>
            <a:r>
              <a:rPr lang="en-US" sz="2400" b="1" dirty="0">
                <a:solidFill>
                  <a:srgbClr val="1A1A1A"/>
                </a:solidFill>
                <a:latin typeface="Times New Roman" panose="02020603050405020304" pitchFamily="18" charset="0"/>
                <a:ea typeface="Times New Roman" panose="02020603050405020304" pitchFamily="18" charset="0"/>
              </a:rPr>
              <a:t>d</a:t>
            </a:r>
            <a:r>
              <a:rPr lang="en-US" sz="2400" b="1" spc="85" dirty="0">
                <a:solidFill>
                  <a:srgbClr val="1A1A1A"/>
                </a:solidFill>
                <a:latin typeface="Times New Roman" panose="02020603050405020304" pitchFamily="18" charset="0"/>
                <a:ea typeface="Times New Roman" panose="02020603050405020304" pitchFamily="18" charset="0"/>
              </a:rPr>
              <a:t> </a:t>
            </a:r>
            <a:r>
              <a:rPr lang="en-US" sz="2400" b="1" spc="15" dirty="0">
                <a:solidFill>
                  <a:srgbClr val="282828"/>
                </a:solidFill>
                <a:latin typeface="Times New Roman" panose="02020603050405020304" pitchFamily="18" charset="0"/>
                <a:ea typeface="Times New Roman" panose="02020603050405020304" pitchFamily="18" charset="0"/>
              </a:rPr>
              <a:t>t</a:t>
            </a:r>
            <a:r>
              <a:rPr lang="en-US" sz="2400" b="1" spc="20" dirty="0">
                <a:solidFill>
                  <a:srgbClr val="282828"/>
                </a:solidFill>
                <a:latin typeface="Times New Roman" panose="02020603050405020304" pitchFamily="18" charset="0"/>
                <a:ea typeface="Times New Roman" panose="02020603050405020304" pitchFamily="18" charset="0"/>
              </a:rPr>
              <a:t>r</a:t>
            </a:r>
            <a:r>
              <a:rPr lang="en-US" sz="2400" b="1" spc="25" dirty="0">
                <a:solidFill>
                  <a:srgbClr val="282828"/>
                </a:solidFill>
                <a:latin typeface="Times New Roman" panose="02020603050405020304" pitchFamily="18" charset="0"/>
                <a:ea typeface="Times New Roman" panose="02020603050405020304" pitchFamily="18" charset="0"/>
              </a:rPr>
              <a:t>e</a:t>
            </a:r>
            <a:r>
              <a:rPr lang="en-US" sz="2400" b="1" spc="30" dirty="0">
                <a:solidFill>
                  <a:srgbClr val="282828"/>
                </a:solidFill>
                <a:latin typeface="Times New Roman" panose="02020603050405020304" pitchFamily="18" charset="0"/>
                <a:ea typeface="Times New Roman" panose="02020603050405020304" pitchFamily="18" charset="0"/>
              </a:rPr>
              <a:t>nd</a:t>
            </a:r>
            <a:r>
              <a:rPr lang="en-US" sz="2400" b="1" dirty="0">
                <a:solidFill>
                  <a:srgbClr val="3F413F"/>
                </a:solidFill>
                <a:latin typeface="Times New Roman" panose="02020603050405020304" pitchFamily="18" charset="0"/>
                <a:ea typeface="Times New Roman" panose="02020603050405020304" pitchFamily="18" charset="0"/>
              </a:rPr>
              <a:t>s</a:t>
            </a:r>
            <a:r>
              <a:rPr lang="en-US" sz="2400" b="1" spc="155" dirty="0">
                <a:solidFill>
                  <a:srgbClr val="3F413F"/>
                </a:solidFill>
                <a:latin typeface="Times New Roman" panose="02020603050405020304" pitchFamily="18" charset="0"/>
                <a:ea typeface="Times New Roman" panose="02020603050405020304" pitchFamily="18" charset="0"/>
              </a:rPr>
              <a:t> </a:t>
            </a:r>
            <a:r>
              <a:rPr lang="en-US" sz="2400" b="1" spc="40" dirty="0">
                <a:solidFill>
                  <a:srgbClr val="282828"/>
                </a:solidFill>
                <a:latin typeface="Times New Roman" panose="02020603050405020304" pitchFamily="18" charset="0"/>
                <a:ea typeface="Times New Roman" panose="02020603050405020304" pitchFamily="18" charset="0"/>
              </a:rPr>
              <a:t>m</a:t>
            </a:r>
            <a:r>
              <a:rPr lang="en-US" sz="2400" b="1" spc="25" dirty="0">
                <a:solidFill>
                  <a:srgbClr val="282828"/>
                </a:solidFill>
                <a:latin typeface="Times New Roman" panose="02020603050405020304" pitchFamily="18" charset="0"/>
                <a:ea typeface="Times New Roman" panose="02020603050405020304" pitchFamily="18" charset="0"/>
              </a:rPr>
              <a:t>a</a:t>
            </a:r>
            <a:r>
              <a:rPr lang="en-US" sz="2400" b="1" dirty="0">
                <a:solidFill>
                  <a:srgbClr val="282828"/>
                </a:solidFill>
                <a:latin typeface="Times New Roman" panose="02020603050405020304" pitchFamily="18" charset="0"/>
                <a:ea typeface="Times New Roman" panose="02020603050405020304" pitchFamily="18" charset="0"/>
              </a:rPr>
              <a:t>y</a:t>
            </a:r>
            <a:r>
              <a:rPr lang="en-US" sz="2400" b="1" spc="115" dirty="0">
                <a:solidFill>
                  <a:srgbClr val="282828"/>
                </a:solidFill>
                <a:latin typeface="Times New Roman" panose="02020603050405020304" pitchFamily="18" charset="0"/>
                <a:ea typeface="Times New Roman" panose="02020603050405020304" pitchFamily="18" charset="0"/>
              </a:rPr>
              <a:t> </a:t>
            </a:r>
            <a:r>
              <a:rPr lang="en-US" sz="2400" b="1" dirty="0">
                <a:solidFill>
                  <a:srgbClr val="282828"/>
                </a:solidFill>
                <a:latin typeface="Times New Roman" panose="02020603050405020304" pitchFamily="18" charset="0"/>
                <a:ea typeface="Times New Roman" panose="02020603050405020304" pitchFamily="18" charset="0"/>
              </a:rPr>
              <a:t>i</a:t>
            </a:r>
            <a:r>
              <a:rPr lang="en-US" sz="2400" b="1" spc="45" dirty="0">
                <a:solidFill>
                  <a:srgbClr val="282828"/>
                </a:solidFill>
                <a:latin typeface="Times New Roman" panose="02020603050405020304" pitchFamily="18" charset="0"/>
                <a:ea typeface="Times New Roman" panose="02020603050405020304" pitchFamily="18" charset="0"/>
              </a:rPr>
              <a:t>n</a:t>
            </a:r>
            <a:r>
              <a:rPr lang="en-US" sz="2400" b="1" dirty="0">
                <a:solidFill>
                  <a:srgbClr val="282828"/>
                </a:solidFill>
                <a:latin typeface="Times New Roman" panose="02020603050405020304" pitchFamily="18" charset="0"/>
                <a:ea typeface="Times New Roman" panose="02020603050405020304" pitchFamily="18" charset="0"/>
              </a:rPr>
              <a:t>c</a:t>
            </a:r>
            <a:r>
              <a:rPr lang="en-US" sz="2400" b="1" spc="40" dirty="0">
                <a:solidFill>
                  <a:srgbClr val="282828"/>
                </a:solidFill>
                <a:latin typeface="Times New Roman" panose="02020603050405020304" pitchFamily="18" charset="0"/>
                <a:ea typeface="Times New Roman" panose="02020603050405020304" pitchFamily="18" charset="0"/>
              </a:rPr>
              <a:t>l</a:t>
            </a:r>
            <a:r>
              <a:rPr lang="en-US" sz="2400" b="1" spc="25" dirty="0">
                <a:solidFill>
                  <a:srgbClr val="1A1A1A"/>
                </a:solidFill>
                <a:latin typeface="Times New Roman" panose="02020603050405020304" pitchFamily="18" charset="0"/>
                <a:ea typeface="Times New Roman" panose="02020603050405020304" pitchFamily="18" charset="0"/>
              </a:rPr>
              <a:t>ud</a:t>
            </a:r>
            <a:r>
              <a:rPr lang="en-US" sz="2400" b="1" spc="30" dirty="0">
                <a:solidFill>
                  <a:srgbClr val="282828"/>
                </a:solidFill>
                <a:latin typeface="Times New Roman" panose="02020603050405020304" pitchFamily="18" charset="0"/>
                <a:ea typeface="Times New Roman" panose="02020603050405020304" pitchFamily="18" charset="0"/>
              </a:rPr>
              <a:t>e :</a:t>
            </a:r>
            <a:endParaRPr lang="en-US" sz="2400" b="1" dirty="0"/>
          </a:p>
        </p:txBody>
      </p:sp>
    </p:spTree>
    <p:extLst>
      <p:ext uri="{BB962C8B-B14F-4D97-AF65-F5344CB8AC3E}">
        <p14:creationId xmlns:p14="http://schemas.microsoft.com/office/powerpoint/2010/main" val="94164320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404963" y="154798"/>
            <a:ext cx="10986051" cy="876300"/>
          </a:xfrm>
        </p:spPr>
        <p:txBody>
          <a:bodyPr>
            <a:noAutofit/>
          </a:bodyPr>
          <a:lstStyle/>
          <a:p>
            <a:r>
              <a:rPr lang="en-US" b="1" dirty="0"/>
              <a:t>Participating in Change</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P-46</a:t>
            </a:r>
          </a:p>
        </p:txBody>
      </p:sp>
      <p:sp>
        <p:nvSpPr>
          <p:cNvPr id="2" name="Rectangle 1">
            <a:extLst>
              <a:ext uri="{FF2B5EF4-FFF2-40B4-BE49-F238E27FC236}">
                <a16:creationId xmlns:a16="http://schemas.microsoft.com/office/drawing/2014/main" id="{7018793C-5726-467F-9754-C19B055C05B3}"/>
              </a:ext>
            </a:extLst>
          </p:cNvPr>
          <p:cNvSpPr/>
          <p:nvPr/>
        </p:nvSpPr>
        <p:spPr>
          <a:xfrm>
            <a:off x="1601972" y="3134906"/>
            <a:ext cx="10426995" cy="1384995"/>
          </a:xfrm>
          <a:prstGeom prst="rect">
            <a:avLst/>
          </a:prstGeom>
        </p:spPr>
        <p:txBody>
          <a:bodyPr wrap="square">
            <a:spAutoFit/>
          </a:bodyPr>
          <a:lstStyle/>
          <a:p>
            <a:r>
              <a:rPr lang="en-US" sz="2800" dirty="0"/>
              <a:t>•    building productive relationships with industry</a:t>
            </a:r>
          </a:p>
          <a:p>
            <a:r>
              <a:rPr lang="en-US" sz="2800" dirty="0"/>
              <a:t>•    customizing training and assessment services</a:t>
            </a:r>
          </a:p>
          <a:p>
            <a:r>
              <a:rPr lang="en-US" sz="2800" dirty="0"/>
              <a:t>•    delivering quality outcomes to the participants in TVET programs</a:t>
            </a:r>
            <a:r>
              <a:rPr lang="en-US" dirty="0"/>
              <a:t>.</a:t>
            </a:r>
          </a:p>
        </p:txBody>
      </p:sp>
      <p:sp>
        <p:nvSpPr>
          <p:cNvPr id="3" name="Rectangle 2">
            <a:extLst>
              <a:ext uri="{FF2B5EF4-FFF2-40B4-BE49-F238E27FC236}">
                <a16:creationId xmlns:a16="http://schemas.microsoft.com/office/drawing/2014/main" id="{13E5CE4F-BB3E-4A42-95E0-8A2B2273A9D6}"/>
              </a:ext>
            </a:extLst>
          </p:cNvPr>
          <p:cNvSpPr/>
          <p:nvPr/>
        </p:nvSpPr>
        <p:spPr>
          <a:xfrm>
            <a:off x="1601972" y="1615557"/>
            <a:ext cx="10590028" cy="1200329"/>
          </a:xfrm>
          <a:prstGeom prst="rect">
            <a:avLst/>
          </a:prstGeom>
        </p:spPr>
        <p:txBody>
          <a:bodyPr wrap="square">
            <a:spAutoFit/>
          </a:bodyPr>
          <a:lstStyle/>
          <a:p>
            <a:r>
              <a:rPr lang="en-US" sz="2400" dirty="0"/>
              <a:t>By identifying changes in TVET you are able to enhance your own practices, and acquire and demonstrate new capabilities that enable you to participate in change by:</a:t>
            </a:r>
          </a:p>
        </p:txBody>
      </p:sp>
    </p:spTree>
    <p:extLst>
      <p:ext uri="{BB962C8B-B14F-4D97-AF65-F5344CB8AC3E}">
        <p14:creationId xmlns:p14="http://schemas.microsoft.com/office/powerpoint/2010/main" val="24376963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872796" y="258223"/>
            <a:ext cx="10986051" cy="876300"/>
          </a:xfrm>
        </p:spPr>
        <p:txBody>
          <a:bodyPr>
            <a:noAutofit/>
          </a:bodyPr>
          <a:lstStyle/>
          <a:p>
            <a:r>
              <a:rPr lang="en-US" dirty="0"/>
              <a:t>Personal Professional development plan </a:t>
            </a: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P-46</a:t>
            </a:r>
          </a:p>
        </p:txBody>
      </p:sp>
      <p:sp>
        <p:nvSpPr>
          <p:cNvPr id="2" name="Rectangle 1">
            <a:extLst>
              <a:ext uri="{FF2B5EF4-FFF2-40B4-BE49-F238E27FC236}">
                <a16:creationId xmlns:a16="http://schemas.microsoft.com/office/drawing/2014/main" id="{7018793C-5726-467F-9754-C19B055C05B3}"/>
              </a:ext>
            </a:extLst>
          </p:cNvPr>
          <p:cNvSpPr/>
          <p:nvPr/>
        </p:nvSpPr>
        <p:spPr>
          <a:xfrm>
            <a:off x="2941674" y="2212967"/>
            <a:ext cx="10426995" cy="3046988"/>
          </a:xfrm>
          <a:prstGeom prst="rect">
            <a:avLst/>
          </a:prstGeom>
        </p:spPr>
        <p:txBody>
          <a:bodyPr wrap="square">
            <a:spAutoFit/>
          </a:bodyPr>
          <a:lstStyle/>
          <a:p>
            <a:r>
              <a:rPr lang="en-US" sz="3200" b="1" dirty="0"/>
              <a:t>•    Identified skills gap if relevant</a:t>
            </a:r>
          </a:p>
          <a:p>
            <a:r>
              <a:rPr lang="en-US" sz="3200" b="1" dirty="0"/>
              <a:t>•    Work and personal career objectives</a:t>
            </a:r>
          </a:p>
          <a:p>
            <a:r>
              <a:rPr lang="en-US" sz="3200" b="1" dirty="0"/>
              <a:t>•    Identified areas requiring development</a:t>
            </a:r>
          </a:p>
          <a:p>
            <a:r>
              <a:rPr lang="en-US" sz="3200" b="1" dirty="0"/>
              <a:t>•    Learning opportunities/activities</a:t>
            </a:r>
          </a:p>
          <a:p>
            <a:r>
              <a:rPr lang="en-US" sz="3200" b="1" dirty="0"/>
              <a:t>•    Relevant work activities/projects</a:t>
            </a:r>
          </a:p>
          <a:p>
            <a:r>
              <a:rPr lang="en-US" sz="3200" b="1" dirty="0"/>
              <a:t>•    Links to </a:t>
            </a:r>
            <a:r>
              <a:rPr lang="en-US" sz="3200" b="1" dirty="0" err="1"/>
              <a:t>organisational</a:t>
            </a:r>
            <a:r>
              <a:rPr lang="en-US" sz="3200" b="1" dirty="0"/>
              <a:t> training needs.</a:t>
            </a:r>
          </a:p>
        </p:txBody>
      </p:sp>
    </p:spTree>
    <p:extLst>
      <p:ext uri="{BB962C8B-B14F-4D97-AF65-F5344CB8AC3E}">
        <p14:creationId xmlns:p14="http://schemas.microsoft.com/office/powerpoint/2010/main" val="287201290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872796" y="258223"/>
            <a:ext cx="10986051" cy="876300"/>
          </a:xfrm>
        </p:spPr>
        <p:txBody>
          <a:bodyPr>
            <a:noAutofit/>
          </a:bodyPr>
          <a:lstStyle/>
          <a:p>
            <a:r>
              <a:rPr lang="en-US" dirty="0"/>
              <a:t>Personal Professional development plan </a:t>
            </a: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P-47</a:t>
            </a:r>
          </a:p>
        </p:txBody>
      </p:sp>
      <p:graphicFrame>
        <p:nvGraphicFramePr>
          <p:cNvPr id="4" name="Table 4">
            <a:extLst>
              <a:ext uri="{FF2B5EF4-FFF2-40B4-BE49-F238E27FC236}">
                <a16:creationId xmlns:a16="http://schemas.microsoft.com/office/drawing/2014/main" id="{F7E49ED5-0D7C-4BEB-9E25-1122028F4FD8}"/>
              </a:ext>
            </a:extLst>
          </p:cNvPr>
          <p:cNvGraphicFramePr>
            <a:graphicFrameLocks noGrp="1"/>
          </p:cNvGraphicFramePr>
          <p:nvPr/>
        </p:nvGraphicFramePr>
        <p:xfrm>
          <a:off x="1382233" y="1597556"/>
          <a:ext cx="10476614" cy="4297680"/>
        </p:xfrm>
        <a:graphic>
          <a:graphicData uri="http://schemas.openxmlformats.org/drawingml/2006/table">
            <a:tbl>
              <a:tblPr firstRow="1" bandRow="1">
                <a:tableStyleId>{5C22544A-7EE6-4342-B048-85BDC9FD1C3A}</a:tableStyleId>
              </a:tblPr>
              <a:tblGrid>
                <a:gridCol w="2953565">
                  <a:extLst>
                    <a:ext uri="{9D8B030D-6E8A-4147-A177-3AD203B41FA5}">
                      <a16:colId xmlns:a16="http://schemas.microsoft.com/office/drawing/2014/main" val="1216830835"/>
                    </a:ext>
                  </a:extLst>
                </a:gridCol>
                <a:gridCol w="7523049">
                  <a:extLst>
                    <a:ext uri="{9D8B030D-6E8A-4147-A177-3AD203B41FA5}">
                      <a16:colId xmlns:a16="http://schemas.microsoft.com/office/drawing/2014/main" val="150213222"/>
                    </a:ext>
                  </a:extLst>
                </a:gridCol>
              </a:tblGrid>
              <a:tr h="370840">
                <a:tc>
                  <a:txBody>
                    <a:bodyPr/>
                    <a:lstStyle/>
                    <a:p>
                      <a:pPr algn="ctr"/>
                      <a:r>
                        <a:rPr lang="en-US" sz="2400" b="1" kern="1200" dirty="0">
                          <a:solidFill>
                            <a:schemeClr val="lt1"/>
                          </a:solidFill>
                          <a:effectLst/>
                          <a:latin typeface="+mn-lt"/>
                          <a:ea typeface="+mn-ea"/>
                          <a:cs typeface="+mn-cs"/>
                        </a:rPr>
                        <a:t>Method</a:t>
                      </a:r>
                      <a:endParaRPr lang="en-US" sz="2400" dirty="0"/>
                    </a:p>
                  </a:txBody>
                  <a:tcPr/>
                </a:tc>
                <a:tc>
                  <a:txBody>
                    <a:bodyPr/>
                    <a:lstStyle/>
                    <a:p>
                      <a:pPr algn="ctr"/>
                      <a:r>
                        <a:rPr lang="en-US" sz="2400" b="1" kern="1200" dirty="0">
                          <a:solidFill>
                            <a:schemeClr val="lt1"/>
                          </a:solidFill>
                          <a:effectLst/>
                          <a:latin typeface="+mn-lt"/>
                          <a:ea typeface="+mn-ea"/>
                          <a:cs typeface="+mn-cs"/>
                        </a:rPr>
                        <a:t>Description</a:t>
                      </a:r>
                      <a:endParaRPr lang="en-US" sz="2400" dirty="0"/>
                    </a:p>
                  </a:txBody>
                  <a:tcPr/>
                </a:tc>
                <a:extLst>
                  <a:ext uri="{0D108BD9-81ED-4DB2-BD59-A6C34878D82A}">
                    <a16:rowId xmlns:a16="http://schemas.microsoft.com/office/drawing/2014/main" val="390177884"/>
                  </a:ext>
                </a:extLst>
              </a:tr>
              <a:tr h="370840">
                <a:tc>
                  <a:txBody>
                    <a:bodyPr/>
                    <a:lstStyle/>
                    <a:p>
                      <a:r>
                        <a:rPr lang="en-US" sz="2400" spc="15" dirty="0">
                          <a:solidFill>
                            <a:srgbClr val="181818"/>
                          </a:solidFill>
                          <a:latin typeface="Times New Roman" panose="02020603050405020304" pitchFamily="18" charset="0"/>
                          <a:ea typeface="Times New Roman" panose="02020603050405020304" pitchFamily="18" charset="0"/>
                        </a:rPr>
                        <a:t>S</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dirty="0">
                          <a:solidFill>
                            <a:srgbClr val="282828"/>
                          </a:solidFill>
                          <a:latin typeface="Times New Roman" panose="02020603050405020304" pitchFamily="18" charset="0"/>
                          <a:ea typeface="Times New Roman" panose="02020603050405020304" pitchFamily="18" charset="0"/>
                        </a:rPr>
                        <a:t>l</a:t>
                      </a:r>
                      <a:r>
                        <a:rPr lang="en-US" sz="2400" spc="-30" dirty="0">
                          <a:solidFill>
                            <a:srgbClr val="282828"/>
                          </a:solidFill>
                          <a:latin typeface="Times New Roman" panose="02020603050405020304" pitchFamily="18" charset="0"/>
                          <a:ea typeface="Times New Roman" panose="02020603050405020304" pitchFamily="18" charset="0"/>
                        </a:rPr>
                        <a:t>f</a:t>
                      </a:r>
                      <a:r>
                        <a:rPr lang="en-US" sz="2400" spc="10" dirty="0">
                          <a:solidFill>
                            <a:srgbClr val="0A0A0A"/>
                          </a:solidFill>
                          <a:latin typeface="Times New Roman" panose="02020603050405020304" pitchFamily="18" charset="0"/>
                          <a:ea typeface="Times New Roman" panose="02020603050405020304" pitchFamily="18" charset="0"/>
                        </a:rPr>
                        <a:t>-</a:t>
                      </a:r>
                      <a:r>
                        <a:rPr lang="en-US" sz="2400" spc="10" dirty="0">
                          <a:solidFill>
                            <a:srgbClr val="282828"/>
                          </a:solidFill>
                          <a:latin typeface="Times New Roman" panose="02020603050405020304" pitchFamily="18" charset="0"/>
                          <a:ea typeface="Times New Roman" panose="02020603050405020304" pitchFamily="18" charset="0"/>
                        </a:rPr>
                        <a:t>a</a:t>
                      </a:r>
                      <a:r>
                        <a:rPr lang="en-US" sz="2400" spc="10" dirty="0">
                          <a:solidFill>
                            <a:srgbClr val="3B3B3B"/>
                          </a:solidFill>
                          <a:latin typeface="Times New Roman" panose="02020603050405020304" pitchFamily="18" charset="0"/>
                          <a:ea typeface="Times New Roman" panose="02020603050405020304" pitchFamily="18" charset="0"/>
                        </a:rPr>
                        <a:t>ss</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0" dirty="0">
                          <a:solidFill>
                            <a:srgbClr val="3B3B3B"/>
                          </a:solidFill>
                          <a:latin typeface="Times New Roman" panose="02020603050405020304" pitchFamily="18" charset="0"/>
                          <a:ea typeface="Times New Roman" panose="02020603050405020304" pitchFamily="18" charset="0"/>
                        </a:rPr>
                        <a:t>ss</a:t>
                      </a:r>
                      <a:r>
                        <a:rPr lang="en-US" sz="2400" spc="20" dirty="0">
                          <a:solidFill>
                            <a:srgbClr val="282828"/>
                          </a:solidFill>
                          <a:latin typeface="Times New Roman" panose="02020603050405020304" pitchFamily="18" charset="0"/>
                          <a:ea typeface="Times New Roman" panose="02020603050405020304" pitchFamily="18" charset="0"/>
                        </a:rPr>
                        <a:t>m</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0" dirty="0">
                          <a:solidFill>
                            <a:srgbClr val="181818"/>
                          </a:solidFill>
                          <a:latin typeface="Times New Roman" panose="02020603050405020304" pitchFamily="18" charset="0"/>
                          <a:ea typeface="Times New Roman" panose="02020603050405020304" pitchFamily="18" charset="0"/>
                        </a:rPr>
                        <a:t>n</a:t>
                      </a:r>
                      <a:r>
                        <a:rPr lang="en-US" sz="2400" dirty="0">
                          <a:solidFill>
                            <a:srgbClr val="282828"/>
                          </a:solidFill>
                          <a:latin typeface="Times New Roman" panose="02020603050405020304" pitchFamily="18" charset="0"/>
                          <a:ea typeface="Times New Roman" panose="02020603050405020304" pitchFamily="18" charset="0"/>
                        </a:rPr>
                        <a:t>t</a:t>
                      </a:r>
                      <a:endParaRPr lang="en-US" sz="2400" dirty="0"/>
                    </a:p>
                  </a:txBody>
                  <a:tcPr/>
                </a:tc>
                <a:tc>
                  <a:txBody>
                    <a:bodyPr/>
                    <a:lstStyle/>
                    <a:p>
                      <a:r>
                        <a:rPr lang="en-US" sz="2400" spc="20" dirty="0">
                          <a:solidFill>
                            <a:srgbClr val="282828"/>
                          </a:solidFill>
                          <a:latin typeface="Times New Roman" panose="02020603050405020304" pitchFamily="18" charset="0"/>
                          <a:ea typeface="Times New Roman" panose="02020603050405020304" pitchFamily="18" charset="0"/>
                        </a:rPr>
                        <a:t>U</a:t>
                      </a:r>
                      <a:r>
                        <a:rPr lang="en-US" sz="2400" spc="10" dirty="0">
                          <a:solidFill>
                            <a:srgbClr val="3B3B3B"/>
                          </a:solidFill>
                          <a:latin typeface="Times New Roman" panose="02020603050405020304" pitchFamily="18" charset="0"/>
                          <a:ea typeface="Times New Roman" panose="02020603050405020304" pitchFamily="18" charset="0"/>
                        </a:rPr>
                        <a:t>s</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dirty="0">
                          <a:solidFill>
                            <a:srgbClr val="3B3B3B"/>
                          </a:solidFill>
                          <a:latin typeface="Times New Roman" panose="02020603050405020304" pitchFamily="18" charset="0"/>
                          <a:ea typeface="Times New Roman" panose="02020603050405020304" pitchFamily="18" charset="0"/>
                        </a:rPr>
                        <a:t>s</a:t>
                      </a:r>
                      <a:r>
                        <a:rPr lang="en-US" sz="2400" spc="70" dirty="0">
                          <a:solidFill>
                            <a:srgbClr val="3B3B3B"/>
                          </a:solidFill>
                          <a:latin typeface="Times New Roman" panose="02020603050405020304" pitchFamily="18" charset="0"/>
                          <a:ea typeface="Times New Roman" panose="02020603050405020304" pitchFamily="18" charset="0"/>
                        </a:rPr>
                        <a:t> </a:t>
                      </a:r>
                      <a:r>
                        <a:rPr lang="en-US" sz="2400" spc="10" dirty="0">
                          <a:solidFill>
                            <a:srgbClr val="282828"/>
                          </a:solidFill>
                          <a:latin typeface="Times New Roman" panose="02020603050405020304" pitchFamily="18" charset="0"/>
                          <a:ea typeface="Times New Roman" panose="02020603050405020304" pitchFamily="18" charset="0"/>
                        </a:rPr>
                        <a:t>recor</a:t>
                      </a:r>
                      <a:r>
                        <a:rPr lang="en-US" sz="2400" spc="10" dirty="0">
                          <a:solidFill>
                            <a:srgbClr val="181818"/>
                          </a:solidFill>
                          <a:latin typeface="Times New Roman" panose="02020603050405020304" pitchFamily="18" charset="0"/>
                          <a:ea typeface="Times New Roman" panose="02020603050405020304" pitchFamily="18" charset="0"/>
                        </a:rPr>
                        <a:t>d</a:t>
                      </a:r>
                      <a:r>
                        <a:rPr lang="en-US" sz="2400" dirty="0">
                          <a:solidFill>
                            <a:srgbClr val="3B3B3B"/>
                          </a:solidFill>
                          <a:latin typeface="Times New Roman" panose="02020603050405020304" pitchFamily="18" charset="0"/>
                          <a:ea typeface="Times New Roman" panose="02020603050405020304" pitchFamily="18" charset="0"/>
                        </a:rPr>
                        <a:t>s</a:t>
                      </a:r>
                      <a:r>
                        <a:rPr lang="en-US" sz="2400" spc="240" dirty="0">
                          <a:solidFill>
                            <a:srgbClr val="3B3B3B"/>
                          </a:solidFill>
                          <a:latin typeface="Times New Roman" panose="02020603050405020304" pitchFamily="18" charset="0"/>
                          <a:ea typeface="Times New Roman" panose="02020603050405020304" pitchFamily="18" charset="0"/>
                        </a:rPr>
                        <a:t> </a:t>
                      </a:r>
                      <a:r>
                        <a:rPr lang="en-US" sz="2400" spc="15" dirty="0">
                          <a:solidFill>
                            <a:srgbClr val="282828"/>
                          </a:solidFill>
                          <a:latin typeface="Times New Roman" panose="02020603050405020304" pitchFamily="18" charset="0"/>
                          <a:ea typeface="Times New Roman" panose="02020603050405020304" pitchFamily="18" charset="0"/>
                        </a:rPr>
                        <a:t>o</a:t>
                      </a:r>
                      <a:r>
                        <a:rPr lang="en-US" sz="2400" dirty="0">
                          <a:solidFill>
                            <a:srgbClr val="282828"/>
                          </a:solidFill>
                          <a:latin typeface="Times New Roman" panose="02020603050405020304" pitchFamily="18" charset="0"/>
                          <a:ea typeface="Times New Roman" panose="02020603050405020304" pitchFamily="18" charset="0"/>
                        </a:rPr>
                        <a:t>f</a:t>
                      </a:r>
                      <a:r>
                        <a:rPr lang="en-US" sz="2400" spc="-85" dirty="0">
                          <a:solidFill>
                            <a:srgbClr val="282828"/>
                          </a:solidFill>
                          <a:latin typeface="Times New Roman" panose="02020603050405020304" pitchFamily="18" charset="0"/>
                          <a:ea typeface="Times New Roman" panose="02020603050405020304" pitchFamily="18" charset="0"/>
                        </a:rPr>
                        <a:t> </a:t>
                      </a:r>
                      <a:r>
                        <a:rPr lang="en-US" sz="2400" spc="20" dirty="0">
                          <a:solidFill>
                            <a:srgbClr val="282828"/>
                          </a:solidFill>
                          <a:latin typeface="Times New Roman" panose="02020603050405020304" pitchFamily="18" charset="0"/>
                          <a:ea typeface="Times New Roman" panose="02020603050405020304" pitchFamily="18" charset="0"/>
                        </a:rPr>
                        <a:t>w</a:t>
                      </a:r>
                      <a:r>
                        <a:rPr lang="en-US" sz="2400" spc="10" dirty="0">
                          <a:solidFill>
                            <a:srgbClr val="282828"/>
                          </a:solidFill>
                          <a:latin typeface="Times New Roman" panose="02020603050405020304" pitchFamily="18" charset="0"/>
                          <a:ea typeface="Times New Roman" panose="02020603050405020304" pitchFamily="18" charset="0"/>
                        </a:rPr>
                        <a:t>or</a:t>
                      </a:r>
                      <a:r>
                        <a:rPr lang="en-US" sz="2400" dirty="0">
                          <a:solidFill>
                            <a:srgbClr val="282828"/>
                          </a:solidFill>
                          <a:latin typeface="Times New Roman" panose="02020603050405020304" pitchFamily="18" charset="0"/>
                          <a:ea typeface="Times New Roman" panose="02020603050405020304" pitchFamily="18" charset="0"/>
                        </a:rPr>
                        <a:t>k</a:t>
                      </a:r>
                      <a:r>
                        <a:rPr lang="en-US" sz="2400" spc="155" dirty="0">
                          <a:solidFill>
                            <a:srgbClr val="282828"/>
                          </a:solidFill>
                          <a:latin typeface="Times New Roman" panose="02020603050405020304" pitchFamily="18" charset="0"/>
                          <a:ea typeface="Times New Roman" panose="02020603050405020304" pitchFamily="18" charset="0"/>
                        </a:rPr>
                        <a:t> </a:t>
                      </a:r>
                      <a:r>
                        <a:rPr lang="en-US" sz="2400" spc="10" dirty="0">
                          <a:solidFill>
                            <a:srgbClr val="282828"/>
                          </a:solidFill>
                          <a:latin typeface="Times New Roman" panose="02020603050405020304" pitchFamily="18" charset="0"/>
                          <a:ea typeface="Times New Roman" panose="02020603050405020304" pitchFamily="18" charset="0"/>
                        </a:rPr>
                        <a:t>ac</a:t>
                      </a:r>
                      <a:r>
                        <a:rPr lang="en-US" sz="2400" spc="5" dirty="0">
                          <a:solidFill>
                            <a:srgbClr val="282828"/>
                          </a:solidFill>
                          <a:latin typeface="Times New Roman" panose="02020603050405020304" pitchFamily="18" charset="0"/>
                          <a:ea typeface="Times New Roman" panose="02020603050405020304" pitchFamily="18" charset="0"/>
                        </a:rPr>
                        <a:t>ti</a:t>
                      </a:r>
                      <a:r>
                        <a:rPr lang="en-US" sz="2400" spc="15" dirty="0">
                          <a:solidFill>
                            <a:srgbClr val="282828"/>
                          </a:solidFill>
                          <a:latin typeface="Times New Roman" panose="02020603050405020304" pitchFamily="18" charset="0"/>
                          <a:ea typeface="Times New Roman" panose="02020603050405020304" pitchFamily="18" charset="0"/>
                        </a:rPr>
                        <a:t>v</a:t>
                      </a:r>
                      <a:r>
                        <a:rPr lang="en-US" sz="2400" spc="5" dirty="0">
                          <a:solidFill>
                            <a:srgbClr val="282828"/>
                          </a:solidFill>
                          <a:latin typeface="Times New Roman" panose="02020603050405020304" pitchFamily="18" charset="0"/>
                          <a:ea typeface="Times New Roman" panose="02020603050405020304" pitchFamily="18" charset="0"/>
                        </a:rPr>
                        <a:t>iti</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dirty="0">
                          <a:solidFill>
                            <a:srgbClr val="3B3B3B"/>
                          </a:solidFill>
                          <a:latin typeface="Times New Roman" panose="02020603050405020304" pitchFamily="18" charset="0"/>
                          <a:ea typeface="Times New Roman" panose="02020603050405020304" pitchFamily="18" charset="0"/>
                        </a:rPr>
                        <a:t>s</a:t>
                      </a:r>
                      <a:r>
                        <a:rPr lang="en-US" sz="2400" spc="215" dirty="0">
                          <a:solidFill>
                            <a:srgbClr val="3B3B3B"/>
                          </a:solidFill>
                          <a:latin typeface="Times New Roman" panose="02020603050405020304" pitchFamily="18" charset="0"/>
                          <a:ea typeface="Times New Roman" panose="02020603050405020304" pitchFamily="18" charset="0"/>
                        </a:rPr>
                        <a:t> </a:t>
                      </a:r>
                      <a:r>
                        <a:rPr lang="en-US" sz="2400" spc="5" dirty="0">
                          <a:solidFill>
                            <a:srgbClr val="3B3B3B"/>
                          </a:solidFill>
                          <a:latin typeface="Times New Roman" panose="02020603050405020304" pitchFamily="18" charset="0"/>
                          <a:ea typeface="Times New Roman" panose="02020603050405020304" pitchFamily="18" charset="0"/>
                        </a:rPr>
                        <a:t>s</a:t>
                      </a:r>
                      <a:r>
                        <a:rPr lang="en-US" sz="2400" spc="10" dirty="0">
                          <a:solidFill>
                            <a:srgbClr val="181818"/>
                          </a:solidFill>
                          <a:latin typeface="Times New Roman" panose="02020603050405020304" pitchFamily="18" charset="0"/>
                          <a:ea typeface="Times New Roman" panose="02020603050405020304" pitchFamily="18" charset="0"/>
                        </a:rPr>
                        <a:t>u</a:t>
                      </a:r>
                      <a:r>
                        <a:rPr lang="en-US" sz="2400" spc="10" dirty="0">
                          <a:solidFill>
                            <a:srgbClr val="282828"/>
                          </a:solidFill>
                          <a:latin typeface="Times New Roman" panose="02020603050405020304" pitchFamily="18" charset="0"/>
                          <a:ea typeface="Times New Roman" panose="02020603050405020304" pitchFamily="18" charset="0"/>
                        </a:rPr>
                        <a:t>c</a:t>
                      </a:r>
                      <a:r>
                        <a:rPr lang="en-US" sz="2400" dirty="0">
                          <a:solidFill>
                            <a:srgbClr val="181818"/>
                          </a:solidFill>
                          <a:latin typeface="Times New Roman" panose="02020603050405020304" pitchFamily="18" charset="0"/>
                          <a:ea typeface="Times New Roman" panose="02020603050405020304" pitchFamily="18" charset="0"/>
                        </a:rPr>
                        <a:t>h</a:t>
                      </a:r>
                      <a:r>
                        <a:rPr lang="en-US" sz="2400" spc="80" dirty="0">
                          <a:solidFill>
                            <a:srgbClr val="181818"/>
                          </a:solidFill>
                          <a:latin typeface="Times New Roman" panose="02020603050405020304" pitchFamily="18" charset="0"/>
                          <a:ea typeface="Times New Roman" panose="02020603050405020304" pitchFamily="18" charset="0"/>
                        </a:rPr>
                        <a:t> </a:t>
                      </a:r>
                      <a:r>
                        <a:rPr lang="en-US" sz="2400" spc="10" dirty="0">
                          <a:solidFill>
                            <a:srgbClr val="282828"/>
                          </a:solidFill>
                          <a:latin typeface="Times New Roman" panose="02020603050405020304" pitchFamily="18" charset="0"/>
                          <a:ea typeface="Times New Roman" panose="02020603050405020304" pitchFamily="18" charset="0"/>
                        </a:rPr>
                        <a:t>a</a:t>
                      </a:r>
                      <a:r>
                        <a:rPr lang="en-US" sz="2400" dirty="0">
                          <a:solidFill>
                            <a:srgbClr val="3B3B3B"/>
                          </a:solidFill>
                          <a:latin typeface="Times New Roman" panose="02020603050405020304" pitchFamily="18" charset="0"/>
                          <a:ea typeface="Times New Roman" panose="02020603050405020304" pitchFamily="18" charset="0"/>
                        </a:rPr>
                        <a:t>s</a:t>
                      </a:r>
                      <a:r>
                        <a:rPr lang="en-US" sz="2400" spc="20" dirty="0">
                          <a:solidFill>
                            <a:srgbClr val="3B3B3B"/>
                          </a:solidFill>
                          <a:latin typeface="Times New Roman" panose="02020603050405020304" pitchFamily="18" charset="0"/>
                          <a:ea typeface="Times New Roman" panose="02020603050405020304" pitchFamily="18" charset="0"/>
                        </a:rPr>
                        <a:t> </a:t>
                      </a:r>
                      <a:r>
                        <a:rPr lang="en-US" sz="2400" spc="15" dirty="0">
                          <a:solidFill>
                            <a:srgbClr val="181818"/>
                          </a:solidFill>
                          <a:latin typeface="Times New Roman" panose="02020603050405020304" pitchFamily="18" charset="0"/>
                          <a:ea typeface="Times New Roman" panose="02020603050405020304" pitchFamily="18" charset="0"/>
                        </a:rPr>
                        <a:t>d</a:t>
                      </a:r>
                      <a:r>
                        <a:rPr lang="en-US" sz="2400" spc="5" dirty="0">
                          <a:solidFill>
                            <a:srgbClr val="282828"/>
                          </a:solidFill>
                          <a:latin typeface="Times New Roman" panose="02020603050405020304" pitchFamily="18" charset="0"/>
                          <a:ea typeface="Times New Roman" panose="02020603050405020304" pitchFamily="18" charset="0"/>
                        </a:rPr>
                        <a:t>i</a:t>
                      </a:r>
                      <a:r>
                        <a:rPr lang="en-US" sz="2400" dirty="0">
                          <a:solidFill>
                            <a:srgbClr val="282828"/>
                          </a:solidFill>
                          <a:latin typeface="Times New Roman" panose="02020603050405020304" pitchFamily="18" charset="0"/>
                          <a:ea typeface="Times New Roman" panose="02020603050405020304" pitchFamily="18" charset="0"/>
                        </a:rPr>
                        <a:t>a</a:t>
                      </a:r>
                      <a:r>
                        <a:rPr lang="en-US" sz="2400" spc="20" dirty="0">
                          <a:solidFill>
                            <a:srgbClr val="282828"/>
                          </a:solidFill>
                          <a:latin typeface="Times New Roman" panose="02020603050405020304" pitchFamily="18" charset="0"/>
                          <a:ea typeface="Times New Roman" panose="02020603050405020304" pitchFamily="18" charset="0"/>
                        </a:rPr>
                        <a:t>r</a:t>
                      </a:r>
                      <a:r>
                        <a:rPr lang="en-US" sz="2400" spc="5" dirty="0">
                          <a:solidFill>
                            <a:srgbClr val="282828"/>
                          </a:solidFill>
                          <a:latin typeface="Times New Roman" panose="02020603050405020304" pitchFamily="18" charset="0"/>
                          <a:ea typeface="Times New Roman" panose="02020603050405020304" pitchFamily="18" charset="0"/>
                        </a:rPr>
                        <a:t>i</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0" dirty="0">
                          <a:solidFill>
                            <a:srgbClr val="3B3B3B"/>
                          </a:solidFill>
                          <a:latin typeface="Times New Roman" panose="02020603050405020304" pitchFamily="18" charset="0"/>
                          <a:ea typeface="Times New Roman" panose="02020603050405020304" pitchFamily="18" charset="0"/>
                        </a:rPr>
                        <a:t>s</a:t>
                      </a:r>
                      <a:r>
                        <a:rPr lang="en-US" sz="2400" dirty="0">
                          <a:solidFill>
                            <a:srgbClr val="3B3B3B"/>
                          </a:solidFill>
                          <a:latin typeface="Times New Roman" panose="02020603050405020304" pitchFamily="18" charset="0"/>
                          <a:ea typeface="Times New Roman" panose="02020603050405020304" pitchFamily="18" charset="0"/>
                        </a:rPr>
                        <a:t>,</a:t>
                      </a:r>
                      <a:r>
                        <a:rPr lang="en-US" sz="2400" spc="90" dirty="0">
                          <a:solidFill>
                            <a:srgbClr val="3B3B3B"/>
                          </a:solidFill>
                          <a:latin typeface="Times New Roman" panose="02020603050405020304" pitchFamily="18" charset="0"/>
                          <a:ea typeface="Times New Roman" panose="02020603050405020304" pitchFamily="18" charset="0"/>
                        </a:rPr>
                        <a:t> </a:t>
                      </a:r>
                      <a:r>
                        <a:rPr lang="en-US" sz="2400" spc="10" dirty="0">
                          <a:solidFill>
                            <a:srgbClr val="282828"/>
                          </a:solidFill>
                          <a:latin typeface="Times New Roman" panose="02020603050405020304" pitchFamily="18" charset="0"/>
                          <a:ea typeface="Times New Roman" panose="02020603050405020304" pitchFamily="18" charset="0"/>
                        </a:rPr>
                        <a:t>act</a:t>
                      </a:r>
                      <a:r>
                        <a:rPr lang="en-US" sz="2400" spc="5" dirty="0">
                          <a:solidFill>
                            <a:srgbClr val="282828"/>
                          </a:solidFill>
                          <a:latin typeface="Times New Roman" panose="02020603050405020304" pitchFamily="18" charset="0"/>
                          <a:ea typeface="Times New Roman" panose="02020603050405020304" pitchFamily="18" charset="0"/>
                        </a:rPr>
                        <a:t>i</a:t>
                      </a:r>
                      <a:r>
                        <a:rPr lang="en-US" sz="2400" spc="15" dirty="0">
                          <a:solidFill>
                            <a:srgbClr val="282828"/>
                          </a:solidFill>
                          <a:latin typeface="Times New Roman" panose="02020603050405020304" pitchFamily="18" charset="0"/>
                          <a:ea typeface="Times New Roman" panose="02020603050405020304" pitchFamily="18" charset="0"/>
                        </a:rPr>
                        <a:t>o</a:t>
                      </a:r>
                      <a:r>
                        <a:rPr lang="en-US" sz="2400" dirty="0">
                          <a:solidFill>
                            <a:srgbClr val="282828"/>
                          </a:solidFill>
                          <a:latin typeface="Times New Roman" panose="02020603050405020304" pitchFamily="18" charset="0"/>
                          <a:ea typeface="Times New Roman" panose="02020603050405020304" pitchFamily="18" charset="0"/>
                        </a:rPr>
                        <a:t>n</a:t>
                      </a:r>
                      <a:r>
                        <a:rPr lang="en-US" sz="2400" spc="155" dirty="0">
                          <a:solidFill>
                            <a:srgbClr val="282828"/>
                          </a:solidFill>
                          <a:latin typeface="Times New Roman" panose="02020603050405020304" pitchFamily="18" charset="0"/>
                          <a:ea typeface="Times New Roman" panose="02020603050405020304" pitchFamily="18" charset="0"/>
                        </a:rPr>
                        <a:t> </a:t>
                      </a:r>
                      <a:r>
                        <a:rPr lang="en-US" sz="2400" spc="15" dirty="0">
                          <a:solidFill>
                            <a:srgbClr val="282828"/>
                          </a:solidFill>
                          <a:latin typeface="Times New Roman" panose="02020603050405020304" pitchFamily="18" charset="0"/>
                          <a:ea typeface="Times New Roman" panose="02020603050405020304" pitchFamily="18" charset="0"/>
                        </a:rPr>
                        <a:t>p</a:t>
                      </a:r>
                      <a:r>
                        <a:rPr lang="en-US" sz="2400" spc="5" dirty="0">
                          <a:solidFill>
                            <a:srgbClr val="282828"/>
                          </a:solidFill>
                          <a:latin typeface="Times New Roman" panose="02020603050405020304" pitchFamily="18" charset="0"/>
                          <a:ea typeface="Times New Roman" panose="02020603050405020304" pitchFamily="18" charset="0"/>
                        </a:rPr>
                        <a:t>l</a:t>
                      </a:r>
                      <a:r>
                        <a:rPr lang="en-US" sz="2400" spc="10" dirty="0">
                          <a:solidFill>
                            <a:srgbClr val="282828"/>
                          </a:solidFill>
                          <a:latin typeface="Times New Roman" panose="02020603050405020304" pitchFamily="18" charset="0"/>
                          <a:ea typeface="Times New Roman" panose="02020603050405020304" pitchFamily="18" charset="0"/>
                        </a:rPr>
                        <a:t>a</a:t>
                      </a:r>
                      <a:r>
                        <a:rPr lang="en-US" sz="2400" spc="15" dirty="0">
                          <a:solidFill>
                            <a:srgbClr val="282828"/>
                          </a:solidFill>
                          <a:latin typeface="Times New Roman" panose="02020603050405020304" pitchFamily="18" charset="0"/>
                          <a:ea typeface="Times New Roman" panose="02020603050405020304" pitchFamily="18" charset="0"/>
                        </a:rPr>
                        <a:t>n</a:t>
                      </a:r>
                      <a:r>
                        <a:rPr lang="en-US" sz="2400" dirty="0">
                          <a:solidFill>
                            <a:srgbClr val="3B3B3B"/>
                          </a:solidFill>
                          <a:latin typeface="Times New Roman" panose="02020603050405020304" pitchFamily="18" charset="0"/>
                          <a:ea typeface="Times New Roman" panose="02020603050405020304" pitchFamily="18" charset="0"/>
                        </a:rPr>
                        <a:t>s</a:t>
                      </a:r>
                      <a:r>
                        <a:rPr lang="en-US" sz="2400" spc="90" dirty="0">
                          <a:solidFill>
                            <a:srgbClr val="3B3B3B"/>
                          </a:solidFill>
                          <a:latin typeface="Times New Roman" panose="02020603050405020304" pitchFamily="18" charset="0"/>
                          <a:ea typeface="Times New Roman" panose="02020603050405020304" pitchFamily="18" charset="0"/>
                        </a:rPr>
                        <a:t> </a:t>
                      </a:r>
                      <a:r>
                        <a:rPr lang="en-US" sz="2400" spc="15" dirty="0">
                          <a:solidFill>
                            <a:srgbClr val="282828"/>
                          </a:solidFill>
                          <a:latin typeface="Times New Roman" panose="02020603050405020304" pitchFamily="18" charset="0"/>
                          <a:ea typeface="Times New Roman" panose="02020603050405020304" pitchFamily="18" charset="0"/>
                        </a:rPr>
                        <a:t>o</a:t>
                      </a:r>
                      <a:r>
                        <a:rPr lang="en-US" sz="2400" dirty="0">
                          <a:solidFill>
                            <a:srgbClr val="282828"/>
                          </a:solidFill>
                          <a:latin typeface="Times New Roman" panose="02020603050405020304" pitchFamily="18" charset="0"/>
                          <a:ea typeface="Times New Roman" panose="02020603050405020304" pitchFamily="18" charset="0"/>
                        </a:rPr>
                        <a:t>r</a:t>
                      </a:r>
                      <a:r>
                        <a:rPr lang="en-US" sz="2400" spc="70" dirty="0">
                          <a:solidFill>
                            <a:srgbClr val="282828"/>
                          </a:solidFill>
                          <a:latin typeface="Times New Roman" panose="02020603050405020304" pitchFamily="18" charset="0"/>
                          <a:ea typeface="Times New Roman" panose="02020603050405020304" pitchFamily="18" charset="0"/>
                        </a:rPr>
                        <a:t> </a:t>
                      </a:r>
                      <a:r>
                        <a:rPr lang="en-US" sz="2400" spc="15" dirty="0">
                          <a:solidFill>
                            <a:srgbClr val="282828"/>
                          </a:solidFill>
                          <a:latin typeface="Times New Roman" panose="02020603050405020304" pitchFamily="18" charset="0"/>
                          <a:ea typeface="Times New Roman" panose="02020603050405020304" pitchFamily="18" charset="0"/>
                        </a:rPr>
                        <a:t>o</a:t>
                      </a:r>
                      <a:r>
                        <a:rPr lang="en-US" sz="2400" spc="5" dirty="0">
                          <a:solidFill>
                            <a:srgbClr val="282828"/>
                          </a:solidFill>
                          <a:latin typeface="Times New Roman" panose="02020603050405020304" pitchFamily="18" charset="0"/>
                          <a:ea typeface="Times New Roman" panose="02020603050405020304" pitchFamily="18" charset="0"/>
                        </a:rPr>
                        <a:t>t</a:t>
                      </a:r>
                      <a:r>
                        <a:rPr lang="en-US" sz="2400" spc="15" dirty="0">
                          <a:solidFill>
                            <a:srgbClr val="282828"/>
                          </a:solidFill>
                          <a:latin typeface="Times New Roman" panose="02020603050405020304" pitchFamily="18" charset="0"/>
                          <a:ea typeface="Times New Roman" panose="02020603050405020304" pitchFamily="18" charset="0"/>
                        </a:rPr>
                        <a:t>h</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dirty="0">
                          <a:solidFill>
                            <a:srgbClr val="282828"/>
                          </a:solidFill>
                          <a:latin typeface="Times New Roman" panose="02020603050405020304" pitchFamily="18" charset="0"/>
                          <a:ea typeface="Times New Roman" panose="02020603050405020304" pitchFamily="18" charset="0"/>
                        </a:rPr>
                        <a:t>r </a:t>
                      </a:r>
                      <a:r>
                        <a:rPr lang="en-US" sz="2400" spc="15" dirty="0">
                          <a:solidFill>
                            <a:srgbClr val="282828"/>
                          </a:solidFill>
                          <a:latin typeface="Times New Roman" panose="02020603050405020304" pitchFamily="18" charset="0"/>
                          <a:ea typeface="Times New Roman" panose="02020603050405020304" pitchFamily="18" charset="0"/>
                        </a:rPr>
                        <a:t>p</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0" dirty="0">
                          <a:solidFill>
                            <a:srgbClr val="181818"/>
                          </a:solidFill>
                          <a:latin typeface="Times New Roman" panose="02020603050405020304" pitchFamily="18" charset="0"/>
                          <a:ea typeface="Times New Roman" panose="02020603050405020304" pitchFamily="18" charset="0"/>
                        </a:rPr>
                        <a:t>r</a:t>
                      </a:r>
                      <a:r>
                        <a:rPr lang="en-US" sz="2400" spc="10" dirty="0">
                          <a:solidFill>
                            <a:srgbClr val="282828"/>
                          </a:solidFill>
                          <a:latin typeface="Times New Roman" panose="02020603050405020304" pitchFamily="18" charset="0"/>
                          <a:ea typeface="Times New Roman" panose="02020603050405020304" pitchFamily="18" charset="0"/>
                        </a:rPr>
                        <a:t>s</a:t>
                      </a:r>
                      <a:r>
                        <a:rPr lang="en-US" sz="2400" spc="15" dirty="0">
                          <a:solidFill>
                            <a:srgbClr val="282828"/>
                          </a:solidFill>
                          <a:latin typeface="Times New Roman" panose="02020603050405020304" pitchFamily="18" charset="0"/>
                          <a:ea typeface="Times New Roman" panose="02020603050405020304" pitchFamily="18" charset="0"/>
                        </a:rPr>
                        <a:t>o</a:t>
                      </a:r>
                      <a:r>
                        <a:rPr lang="en-US" sz="2400" spc="10" dirty="0">
                          <a:solidFill>
                            <a:srgbClr val="181818"/>
                          </a:solidFill>
                          <a:latin typeface="Times New Roman" panose="02020603050405020304" pitchFamily="18" charset="0"/>
                          <a:ea typeface="Times New Roman" panose="02020603050405020304" pitchFamily="18" charset="0"/>
                        </a:rPr>
                        <a:t>n</a:t>
                      </a:r>
                      <a:r>
                        <a:rPr lang="en-US" sz="2400" spc="10" dirty="0">
                          <a:solidFill>
                            <a:srgbClr val="282828"/>
                          </a:solidFill>
                          <a:latin typeface="Times New Roman" panose="02020603050405020304" pitchFamily="18" charset="0"/>
                          <a:ea typeface="Times New Roman" panose="02020603050405020304" pitchFamily="18" charset="0"/>
                        </a:rPr>
                        <a:t>a</a:t>
                      </a:r>
                      <a:r>
                        <a:rPr lang="en-US" sz="2400" dirty="0">
                          <a:solidFill>
                            <a:srgbClr val="181818"/>
                          </a:solidFill>
                          <a:latin typeface="Times New Roman" panose="02020603050405020304" pitchFamily="18" charset="0"/>
                          <a:ea typeface="Times New Roman" panose="02020603050405020304" pitchFamily="18" charset="0"/>
                        </a:rPr>
                        <a:t>l </a:t>
                      </a:r>
                      <a:r>
                        <a:rPr lang="en-US" sz="2400" spc="155" dirty="0">
                          <a:solidFill>
                            <a:srgbClr val="181818"/>
                          </a:solidFill>
                          <a:latin typeface="Times New Roman" panose="02020603050405020304" pitchFamily="18" charset="0"/>
                          <a:ea typeface="Times New Roman" panose="02020603050405020304" pitchFamily="18" charset="0"/>
                        </a:rPr>
                        <a:t> </a:t>
                      </a:r>
                      <a:r>
                        <a:rPr lang="en-US" sz="2400" spc="10" dirty="0">
                          <a:solidFill>
                            <a:srgbClr val="181818"/>
                          </a:solidFill>
                          <a:latin typeface="Times New Roman" panose="02020603050405020304" pitchFamily="18" charset="0"/>
                          <a:ea typeface="Times New Roman" panose="02020603050405020304" pitchFamily="18" charset="0"/>
                        </a:rPr>
                        <a:t>r</a:t>
                      </a:r>
                      <a:r>
                        <a:rPr lang="en-US" sz="2400" spc="10" dirty="0">
                          <a:solidFill>
                            <a:srgbClr val="282828"/>
                          </a:solidFill>
                          <a:latin typeface="Times New Roman" panose="02020603050405020304" pitchFamily="18" charset="0"/>
                          <a:ea typeface="Times New Roman" panose="02020603050405020304" pitchFamily="18" charset="0"/>
                        </a:rPr>
                        <a:t>eco</a:t>
                      </a:r>
                      <a:r>
                        <a:rPr lang="en-US" sz="2400" spc="10" dirty="0">
                          <a:solidFill>
                            <a:srgbClr val="181818"/>
                          </a:solidFill>
                          <a:latin typeface="Times New Roman" panose="02020603050405020304" pitchFamily="18" charset="0"/>
                          <a:ea typeface="Times New Roman" panose="02020603050405020304" pitchFamily="18" charset="0"/>
                        </a:rPr>
                        <a:t>r</a:t>
                      </a:r>
                      <a:r>
                        <a:rPr lang="en-US" sz="2400" spc="15" dirty="0">
                          <a:solidFill>
                            <a:srgbClr val="181818"/>
                          </a:solidFill>
                          <a:latin typeface="Times New Roman" panose="02020603050405020304" pitchFamily="18" charset="0"/>
                          <a:ea typeface="Times New Roman" panose="02020603050405020304" pitchFamily="18" charset="0"/>
                        </a:rPr>
                        <a:t>d</a:t>
                      </a:r>
                      <a:r>
                        <a:rPr lang="en-US" sz="2400" dirty="0">
                          <a:solidFill>
                            <a:srgbClr val="3B3B3B"/>
                          </a:solidFill>
                          <a:latin typeface="Times New Roman" panose="02020603050405020304" pitchFamily="18" charset="0"/>
                          <a:ea typeface="Times New Roman" panose="02020603050405020304" pitchFamily="18" charset="0"/>
                        </a:rPr>
                        <a:t>s </a:t>
                      </a:r>
                      <a:r>
                        <a:rPr lang="en-US" sz="2400" spc="205" dirty="0">
                          <a:solidFill>
                            <a:srgbClr val="3B3B3B"/>
                          </a:solidFill>
                          <a:latin typeface="Times New Roman" panose="02020603050405020304" pitchFamily="18" charset="0"/>
                          <a:ea typeface="Times New Roman" panose="02020603050405020304" pitchFamily="18" charset="0"/>
                        </a:rPr>
                        <a:t> </a:t>
                      </a:r>
                      <a:r>
                        <a:rPr lang="en-US" sz="2400" spc="10" dirty="0">
                          <a:solidFill>
                            <a:srgbClr val="181818"/>
                          </a:solidFill>
                          <a:latin typeface="Times New Roman" panose="02020603050405020304" pitchFamily="18" charset="0"/>
                          <a:ea typeface="Times New Roman" panose="02020603050405020304" pitchFamily="18" charset="0"/>
                        </a:rPr>
                        <a:t>t</a:t>
                      </a:r>
                      <a:r>
                        <a:rPr lang="en-US" sz="2400" dirty="0">
                          <a:solidFill>
                            <a:srgbClr val="282828"/>
                          </a:solidFill>
                          <a:latin typeface="Times New Roman" panose="02020603050405020304" pitchFamily="18" charset="0"/>
                          <a:ea typeface="Times New Roman" panose="02020603050405020304" pitchFamily="18" charset="0"/>
                        </a:rPr>
                        <a:t>o  </a:t>
                      </a:r>
                      <a:r>
                        <a:rPr lang="en-US" sz="2400" spc="10" dirty="0">
                          <a:solidFill>
                            <a:srgbClr val="181818"/>
                          </a:solidFill>
                          <a:latin typeface="Times New Roman" panose="02020603050405020304" pitchFamily="18" charset="0"/>
                          <a:ea typeface="Times New Roman" panose="02020603050405020304" pitchFamily="18" charset="0"/>
                        </a:rPr>
                        <a:t>r</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5" dirty="0">
                          <a:solidFill>
                            <a:srgbClr val="282828"/>
                          </a:solidFill>
                          <a:latin typeface="Times New Roman" panose="02020603050405020304" pitchFamily="18" charset="0"/>
                          <a:ea typeface="Times New Roman" panose="02020603050405020304" pitchFamily="18" charset="0"/>
                        </a:rPr>
                        <a:t>v</a:t>
                      </a:r>
                      <a:r>
                        <a:rPr lang="en-US" sz="2400" spc="5" dirty="0">
                          <a:solidFill>
                            <a:srgbClr val="0A0A0A"/>
                          </a:solidFill>
                          <a:latin typeface="Times New Roman" panose="02020603050405020304" pitchFamily="18" charset="0"/>
                          <a:ea typeface="Times New Roman" panose="02020603050405020304" pitchFamily="18" charset="0"/>
                        </a:rPr>
                        <a:t>i</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dirty="0">
                          <a:solidFill>
                            <a:srgbClr val="282828"/>
                          </a:solidFill>
                          <a:latin typeface="Times New Roman" panose="02020603050405020304" pitchFamily="18" charset="0"/>
                          <a:ea typeface="Times New Roman" panose="02020603050405020304" pitchFamily="18" charset="0"/>
                        </a:rPr>
                        <a:t>w </a:t>
                      </a:r>
                      <a:r>
                        <a:rPr lang="en-US" sz="2400" spc="145" dirty="0">
                          <a:solidFill>
                            <a:srgbClr val="282828"/>
                          </a:solidFill>
                          <a:latin typeface="Times New Roman" panose="02020603050405020304" pitchFamily="18" charset="0"/>
                          <a:ea typeface="Times New Roman" panose="02020603050405020304" pitchFamily="18" charset="0"/>
                        </a:rPr>
                        <a:t> </a:t>
                      </a:r>
                      <a:r>
                        <a:rPr lang="en-US" sz="2400" spc="15" dirty="0">
                          <a:solidFill>
                            <a:srgbClr val="181818"/>
                          </a:solidFill>
                          <a:latin typeface="Times New Roman" panose="02020603050405020304" pitchFamily="18" charset="0"/>
                          <a:ea typeface="Times New Roman" panose="02020603050405020304" pitchFamily="18" charset="0"/>
                        </a:rPr>
                        <a:t>p</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0" dirty="0">
                          <a:solidFill>
                            <a:srgbClr val="181818"/>
                          </a:solidFill>
                          <a:latin typeface="Times New Roman" panose="02020603050405020304" pitchFamily="18" charset="0"/>
                          <a:ea typeface="Times New Roman" panose="02020603050405020304" pitchFamily="18" charset="0"/>
                        </a:rPr>
                        <a:t>r</a:t>
                      </a:r>
                      <a:r>
                        <a:rPr lang="en-US" sz="2400" dirty="0">
                          <a:solidFill>
                            <a:srgbClr val="282828"/>
                          </a:solidFill>
                          <a:latin typeface="Times New Roman" panose="02020603050405020304" pitchFamily="18" charset="0"/>
                          <a:ea typeface="Times New Roman" panose="02020603050405020304" pitchFamily="18" charset="0"/>
                        </a:rPr>
                        <a:t>f</a:t>
                      </a:r>
                      <a:r>
                        <a:rPr lang="en-US" sz="2400" spc="25" dirty="0">
                          <a:solidFill>
                            <a:srgbClr val="282828"/>
                          </a:solidFill>
                          <a:latin typeface="Times New Roman" panose="02020603050405020304" pitchFamily="18" charset="0"/>
                          <a:ea typeface="Times New Roman" panose="02020603050405020304" pitchFamily="18" charset="0"/>
                        </a:rPr>
                        <a:t>o</a:t>
                      </a:r>
                      <a:r>
                        <a:rPr lang="en-US" sz="2400" dirty="0">
                          <a:solidFill>
                            <a:srgbClr val="181818"/>
                          </a:solidFill>
                          <a:latin typeface="Times New Roman" panose="02020603050405020304" pitchFamily="18" charset="0"/>
                          <a:ea typeface="Times New Roman" panose="02020603050405020304" pitchFamily="18" charset="0"/>
                        </a:rPr>
                        <a:t>r</a:t>
                      </a:r>
                      <a:r>
                        <a:rPr lang="en-US" sz="2400" spc="25" dirty="0">
                          <a:solidFill>
                            <a:srgbClr val="181818"/>
                          </a:solidFill>
                          <a:latin typeface="Times New Roman" panose="02020603050405020304" pitchFamily="18" charset="0"/>
                          <a:ea typeface="Times New Roman" panose="02020603050405020304" pitchFamily="18" charset="0"/>
                        </a:rPr>
                        <a:t>m</a:t>
                      </a:r>
                      <a:r>
                        <a:rPr lang="en-US" sz="2400" spc="10" dirty="0">
                          <a:solidFill>
                            <a:srgbClr val="282828"/>
                          </a:solidFill>
                          <a:latin typeface="Times New Roman" panose="02020603050405020304" pitchFamily="18" charset="0"/>
                          <a:ea typeface="Times New Roman" panose="02020603050405020304" pitchFamily="18" charset="0"/>
                        </a:rPr>
                        <a:t>a</a:t>
                      </a:r>
                      <a:r>
                        <a:rPr lang="en-US" sz="2400" spc="15" dirty="0">
                          <a:solidFill>
                            <a:srgbClr val="181818"/>
                          </a:solidFill>
                          <a:latin typeface="Times New Roman" panose="02020603050405020304" pitchFamily="18" charset="0"/>
                          <a:ea typeface="Times New Roman" panose="02020603050405020304" pitchFamily="18" charset="0"/>
                        </a:rPr>
                        <a:t>n</a:t>
                      </a:r>
                      <a:r>
                        <a:rPr lang="en-US" sz="2400" spc="10" dirty="0">
                          <a:solidFill>
                            <a:srgbClr val="282828"/>
                          </a:solidFill>
                          <a:latin typeface="Times New Roman" panose="02020603050405020304" pitchFamily="18" charset="0"/>
                          <a:ea typeface="Times New Roman" panose="02020603050405020304" pitchFamily="18" charset="0"/>
                        </a:rPr>
                        <a:t>c</a:t>
                      </a:r>
                      <a:r>
                        <a:rPr lang="en-US" sz="2400" dirty="0">
                          <a:solidFill>
                            <a:srgbClr val="282828"/>
                          </a:solidFill>
                          <a:latin typeface="Times New Roman" panose="02020603050405020304" pitchFamily="18" charset="0"/>
                          <a:ea typeface="Times New Roman" panose="02020603050405020304" pitchFamily="18" charset="0"/>
                        </a:rPr>
                        <a:t>e </a:t>
                      </a:r>
                      <a:r>
                        <a:rPr lang="en-US" sz="2400" spc="10" dirty="0">
                          <a:solidFill>
                            <a:srgbClr val="282828"/>
                          </a:solidFill>
                          <a:latin typeface="Times New Roman" panose="02020603050405020304" pitchFamily="18" charset="0"/>
                          <a:ea typeface="Times New Roman" panose="02020603050405020304" pitchFamily="18" charset="0"/>
                        </a:rPr>
                        <a:t>o</a:t>
                      </a:r>
                      <a:r>
                        <a:rPr lang="en-US" sz="2400" spc="15" dirty="0">
                          <a:solidFill>
                            <a:srgbClr val="282828"/>
                          </a:solidFill>
                          <a:latin typeface="Times New Roman" panose="02020603050405020304" pitchFamily="18" charset="0"/>
                          <a:ea typeface="Times New Roman" panose="02020603050405020304" pitchFamily="18" charset="0"/>
                        </a:rPr>
                        <a:t>v</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dirty="0">
                          <a:solidFill>
                            <a:srgbClr val="181818"/>
                          </a:solidFill>
                          <a:latin typeface="Times New Roman" panose="02020603050405020304" pitchFamily="18" charset="0"/>
                          <a:ea typeface="Times New Roman" panose="02020603050405020304" pitchFamily="18" charset="0"/>
                        </a:rPr>
                        <a:t>r </a:t>
                      </a:r>
                      <a:r>
                        <a:rPr lang="en-US" sz="2400" spc="120" dirty="0">
                          <a:solidFill>
                            <a:srgbClr val="181818"/>
                          </a:solidFill>
                          <a:latin typeface="Times New Roman" panose="02020603050405020304" pitchFamily="18" charset="0"/>
                          <a:ea typeface="Times New Roman" panose="02020603050405020304" pitchFamily="18" charset="0"/>
                        </a:rPr>
                        <a:t> </a:t>
                      </a:r>
                      <a:r>
                        <a:rPr lang="en-US" sz="2400" dirty="0">
                          <a:solidFill>
                            <a:srgbClr val="282828"/>
                          </a:solidFill>
                          <a:latin typeface="Times New Roman" panose="02020603050405020304" pitchFamily="18" charset="0"/>
                          <a:ea typeface="Times New Roman" panose="02020603050405020304" pitchFamily="18" charset="0"/>
                        </a:rPr>
                        <a:t>a</a:t>
                      </a:r>
                      <a:r>
                        <a:rPr lang="en-US" sz="2400" spc="220" dirty="0">
                          <a:solidFill>
                            <a:srgbClr val="282828"/>
                          </a:solidFill>
                          <a:latin typeface="Times New Roman" panose="02020603050405020304" pitchFamily="18" charset="0"/>
                          <a:ea typeface="Times New Roman" panose="02020603050405020304" pitchFamily="18" charset="0"/>
                        </a:rPr>
                        <a:t> </a:t>
                      </a:r>
                      <a:r>
                        <a:rPr lang="en-US" sz="2400" spc="15" dirty="0">
                          <a:solidFill>
                            <a:srgbClr val="181818"/>
                          </a:solidFill>
                          <a:latin typeface="Times New Roman" panose="02020603050405020304" pitchFamily="18" charset="0"/>
                          <a:ea typeface="Times New Roman" panose="02020603050405020304" pitchFamily="18" charset="0"/>
                        </a:rPr>
                        <a:t>p</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0" dirty="0">
                          <a:solidFill>
                            <a:srgbClr val="181818"/>
                          </a:solidFill>
                          <a:latin typeface="Times New Roman" panose="02020603050405020304" pitchFamily="18" charset="0"/>
                          <a:ea typeface="Times New Roman" panose="02020603050405020304" pitchFamily="18" charset="0"/>
                        </a:rPr>
                        <a:t>r</a:t>
                      </a:r>
                      <a:r>
                        <a:rPr lang="en-US" sz="2400" spc="5" dirty="0">
                          <a:solidFill>
                            <a:srgbClr val="181818"/>
                          </a:solidFill>
                          <a:latin typeface="Times New Roman" panose="02020603050405020304" pitchFamily="18" charset="0"/>
                          <a:ea typeface="Times New Roman" panose="02020603050405020304" pitchFamily="18" charset="0"/>
                        </a:rPr>
                        <a:t>i</a:t>
                      </a:r>
                      <a:r>
                        <a:rPr lang="en-US" sz="2400" spc="10" dirty="0">
                          <a:solidFill>
                            <a:srgbClr val="282828"/>
                          </a:solidFill>
                          <a:latin typeface="Times New Roman" panose="02020603050405020304" pitchFamily="18" charset="0"/>
                          <a:ea typeface="Times New Roman" panose="02020603050405020304" pitchFamily="18" charset="0"/>
                        </a:rPr>
                        <a:t>o</a:t>
                      </a:r>
                      <a:r>
                        <a:rPr lang="en-US" sz="2400" dirty="0">
                          <a:solidFill>
                            <a:srgbClr val="181818"/>
                          </a:solidFill>
                          <a:latin typeface="Times New Roman" panose="02020603050405020304" pitchFamily="18" charset="0"/>
                          <a:ea typeface="Times New Roman" panose="02020603050405020304" pitchFamily="18" charset="0"/>
                        </a:rPr>
                        <a:t>d </a:t>
                      </a:r>
                      <a:r>
                        <a:rPr lang="en-US" sz="2400" spc="115" dirty="0">
                          <a:solidFill>
                            <a:srgbClr val="181818"/>
                          </a:solidFill>
                          <a:latin typeface="Times New Roman" panose="02020603050405020304" pitchFamily="18" charset="0"/>
                          <a:ea typeface="Times New Roman" panose="02020603050405020304" pitchFamily="18" charset="0"/>
                        </a:rPr>
                        <a:t> </a:t>
                      </a:r>
                      <a:r>
                        <a:rPr lang="en-US" sz="2400" spc="15" dirty="0">
                          <a:solidFill>
                            <a:srgbClr val="282828"/>
                          </a:solidFill>
                          <a:latin typeface="Times New Roman" panose="02020603050405020304" pitchFamily="18" charset="0"/>
                          <a:ea typeface="Times New Roman" panose="02020603050405020304" pitchFamily="18" charset="0"/>
                        </a:rPr>
                        <a:t>o</a:t>
                      </a:r>
                      <a:r>
                        <a:rPr lang="en-US" sz="2400" dirty="0">
                          <a:solidFill>
                            <a:srgbClr val="282828"/>
                          </a:solidFill>
                          <a:latin typeface="Times New Roman" panose="02020603050405020304" pitchFamily="18" charset="0"/>
                          <a:ea typeface="Times New Roman" panose="02020603050405020304" pitchFamily="18" charset="0"/>
                        </a:rPr>
                        <a:t>f</a:t>
                      </a:r>
                      <a:r>
                        <a:rPr lang="en-US" sz="2400" spc="160" dirty="0">
                          <a:solidFill>
                            <a:srgbClr val="282828"/>
                          </a:solidFill>
                          <a:latin typeface="Times New Roman" panose="02020603050405020304" pitchFamily="18" charset="0"/>
                          <a:ea typeface="Times New Roman" panose="02020603050405020304" pitchFamily="18" charset="0"/>
                        </a:rPr>
                        <a:t> </a:t>
                      </a:r>
                      <a:r>
                        <a:rPr lang="en-US" sz="2400" spc="5" dirty="0">
                          <a:solidFill>
                            <a:srgbClr val="282828"/>
                          </a:solidFill>
                          <a:latin typeface="Times New Roman" panose="02020603050405020304" pitchFamily="18" charset="0"/>
                          <a:ea typeface="Times New Roman" panose="02020603050405020304" pitchFamily="18" charset="0"/>
                        </a:rPr>
                        <a:t>t</a:t>
                      </a:r>
                      <a:r>
                        <a:rPr lang="en-US" sz="2400" dirty="0">
                          <a:solidFill>
                            <a:srgbClr val="282828"/>
                          </a:solidFill>
                          <a:latin typeface="Times New Roman" panose="02020603050405020304" pitchFamily="18" charset="0"/>
                          <a:ea typeface="Times New Roman" panose="02020603050405020304" pitchFamily="18" charset="0"/>
                        </a:rPr>
                        <a:t>i</a:t>
                      </a:r>
                      <a:r>
                        <a:rPr lang="en-US" sz="2400" spc="30" dirty="0">
                          <a:solidFill>
                            <a:srgbClr val="282828"/>
                          </a:solidFill>
                          <a:latin typeface="Times New Roman" panose="02020603050405020304" pitchFamily="18" charset="0"/>
                          <a:ea typeface="Times New Roman" panose="02020603050405020304" pitchFamily="18" charset="0"/>
                        </a:rPr>
                        <a:t>m</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dirty="0">
                          <a:solidFill>
                            <a:srgbClr val="282828"/>
                          </a:solidFill>
                          <a:latin typeface="Times New Roman" panose="02020603050405020304" pitchFamily="18" charset="0"/>
                          <a:ea typeface="Times New Roman" panose="02020603050405020304" pitchFamily="18" charset="0"/>
                        </a:rPr>
                        <a:t>, </a:t>
                      </a:r>
                      <a:r>
                        <a:rPr lang="en-US" sz="2400" spc="10" dirty="0">
                          <a:solidFill>
                            <a:srgbClr val="181818"/>
                          </a:solidFill>
                          <a:latin typeface="Times New Roman" panose="02020603050405020304" pitchFamily="18" charset="0"/>
                          <a:ea typeface="Times New Roman" panose="02020603050405020304" pitchFamily="18" charset="0"/>
                        </a:rPr>
                        <a:t>i</a:t>
                      </a:r>
                      <a:r>
                        <a:rPr lang="en-US" sz="2400" spc="15" dirty="0">
                          <a:solidFill>
                            <a:srgbClr val="181818"/>
                          </a:solidFill>
                          <a:latin typeface="Times New Roman" panose="02020603050405020304" pitchFamily="18" charset="0"/>
                          <a:ea typeface="Times New Roman" panose="02020603050405020304" pitchFamily="18" charset="0"/>
                        </a:rPr>
                        <a:t>d</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0" dirty="0">
                          <a:solidFill>
                            <a:srgbClr val="181818"/>
                          </a:solidFill>
                          <a:latin typeface="Times New Roman" panose="02020603050405020304" pitchFamily="18" charset="0"/>
                          <a:ea typeface="Times New Roman" panose="02020603050405020304" pitchFamily="18" charset="0"/>
                        </a:rPr>
                        <a:t>n</a:t>
                      </a:r>
                      <a:r>
                        <a:rPr lang="en-US" sz="2400" spc="5" dirty="0">
                          <a:solidFill>
                            <a:srgbClr val="282828"/>
                          </a:solidFill>
                          <a:latin typeface="Times New Roman" panose="02020603050405020304" pitchFamily="18" charset="0"/>
                          <a:ea typeface="Times New Roman" panose="02020603050405020304" pitchFamily="18" charset="0"/>
                        </a:rPr>
                        <a:t>t</a:t>
                      </a:r>
                      <a:r>
                        <a:rPr lang="en-US" sz="2400" spc="5" dirty="0">
                          <a:solidFill>
                            <a:srgbClr val="181818"/>
                          </a:solidFill>
                          <a:latin typeface="Times New Roman" panose="02020603050405020304" pitchFamily="18" charset="0"/>
                          <a:ea typeface="Times New Roman" panose="02020603050405020304" pitchFamily="18" charset="0"/>
                        </a:rPr>
                        <a:t>i</a:t>
                      </a:r>
                      <a:r>
                        <a:rPr lang="en-US" sz="2400" spc="-65" dirty="0">
                          <a:solidFill>
                            <a:srgbClr val="282828"/>
                          </a:solidFill>
                          <a:latin typeface="Times New Roman" panose="02020603050405020304" pitchFamily="18" charset="0"/>
                          <a:ea typeface="Times New Roman" panose="02020603050405020304" pitchFamily="18" charset="0"/>
                        </a:rPr>
                        <a:t>f</a:t>
                      </a:r>
                      <a:r>
                        <a:rPr lang="en-US" sz="2400" spc="15" dirty="0">
                          <a:solidFill>
                            <a:srgbClr val="282828"/>
                          </a:solidFill>
                          <a:latin typeface="Times New Roman" panose="02020603050405020304" pitchFamily="18" charset="0"/>
                          <a:ea typeface="Times New Roman" panose="02020603050405020304" pitchFamily="18" charset="0"/>
                        </a:rPr>
                        <a:t>y</a:t>
                      </a:r>
                      <a:r>
                        <a:rPr lang="en-US" sz="2400" spc="5" dirty="0">
                          <a:solidFill>
                            <a:srgbClr val="181818"/>
                          </a:solidFill>
                          <a:latin typeface="Times New Roman" panose="02020603050405020304" pitchFamily="18" charset="0"/>
                          <a:ea typeface="Times New Roman" panose="02020603050405020304" pitchFamily="18" charset="0"/>
                        </a:rPr>
                        <a:t>i</a:t>
                      </a:r>
                      <a:r>
                        <a:rPr lang="en-US" sz="2400" spc="10" dirty="0">
                          <a:solidFill>
                            <a:srgbClr val="181818"/>
                          </a:solidFill>
                          <a:latin typeface="Times New Roman" panose="02020603050405020304" pitchFamily="18" charset="0"/>
                          <a:ea typeface="Times New Roman" panose="02020603050405020304" pitchFamily="18" charset="0"/>
                        </a:rPr>
                        <a:t>n</a:t>
                      </a:r>
                      <a:r>
                        <a:rPr lang="en-US" sz="2400" dirty="0">
                          <a:solidFill>
                            <a:srgbClr val="282828"/>
                          </a:solidFill>
                          <a:latin typeface="Times New Roman" panose="02020603050405020304" pitchFamily="18" charset="0"/>
                          <a:ea typeface="Times New Roman" panose="02020603050405020304" pitchFamily="18" charset="0"/>
                        </a:rPr>
                        <a:t>g </a:t>
                      </a:r>
                      <a:r>
                        <a:rPr lang="en-US" sz="2400" spc="170" dirty="0">
                          <a:solidFill>
                            <a:srgbClr val="282828"/>
                          </a:solidFill>
                          <a:latin typeface="Times New Roman" panose="02020603050405020304" pitchFamily="18" charset="0"/>
                          <a:ea typeface="Times New Roman" panose="02020603050405020304" pitchFamily="18" charset="0"/>
                        </a:rPr>
                        <a:t> </a:t>
                      </a:r>
                      <a:r>
                        <a:rPr lang="en-US" sz="2400" spc="5" dirty="0">
                          <a:solidFill>
                            <a:srgbClr val="3B3B3B"/>
                          </a:solidFill>
                          <a:latin typeface="Times New Roman" panose="02020603050405020304" pitchFamily="18" charset="0"/>
                          <a:ea typeface="Times New Roman" panose="02020603050405020304" pitchFamily="18" charset="0"/>
                        </a:rPr>
                        <a:t>s</a:t>
                      </a:r>
                      <a:r>
                        <a:rPr lang="en-US" sz="2400" spc="5" dirty="0">
                          <a:solidFill>
                            <a:srgbClr val="282828"/>
                          </a:solidFill>
                          <a:latin typeface="Times New Roman" panose="02020603050405020304" pitchFamily="18" charset="0"/>
                          <a:ea typeface="Times New Roman" panose="02020603050405020304" pitchFamily="18" charset="0"/>
                        </a:rPr>
                        <a:t>t</a:t>
                      </a:r>
                      <a:r>
                        <a:rPr lang="en-US" sz="2400" spc="10" dirty="0">
                          <a:solidFill>
                            <a:srgbClr val="282828"/>
                          </a:solidFill>
                          <a:latin typeface="Times New Roman" panose="02020603050405020304" pitchFamily="18" charset="0"/>
                          <a:ea typeface="Times New Roman" panose="02020603050405020304" pitchFamily="18" charset="0"/>
                        </a:rPr>
                        <a:t>re</a:t>
                      </a:r>
                      <a:r>
                        <a:rPr lang="en-US" sz="2400" spc="10" dirty="0">
                          <a:solidFill>
                            <a:srgbClr val="181818"/>
                          </a:solidFill>
                          <a:latin typeface="Times New Roman" panose="02020603050405020304" pitchFamily="18" charset="0"/>
                          <a:ea typeface="Times New Roman" panose="02020603050405020304" pitchFamily="18" charset="0"/>
                        </a:rPr>
                        <a:t>n</a:t>
                      </a:r>
                      <a:r>
                        <a:rPr lang="en-US" sz="2400" spc="15" dirty="0">
                          <a:solidFill>
                            <a:srgbClr val="282828"/>
                          </a:solidFill>
                          <a:latin typeface="Times New Roman" panose="02020603050405020304" pitchFamily="18" charset="0"/>
                          <a:ea typeface="Times New Roman" panose="02020603050405020304" pitchFamily="18" charset="0"/>
                        </a:rPr>
                        <a:t>g</a:t>
                      </a:r>
                      <a:r>
                        <a:rPr lang="en-US" sz="2400" spc="5" dirty="0">
                          <a:solidFill>
                            <a:srgbClr val="282828"/>
                          </a:solidFill>
                          <a:latin typeface="Times New Roman" panose="02020603050405020304" pitchFamily="18" charset="0"/>
                          <a:ea typeface="Times New Roman" panose="02020603050405020304" pitchFamily="18" charset="0"/>
                        </a:rPr>
                        <a:t>t</a:t>
                      </a:r>
                      <a:r>
                        <a:rPr lang="en-US" sz="2400" spc="10" dirty="0">
                          <a:solidFill>
                            <a:srgbClr val="181818"/>
                          </a:solidFill>
                          <a:latin typeface="Times New Roman" panose="02020603050405020304" pitchFamily="18" charset="0"/>
                          <a:ea typeface="Times New Roman" panose="02020603050405020304" pitchFamily="18" charset="0"/>
                        </a:rPr>
                        <a:t>h</a:t>
                      </a:r>
                      <a:r>
                        <a:rPr lang="en-US" sz="2400" dirty="0">
                          <a:solidFill>
                            <a:srgbClr val="3B3B3B"/>
                          </a:solidFill>
                          <a:latin typeface="Times New Roman" panose="02020603050405020304" pitchFamily="18" charset="0"/>
                          <a:ea typeface="Times New Roman" panose="02020603050405020304" pitchFamily="18" charset="0"/>
                        </a:rPr>
                        <a:t>s </a:t>
                      </a:r>
                      <a:r>
                        <a:rPr lang="en-US" sz="2400" spc="10" dirty="0">
                          <a:solidFill>
                            <a:srgbClr val="3B3B3B"/>
                          </a:solidFill>
                          <a:latin typeface="Times New Roman" panose="02020603050405020304" pitchFamily="18" charset="0"/>
                          <a:ea typeface="Times New Roman" panose="02020603050405020304" pitchFamily="18" charset="0"/>
                        </a:rPr>
                        <a:t> </a:t>
                      </a:r>
                      <a:r>
                        <a:rPr lang="en-US" sz="2400" spc="15" dirty="0">
                          <a:solidFill>
                            <a:srgbClr val="282828"/>
                          </a:solidFill>
                          <a:latin typeface="Times New Roman" panose="02020603050405020304" pitchFamily="18" charset="0"/>
                          <a:ea typeface="Times New Roman" panose="02020603050405020304" pitchFamily="18" charset="0"/>
                        </a:rPr>
                        <a:t>o</a:t>
                      </a:r>
                      <a:r>
                        <a:rPr lang="en-US" sz="2400" dirty="0">
                          <a:solidFill>
                            <a:srgbClr val="282828"/>
                          </a:solidFill>
                          <a:latin typeface="Times New Roman" panose="02020603050405020304" pitchFamily="18" charset="0"/>
                          <a:ea typeface="Times New Roman" panose="02020603050405020304" pitchFamily="18" charset="0"/>
                        </a:rPr>
                        <a:t>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spc="20" dirty="0">
                          <a:solidFill>
                            <a:srgbClr val="282828"/>
                          </a:solidFill>
                          <a:latin typeface="Times New Roman" panose="02020603050405020304" pitchFamily="18" charset="0"/>
                          <a:ea typeface="Times New Roman" panose="02020603050405020304" pitchFamily="18" charset="0"/>
                        </a:rPr>
                        <a:t>w</a:t>
                      </a:r>
                      <a:r>
                        <a:rPr lang="en-US" sz="2400" spc="10" dirty="0">
                          <a:solidFill>
                            <a:srgbClr val="282828"/>
                          </a:solidFill>
                          <a:latin typeface="Times New Roman" panose="02020603050405020304" pitchFamily="18" charset="0"/>
                          <a:ea typeface="Times New Roman" panose="02020603050405020304" pitchFamily="18" charset="0"/>
                        </a:rPr>
                        <a:t>ea</a:t>
                      </a:r>
                      <a:r>
                        <a:rPr lang="en-US" sz="2400" dirty="0">
                          <a:solidFill>
                            <a:srgbClr val="282828"/>
                          </a:solidFill>
                          <a:latin typeface="Times New Roman" panose="02020603050405020304" pitchFamily="18" charset="0"/>
                          <a:ea typeface="Times New Roman" panose="02020603050405020304" pitchFamily="18" charset="0"/>
                        </a:rPr>
                        <a:t>k</a:t>
                      </a:r>
                      <a:r>
                        <a:rPr lang="en-US" sz="2400" spc="25" dirty="0">
                          <a:solidFill>
                            <a:srgbClr val="282828"/>
                          </a:solidFill>
                          <a:latin typeface="Times New Roman" panose="02020603050405020304" pitchFamily="18" charset="0"/>
                          <a:ea typeface="Times New Roman" panose="02020603050405020304" pitchFamily="18" charset="0"/>
                        </a:rPr>
                        <a:t>n</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0" dirty="0">
                          <a:solidFill>
                            <a:srgbClr val="3B3B3B"/>
                          </a:solidFill>
                          <a:latin typeface="Times New Roman" panose="02020603050405020304" pitchFamily="18" charset="0"/>
                          <a:ea typeface="Times New Roman" panose="02020603050405020304" pitchFamily="18" charset="0"/>
                        </a:rPr>
                        <a:t>ss</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dirty="0">
                          <a:solidFill>
                            <a:srgbClr val="3B3B3B"/>
                          </a:solidFill>
                          <a:latin typeface="Times New Roman" panose="02020603050405020304" pitchFamily="18" charset="0"/>
                          <a:ea typeface="Times New Roman" panose="02020603050405020304" pitchFamily="18" charset="0"/>
                        </a:rPr>
                        <a:t>s </a:t>
                      </a:r>
                      <a:r>
                        <a:rPr lang="en-US" sz="2400" spc="45" dirty="0">
                          <a:solidFill>
                            <a:srgbClr val="3B3B3B"/>
                          </a:solidFill>
                          <a:latin typeface="Times New Roman" panose="02020603050405020304" pitchFamily="18" charset="0"/>
                          <a:ea typeface="Times New Roman" panose="02020603050405020304" pitchFamily="18" charset="0"/>
                        </a:rPr>
                        <a:t> </a:t>
                      </a:r>
                      <a:r>
                        <a:rPr lang="en-US" sz="2400" spc="10" dirty="0">
                          <a:solidFill>
                            <a:srgbClr val="282828"/>
                          </a:solidFill>
                          <a:latin typeface="Times New Roman" panose="02020603050405020304" pitchFamily="18" charset="0"/>
                          <a:ea typeface="Times New Roman" panose="02020603050405020304" pitchFamily="18" charset="0"/>
                        </a:rPr>
                        <a:t>a</a:t>
                      </a:r>
                      <a:r>
                        <a:rPr lang="en-US" sz="2400" spc="10" dirty="0">
                          <a:solidFill>
                            <a:srgbClr val="181818"/>
                          </a:solidFill>
                          <a:latin typeface="Times New Roman" panose="02020603050405020304" pitchFamily="18" charset="0"/>
                          <a:ea typeface="Times New Roman" panose="02020603050405020304" pitchFamily="18" charset="0"/>
                        </a:rPr>
                        <a:t>n</a:t>
                      </a:r>
                      <a:r>
                        <a:rPr lang="en-US" sz="2400" dirty="0">
                          <a:solidFill>
                            <a:srgbClr val="181818"/>
                          </a:solidFill>
                          <a:latin typeface="Times New Roman" panose="02020603050405020304" pitchFamily="18" charset="0"/>
                          <a:ea typeface="Times New Roman" panose="02020603050405020304" pitchFamily="18" charset="0"/>
                        </a:rPr>
                        <a:t>d</a:t>
                      </a:r>
                      <a:r>
                        <a:rPr lang="en-US" sz="2400" spc="130" dirty="0">
                          <a:solidFill>
                            <a:srgbClr val="181818"/>
                          </a:solidFill>
                          <a:latin typeface="Times New Roman" panose="02020603050405020304" pitchFamily="18" charset="0"/>
                          <a:ea typeface="Times New Roman" panose="02020603050405020304" pitchFamily="18" charset="0"/>
                        </a:rPr>
                        <a:t> </a:t>
                      </a:r>
                      <a:r>
                        <a:rPr lang="en-US" sz="2400" spc="5" dirty="0">
                          <a:solidFill>
                            <a:srgbClr val="282828"/>
                          </a:solidFill>
                          <a:latin typeface="Times New Roman" panose="02020603050405020304" pitchFamily="18" charset="0"/>
                          <a:ea typeface="Times New Roman" panose="02020603050405020304" pitchFamily="18" charset="0"/>
                        </a:rPr>
                        <a:t>t</a:t>
                      </a:r>
                      <a:r>
                        <a:rPr lang="en-US" sz="2400" spc="15" dirty="0">
                          <a:solidFill>
                            <a:srgbClr val="181818"/>
                          </a:solidFill>
                          <a:latin typeface="Times New Roman" panose="02020603050405020304" pitchFamily="18" charset="0"/>
                          <a:ea typeface="Times New Roman" panose="02020603050405020304" pitchFamily="18" charset="0"/>
                        </a:rPr>
                        <a:t>h</a:t>
                      </a:r>
                      <a:r>
                        <a:rPr lang="en-US" sz="2400" dirty="0">
                          <a:solidFill>
                            <a:srgbClr val="282828"/>
                          </a:solidFill>
                          <a:latin typeface="Times New Roman" panose="02020603050405020304" pitchFamily="18" charset="0"/>
                          <a:ea typeface="Times New Roman" panose="02020603050405020304" pitchFamily="18" charset="0"/>
                        </a:rPr>
                        <a:t>e</a:t>
                      </a:r>
                      <a:r>
                        <a:rPr lang="en-US" sz="2400" spc="115" dirty="0">
                          <a:solidFill>
                            <a:srgbClr val="282828"/>
                          </a:solidFill>
                          <a:latin typeface="Times New Roman" panose="02020603050405020304" pitchFamily="18" charset="0"/>
                          <a:ea typeface="Times New Roman" panose="02020603050405020304" pitchFamily="18" charset="0"/>
                        </a:rPr>
                        <a:t> </a:t>
                      </a:r>
                      <a:r>
                        <a:rPr lang="en-US" sz="2400" spc="15" dirty="0">
                          <a:solidFill>
                            <a:srgbClr val="282828"/>
                          </a:solidFill>
                          <a:latin typeface="Times New Roman" panose="02020603050405020304" pitchFamily="18" charset="0"/>
                          <a:ea typeface="Times New Roman" panose="02020603050405020304" pitchFamily="18" charset="0"/>
                        </a:rPr>
                        <a:t>p</a:t>
                      </a:r>
                      <a:r>
                        <a:rPr lang="en-US" sz="2400" dirty="0">
                          <a:solidFill>
                            <a:srgbClr val="282828"/>
                          </a:solidFill>
                          <a:latin typeface="Times New Roman" panose="02020603050405020304" pitchFamily="18" charset="0"/>
                          <a:ea typeface="Times New Roman" panose="02020603050405020304" pitchFamily="18" charset="0"/>
                        </a:rPr>
                        <a:t>r</a:t>
                      </a:r>
                      <a:r>
                        <a:rPr lang="en-US" sz="2400" spc="25" dirty="0">
                          <a:solidFill>
                            <a:srgbClr val="282828"/>
                          </a:solidFill>
                          <a:latin typeface="Times New Roman" panose="02020603050405020304" pitchFamily="18" charset="0"/>
                          <a:ea typeface="Times New Roman" panose="02020603050405020304" pitchFamily="18" charset="0"/>
                        </a:rPr>
                        <a:t>o</a:t>
                      </a:r>
                      <a:r>
                        <a:rPr lang="en-US" sz="2400" spc="15" dirty="0">
                          <a:solidFill>
                            <a:srgbClr val="282828"/>
                          </a:solidFill>
                          <a:latin typeface="Times New Roman" panose="02020603050405020304" pitchFamily="18" charset="0"/>
                          <a:ea typeface="Times New Roman" panose="02020603050405020304" pitchFamily="18" charset="0"/>
                        </a:rPr>
                        <a:t>g</a:t>
                      </a:r>
                      <a:r>
                        <a:rPr lang="en-US" sz="2400" spc="10" dirty="0">
                          <a:solidFill>
                            <a:srgbClr val="282828"/>
                          </a:solidFill>
                          <a:latin typeface="Times New Roman" panose="02020603050405020304" pitchFamily="18" charset="0"/>
                          <a:ea typeface="Times New Roman" panose="02020603050405020304" pitchFamily="18" charset="0"/>
                        </a:rPr>
                        <a:t>re</a:t>
                      </a:r>
                      <a:r>
                        <a:rPr lang="en-US" sz="2400" spc="10" dirty="0">
                          <a:solidFill>
                            <a:srgbClr val="3B3B3B"/>
                          </a:solidFill>
                          <a:latin typeface="Times New Roman" panose="02020603050405020304" pitchFamily="18" charset="0"/>
                          <a:ea typeface="Times New Roman" panose="02020603050405020304" pitchFamily="18" charset="0"/>
                        </a:rPr>
                        <a:t>s</a:t>
                      </a:r>
                      <a:r>
                        <a:rPr lang="en-US" sz="2400" dirty="0">
                          <a:solidFill>
                            <a:srgbClr val="3B3B3B"/>
                          </a:solidFill>
                          <a:latin typeface="Times New Roman" panose="02020603050405020304" pitchFamily="18" charset="0"/>
                          <a:ea typeface="Times New Roman" panose="02020603050405020304" pitchFamily="18" charset="0"/>
                        </a:rPr>
                        <a:t>s </a:t>
                      </a:r>
                      <a:r>
                        <a:rPr lang="en-US" sz="2400" spc="10" dirty="0">
                          <a:solidFill>
                            <a:srgbClr val="3B3B3B"/>
                          </a:solidFill>
                          <a:latin typeface="Times New Roman" panose="02020603050405020304" pitchFamily="18" charset="0"/>
                          <a:ea typeface="Times New Roman" panose="02020603050405020304" pitchFamily="18" charset="0"/>
                        </a:rPr>
                        <a:t> </a:t>
                      </a:r>
                      <a:r>
                        <a:rPr lang="en-US" sz="2400" spc="15" dirty="0">
                          <a:solidFill>
                            <a:srgbClr val="282828"/>
                          </a:solidFill>
                          <a:latin typeface="Times New Roman" panose="02020603050405020304" pitchFamily="18" charset="0"/>
                          <a:ea typeface="Times New Roman" panose="02020603050405020304" pitchFamily="18" charset="0"/>
                        </a:rPr>
                        <a:t>o</a:t>
                      </a:r>
                      <a:r>
                        <a:rPr lang="en-US" sz="2400" dirty="0">
                          <a:solidFill>
                            <a:srgbClr val="282828"/>
                          </a:solidFill>
                          <a:latin typeface="Times New Roman" panose="02020603050405020304" pitchFamily="18" charset="0"/>
                          <a:ea typeface="Times New Roman" panose="02020603050405020304" pitchFamily="18" charset="0"/>
                        </a:rPr>
                        <a:t>f </a:t>
                      </a:r>
                      <a:r>
                        <a:rPr lang="en-US" sz="2400" spc="15" dirty="0">
                          <a:solidFill>
                            <a:srgbClr val="282828"/>
                          </a:solidFill>
                          <a:latin typeface="Times New Roman" panose="02020603050405020304" pitchFamily="18" charset="0"/>
                          <a:ea typeface="Times New Roman" panose="02020603050405020304" pitchFamily="18" charset="0"/>
                        </a:rPr>
                        <a:t>g</a:t>
                      </a:r>
                      <a:r>
                        <a:rPr lang="en-US" sz="2400" spc="10" dirty="0">
                          <a:solidFill>
                            <a:srgbClr val="282828"/>
                          </a:solidFill>
                          <a:latin typeface="Times New Roman" panose="02020603050405020304" pitchFamily="18" charset="0"/>
                          <a:ea typeface="Times New Roman" panose="02020603050405020304" pitchFamily="18" charset="0"/>
                        </a:rPr>
                        <a:t>o</a:t>
                      </a:r>
                      <a:r>
                        <a:rPr lang="en-US" sz="2400" dirty="0">
                          <a:solidFill>
                            <a:srgbClr val="282828"/>
                          </a:solidFill>
                          <a:latin typeface="Times New Roman" panose="02020603050405020304" pitchFamily="18" charset="0"/>
                          <a:ea typeface="Times New Roman" panose="02020603050405020304" pitchFamily="18" charset="0"/>
                        </a:rPr>
                        <a:t>al</a:t>
                      </a:r>
                      <a:r>
                        <a:rPr lang="en-US" sz="2400" spc="155" dirty="0">
                          <a:solidFill>
                            <a:srgbClr val="282828"/>
                          </a:solidFill>
                          <a:latin typeface="Times New Roman" panose="02020603050405020304" pitchFamily="18" charset="0"/>
                          <a:ea typeface="Times New Roman" panose="02020603050405020304" pitchFamily="18" charset="0"/>
                        </a:rPr>
                        <a:t> </a:t>
                      </a:r>
                      <a:r>
                        <a:rPr lang="en-US" sz="2400" spc="10" dirty="0">
                          <a:solidFill>
                            <a:srgbClr val="282828"/>
                          </a:solidFill>
                          <a:latin typeface="Times New Roman" panose="02020603050405020304" pitchFamily="18" charset="0"/>
                          <a:ea typeface="Times New Roman" panose="02020603050405020304" pitchFamily="18" charset="0"/>
                        </a:rPr>
                        <a:t>ac</a:t>
                      </a:r>
                      <a:r>
                        <a:rPr lang="en-US" sz="2400" spc="10" dirty="0">
                          <a:solidFill>
                            <a:srgbClr val="181818"/>
                          </a:solidFill>
                          <a:latin typeface="Times New Roman" panose="02020603050405020304" pitchFamily="18" charset="0"/>
                          <a:ea typeface="Times New Roman" panose="02020603050405020304" pitchFamily="18" charset="0"/>
                        </a:rPr>
                        <a:t>h</a:t>
                      </a:r>
                      <a:r>
                        <a:rPr lang="en-US" sz="2400" spc="5" dirty="0">
                          <a:solidFill>
                            <a:srgbClr val="181818"/>
                          </a:solidFill>
                          <a:latin typeface="Times New Roman" panose="02020603050405020304" pitchFamily="18" charset="0"/>
                          <a:ea typeface="Times New Roman" panose="02020603050405020304" pitchFamily="18" charset="0"/>
                        </a:rPr>
                        <a:t>i</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5" dirty="0">
                          <a:solidFill>
                            <a:srgbClr val="282828"/>
                          </a:solidFill>
                          <a:latin typeface="Times New Roman" panose="02020603050405020304" pitchFamily="18" charset="0"/>
                          <a:ea typeface="Times New Roman" panose="02020603050405020304" pitchFamily="18" charset="0"/>
                        </a:rPr>
                        <a:t>v</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25" dirty="0">
                          <a:solidFill>
                            <a:srgbClr val="181818"/>
                          </a:solidFill>
                          <a:latin typeface="Times New Roman" panose="02020603050405020304" pitchFamily="18" charset="0"/>
                          <a:ea typeface="Times New Roman" panose="02020603050405020304" pitchFamily="18" charset="0"/>
                        </a:rPr>
                        <a:t>m</a:t>
                      </a:r>
                      <a:r>
                        <a:rPr lang="en-US" sz="2400" spc="10" dirty="0">
                          <a:solidFill>
                            <a:srgbClr val="282828"/>
                          </a:solidFill>
                          <a:latin typeface="Times New Roman" panose="02020603050405020304" pitchFamily="18" charset="0"/>
                          <a:ea typeface="Times New Roman" panose="02020603050405020304" pitchFamily="18" charset="0"/>
                        </a:rPr>
                        <a:t>e</a:t>
                      </a:r>
                      <a:r>
                        <a:rPr lang="en-US" sz="2400" spc="10" dirty="0">
                          <a:solidFill>
                            <a:srgbClr val="181818"/>
                          </a:solidFill>
                          <a:latin typeface="Times New Roman" panose="02020603050405020304" pitchFamily="18" charset="0"/>
                          <a:ea typeface="Times New Roman" panose="02020603050405020304" pitchFamily="18" charset="0"/>
                        </a:rPr>
                        <a:t>n</a:t>
                      </a:r>
                      <a:r>
                        <a:rPr lang="en-US" sz="2400" dirty="0">
                          <a:solidFill>
                            <a:srgbClr val="181818"/>
                          </a:solidFill>
                          <a:latin typeface="Times New Roman" panose="02020603050405020304" pitchFamily="18" charset="0"/>
                          <a:ea typeface="Times New Roman" panose="02020603050405020304" pitchFamily="18" charset="0"/>
                        </a:rPr>
                        <a:t>t.</a:t>
                      </a:r>
                      <a:endParaRPr lang="en-US" sz="2400" dirty="0">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400" dirty="0">
                        <a:latin typeface="Times New Roman" panose="02020603050405020304" pitchFamily="18" charset="0"/>
                        <a:ea typeface="Times New Roman" panose="02020603050405020304" pitchFamily="18" charset="0"/>
                      </a:endParaRPr>
                    </a:p>
                    <a:p>
                      <a:r>
                        <a:rPr lang="en-US" sz="2400" spc="140" dirty="0">
                          <a:solidFill>
                            <a:srgbClr val="282828"/>
                          </a:solidFill>
                          <a:latin typeface="Times New Roman" panose="02020603050405020304" pitchFamily="18" charset="0"/>
                          <a:ea typeface="Times New Roman" panose="02020603050405020304" pitchFamily="18" charset="0"/>
                        </a:rPr>
                        <a:t> </a:t>
                      </a:r>
                      <a:endParaRPr lang="en-US" sz="2400" dirty="0"/>
                    </a:p>
                  </a:txBody>
                  <a:tcPr/>
                </a:tc>
                <a:extLst>
                  <a:ext uri="{0D108BD9-81ED-4DB2-BD59-A6C34878D82A}">
                    <a16:rowId xmlns:a16="http://schemas.microsoft.com/office/drawing/2014/main" val="3151893450"/>
                  </a:ext>
                </a:extLst>
              </a:tr>
              <a:tr h="370840">
                <a:tc>
                  <a:txBody>
                    <a:bodyPr/>
                    <a:lstStyle/>
                    <a:p>
                      <a:r>
                        <a:rPr lang="en-US" sz="2400" kern="1200" dirty="0">
                          <a:solidFill>
                            <a:schemeClr val="dk1"/>
                          </a:solidFill>
                          <a:effectLst/>
                          <a:latin typeface="+mn-lt"/>
                          <a:ea typeface="+mn-ea"/>
                          <a:cs typeface="+mn-cs"/>
                        </a:rPr>
                        <a:t>Statistical </a:t>
                      </a:r>
                      <a:endParaRPr lang="en-US" sz="2400" dirty="0"/>
                    </a:p>
                  </a:txBody>
                  <a:tcPr/>
                </a:tc>
                <a:tc>
                  <a:txBody>
                    <a:bodyPr/>
                    <a:lstStyle/>
                    <a:p>
                      <a:r>
                        <a:rPr lang="en-US" sz="2400" kern="1200" dirty="0">
                          <a:solidFill>
                            <a:schemeClr val="dk1"/>
                          </a:solidFill>
                          <a:effectLst/>
                          <a:latin typeface="+mn-lt"/>
                          <a:ea typeface="+mn-ea"/>
                          <a:cs typeface="+mn-cs"/>
                        </a:rPr>
                        <a:t>Uses   objective   information    to   monitor   task   achievement,   for example  client numbers  and client ratings.  On occasions  you may use samples involving  a random  selection  from your population</a:t>
                      </a:r>
                      <a:endParaRPr lang="en-US" sz="2400" dirty="0"/>
                    </a:p>
                  </a:txBody>
                  <a:tcPr/>
                </a:tc>
                <a:extLst>
                  <a:ext uri="{0D108BD9-81ED-4DB2-BD59-A6C34878D82A}">
                    <a16:rowId xmlns:a16="http://schemas.microsoft.com/office/drawing/2014/main" val="352067836"/>
                  </a:ext>
                </a:extLst>
              </a:tr>
            </a:tbl>
          </a:graphicData>
        </a:graphic>
      </p:graphicFrame>
    </p:spTree>
    <p:extLst>
      <p:ext uri="{BB962C8B-B14F-4D97-AF65-F5344CB8AC3E}">
        <p14:creationId xmlns:p14="http://schemas.microsoft.com/office/powerpoint/2010/main" val="32754372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872796" y="258223"/>
            <a:ext cx="10986051" cy="876300"/>
          </a:xfrm>
        </p:spPr>
        <p:txBody>
          <a:bodyPr>
            <a:noAutofit/>
          </a:bodyPr>
          <a:lstStyle/>
          <a:p>
            <a:r>
              <a:rPr lang="en-US" b="1" dirty="0"/>
              <a:t>Tips</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P-47</a:t>
            </a:r>
          </a:p>
        </p:txBody>
      </p:sp>
      <p:sp>
        <p:nvSpPr>
          <p:cNvPr id="2" name="Rectangle 1">
            <a:extLst>
              <a:ext uri="{FF2B5EF4-FFF2-40B4-BE49-F238E27FC236}">
                <a16:creationId xmlns:a16="http://schemas.microsoft.com/office/drawing/2014/main" id="{11A81E4D-8608-4F97-873A-FF4E0C07D04C}"/>
              </a:ext>
            </a:extLst>
          </p:cNvPr>
          <p:cNvSpPr/>
          <p:nvPr/>
        </p:nvSpPr>
        <p:spPr>
          <a:xfrm>
            <a:off x="1424763" y="2387690"/>
            <a:ext cx="10434084" cy="1990288"/>
          </a:xfrm>
          <a:prstGeom prst="rect">
            <a:avLst/>
          </a:prstGeom>
        </p:spPr>
        <p:txBody>
          <a:bodyPr wrap="square">
            <a:spAutoFit/>
          </a:bodyPr>
          <a:lstStyle/>
          <a:p>
            <a:pPr marL="317500" marR="0">
              <a:spcBef>
                <a:spcPts val="0"/>
              </a:spcBef>
              <a:spcAft>
                <a:spcPts val="0"/>
              </a:spcAft>
            </a:pPr>
            <a:r>
              <a:rPr lang="en-US" sz="2400" b="1" dirty="0">
                <a:solidFill>
                  <a:srgbClr val="0A0A0A"/>
                </a:solidFill>
                <a:latin typeface="Times New Roman" panose="02020603050405020304" pitchFamily="18" charset="0"/>
                <a:ea typeface="Times New Roman" panose="02020603050405020304" pitchFamily="18" charset="0"/>
              </a:rPr>
              <a:t>•    </a:t>
            </a:r>
            <a:r>
              <a:rPr lang="en-US" sz="2400" b="1" spc="15" dirty="0">
                <a:solidFill>
                  <a:srgbClr val="0A0A0A"/>
                </a:solidFill>
                <a:latin typeface="Times New Roman" panose="02020603050405020304" pitchFamily="18" charset="0"/>
                <a:ea typeface="Times New Roman" panose="02020603050405020304" pitchFamily="18" charset="0"/>
              </a:rPr>
              <a:t> </a:t>
            </a:r>
            <a:r>
              <a:rPr lang="en-US" sz="2400" b="1" spc="15" dirty="0">
                <a:solidFill>
                  <a:srgbClr val="181818"/>
                </a:solidFill>
                <a:latin typeface="Times New Roman" panose="02020603050405020304" pitchFamily="18" charset="0"/>
                <a:ea typeface="Times New Roman" panose="02020603050405020304" pitchFamily="18" charset="0"/>
              </a:rPr>
              <a:t>B</a:t>
            </a:r>
            <a:r>
              <a:rPr lang="en-US" sz="2400" b="1" dirty="0">
                <a:solidFill>
                  <a:srgbClr val="282828"/>
                </a:solidFill>
                <a:latin typeface="Times New Roman" panose="02020603050405020304" pitchFamily="18" charset="0"/>
                <a:ea typeface="Times New Roman" panose="02020603050405020304" pitchFamily="18" charset="0"/>
              </a:rPr>
              <a:t>e</a:t>
            </a:r>
            <a:r>
              <a:rPr lang="en-US" sz="2400" b="1" spc="90" dirty="0">
                <a:solidFill>
                  <a:srgbClr val="282828"/>
                </a:solidFill>
                <a:latin typeface="Times New Roman" panose="02020603050405020304" pitchFamily="18" charset="0"/>
                <a:ea typeface="Times New Roman" panose="02020603050405020304" pitchFamily="18" charset="0"/>
              </a:rPr>
              <a:t> </a:t>
            </a:r>
            <a:r>
              <a:rPr lang="en-US" sz="2400" b="1" spc="5" dirty="0">
                <a:solidFill>
                  <a:srgbClr val="282828"/>
                </a:solidFill>
                <a:latin typeface="Times New Roman" panose="02020603050405020304" pitchFamily="18" charset="0"/>
                <a:ea typeface="Times New Roman" panose="02020603050405020304" pitchFamily="18" charset="0"/>
              </a:rPr>
              <a:t>t</a:t>
            </a:r>
            <a:r>
              <a:rPr lang="en-US" sz="2400" b="1" spc="10" dirty="0">
                <a:solidFill>
                  <a:srgbClr val="282828"/>
                </a:solidFill>
                <a:latin typeface="Times New Roman" panose="02020603050405020304" pitchFamily="18" charset="0"/>
                <a:ea typeface="Times New Roman" panose="02020603050405020304" pitchFamily="18" charset="0"/>
              </a:rPr>
              <a:t>ac</a:t>
            </a:r>
            <a:r>
              <a:rPr lang="en-US" sz="2400" b="1" spc="5" dirty="0">
                <a:solidFill>
                  <a:srgbClr val="282828"/>
                </a:solidFill>
                <a:latin typeface="Times New Roman" panose="02020603050405020304" pitchFamily="18" charset="0"/>
                <a:ea typeface="Times New Roman" panose="02020603050405020304" pitchFamily="18" charset="0"/>
              </a:rPr>
              <a:t>t</a:t>
            </a:r>
            <a:r>
              <a:rPr lang="en-US" sz="2400" b="1" dirty="0">
                <a:solidFill>
                  <a:srgbClr val="282828"/>
                </a:solidFill>
                <a:latin typeface="Times New Roman" panose="02020603050405020304" pitchFamily="18" charset="0"/>
                <a:ea typeface="Times New Roman" panose="02020603050405020304" pitchFamily="18" charset="0"/>
              </a:rPr>
              <a:t>f</a:t>
            </a:r>
            <a:r>
              <a:rPr lang="en-US" sz="2400" b="1" spc="25" dirty="0">
                <a:solidFill>
                  <a:srgbClr val="282828"/>
                </a:solidFill>
                <a:latin typeface="Times New Roman" panose="02020603050405020304" pitchFamily="18" charset="0"/>
                <a:ea typeface="Times New Roman" panose="02020603050405020304" pitchFamily="18" charset="0"/>
              </a:rPr>
              <a:t>u</a:t>
            </a:r>
            <a:r>
              <a:rPr lang="en-US" sz="2400" b="1" dirty="0">
                <a:solidFill>
                  <a:srgbClr val="181818"/>
                </a:solidFill>
                <a:latin typeface="Times New Roman" panose="02020603050405020304" pitchFamily="18" charset="0"/>
                <a:ea typeface="Times New Roman" panose="02020603050405020304" pitchFamily="18" charset="0"/>
              </a:rPr>
              <a:t>l</a:t>
            </a:r>
            <a:endParaRPr lang="en-US" sz="2400" b="1" dirty="0">
              <a:latin typeface="Times New Roman" panose="02020603050405020304" pitchFamily="18" charset="0"/>
              <a:ea typeface="Times New Roman" panose="02020603050405020304" pitchFamily="18" charset="0"/>
            </a:endParaRPr>
          </a:p>
          <a:p>
            <a:pPr marL="317500" marR="0">
              <a:spcBef>
                <a:spcPts val="80"/>
              </a:spcBef>
              <a:spcAft>
                <a:spcPts val="0"/>
              </a:spcAft>
            </a:pPr>
            <a:r>
              <a:rPr lang="en-US" sz="2400" b="1" dirty="0">
                <a:solidFill>
                  <a:srgbClr val="0A0A0A"/>
                </a:solidFill>
                <a:latin typeface="Times New Roman" panose="02020603050405020304" pitchFamily="18" charset="0"/>
                <a:ea typeface="Times New Roman" panose="02020603050405020304" pitchFamily="18" charset="0"/>
              </a:rPr>
              <a:t>•    </a:t>
            </a:r>
            <a:r>
              <a:rPr lang="en-US" sz="2400" b="1" spc="15" dirty="0">
                <a:solidFill>
                  <a:srgbClr val="0A0A0A"/>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I</a:t>
            </a:r>
            <a:r>
              <a:rPr lang="en-US" sz="2400" b="1" spc="10" dirty="0">
                <a:solidFill>
                  <a:srgbClr val="181818"/>
                </a:solidFill>
                <a:latin typeface="Times New Roman" panose="02020603050405020304" pitchFamily="18" charset="0"/>
                <a:ea typeface="Times New Roman" panose="02020603050405020304" pitchFamily="18" charset="0"/>
              </a:rPr>
              <a:t>d</a:t>
            </a:r>
            <a:r>
              <a:rPr lang="en-US" sz="2400" b="1" spc="10" dirty="0">
                <a:solidFill>
                  <a:srgbClr val="282828"/>
                </a:solidFill>
                <a:latin typeface="Times New Roman" panose="02020603050405020304" pitchFamily="18" charset="0"/>
                <a:ea typeface="Times New Roman" panose="02020603050405020304" pitchFamily="18" charset="0"/>
              </a:rPr>
              <a:t>en</a:t>
            </a:r>
            <a:r>
              <a:rPr lang="en-US" sz="2400" b="1" spc="5" dirty="0">
                <a:solidFill>
                  <a:srgbClr val="282828"/>
                </a:solidFill>
                <a:latin typeface="Times New Roman" panose="02020603050405020304" pitchFamily="18" charset="0"/>
                <a:ea typeface="Times New Roman" panose="02020603050405020304" pitchFamily="18" charset="0"/>
              </a:rPr>
              <a:t>t</a:t>
            </a:r>
            <a:r>
              <a:rPr lang="en-US" sz="2400" b="1" dirty="0">
                <a:solidFill>
                  <a:srgbClr val="282828"/>
                </a:solidFill>
                <a:latin typeface="Times New Roman" panose="02020603050405020304" pitchFamily="18" charset="0"/>
                <a:ea typeface="Times New Roman" panose="02020603050405020304" pitchFamily="18" charset="0"/>
              </a:rPr>
              <a:t>ify </a:t>
            </a:r>
            <a:r>
              <a:rPr lang="en-US" sz="2400" b="1" spc="15" dirty="0">
                <a:solidFill>
                  <a:srgbClr val="282828"/>
                </a:solidFill>
                <a:latin typeface="Times New Roman" panose="02020603050405020304" pitchFamily="18" charset="0"/>
                <a:ea typeface="Times New Roman" panose="02020603050405020304" pitchFamily="18" charset="0"/>
              </a:rPr>
              <a:t> </a:t>
            </a:r>
            <a:r>
              <a:rPr lang="en-US" sz="2400" b="1" spc="5" dirty="0">
                <a:solidFill>
                  <a:srgbClr val="3B3B3B"/>
                </a:solidFill>
                <a:latin typeface="Times New Roman" panose="02020603050405020304" pitchFamily="18" charset="0"/>
                <a:ea typeface="Times New Roman" panose="02020603050405020304" pitchFamily="18" charset="0"/>
              </a:rPr>
              <a:t>s</a:t>
            </a:r>
            <a:r>
              <a:rPr lang="en-US" sz="2400" b="1" spc="15" dirty="0">
                <a:solidFill>
                  <a:srgbClr val="282828"/>
                </a:solidFill>
                <a:latin typeface="Times New Roman" panose="02020603050405020304" pitchFamily="18" charset="0"/>
                <a:ea typeface="Times New Roman" panose="02020603050405020304" pitchFamily="18" charset="0"/>
              </a:rPr>
              <a:t>p</a:t>
            </a:r>
            <a:r>
              <a:rPr lang="en-US" sz="2400" b="1" spc="10" dirty="0">
                <a:solidFill>
                  <a:srgbClr val="282828"/>
                </a:solidFill>
                <a:latin typeface="Times New Roman" panose="02020603050405020304" pitchFamily="18" charset="0"/>
                <a:ea typeface="Times New Roman" panose="02020603050405020304" pitchFamily="18" charset="0"/>
              </a:rPr>
              <a:t>ec</a:t>
            </a:r>
            <a:r>
              <a:rPr lang="en-US" sz="2400" b="1" spc="5" dirty="0">
                <a:solidFill>
                  <a:srgbClr val="282828"/>
                </a:solidFill>
                <a:latin typeface="Times New Roman" panose="02020603050405020304" pitchFamily="18" charset="0"/>
                <a:ea typeface="Times New Roman" panose="02020603050405020304" pitchFamily="18" charset="0"/>
              </a:rPr>
              <a:t>i</a:t>
            </a:r>
            <a:r>
              <a:rPr lang="en-US" sz="2400" b="1" dirty="0">
                <a:solidFill>
                  <a:srgbClr val="282828"/>
                </a:solidFill>
                <a:latin typeface="Times New Roman" panose="02020603050405020304" pitchFamily="18" charset="0"/>
                <a:ea typeface="Times New Roman" panose="02020603050405020304" pitchFamily="18" charset="0"/>
              </a:rPr>
              <a:t>f</a:t>
            </a:r>
            <a:r>
              <a:rPr lang="en-US" sz="2400" b="1" spc="15" dirty="0">
                <a:solidFill>
                  <a:srgbClr val="282828"/>
                </a:solidFill>
                <a:latin typeface="Times New Roman" panose="02020603050405020304" pitchFamily="18" charset="0"/>
                <a:ea typeface="Times New Roman" panose="02020603050405020304" pitchFamily="18" charset="0"/>
              </a:rPr>
              <a:t>i</a:t>
            </a:r>
            <a:r>
              <a:rPr lang="en-US" sz="2400" b="1" dirty="0">
                <a:solidFill>
                  <a:srgbClr val="282828"/>
                </a:solidFill>
                <a:latin typeface="Times New Roman" panose="02020603050405020304" pitchFamily="18" charset="0"/>
                <a:ea typeface="Times New Roman" panose="02020603050405020304" pitchFamily="18" charset="0"/>
              </a:rPr>
              <a:t>c</a:t>
            </a:r>
            <a:r>
              <a:rPr lang="en-US" sz="2400" b="1" spc="275" dirty="0">
                <a:solidFill>
                  <a:srgbClr val="282828"/>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i</a:t>
            </a:r>
            <a:r>
              <a:rPr lang="en-US" sz="2400" b="1" spc="10" dirty="0">
                <a:solidFill>
                  <a:srgbClr val="3B3B3B"/>
                </a:solidFill>
                <a:latin typeface="Times New Roman" panose="02020603050405020304" pitchFamily="18" charset="0"/>
                <a:ea typeface="Times New Roman" panose="02020603050405020304" pitchFamily="18" charset="0"/>
              </a:rPr>
              <a:t>ss</a:t>
            </a:r>
            <a:r>
              <a:rPr lang="en-US" sz="2400" b="1" spc="15" dirty="0">
                <a:solidFill>
                  <a:srgbClr val="0A0A0A"/>
                </a:solidFill>
                <a:latin typeface="Times New Roman" panose="02020603050405020304" pitchFamily="18" charset="0"/>
                <a:ea typeface="Times New Roman" panose="02020603050405020304" pitchFamily="18" charset="0"/>
              </a:rPr>
              <a:t>u</a:t>
            </a:r>
            <a:r>
              <a:rPr lang="en-US" sz="2400" b="1" spc="10" dirty="0">
                <a:solidFill>
                  <a:srgbClr val="282828"/>
                </a:solidFill>
                <a:latin typeface="Times New Roman" panose="02020603050405020304" pitchFamily="18" charset="0"/>
                <a:ea typeface="Times New Roman" panose="02020603050405020304" pitchFamily="18" charset="0"/>
              </a:rPr>
              <a:t>e</a:t>
            </a:r>
            <a:r>
              <a:rPr lang="en-US" sz="2400" b="1" dirty="0">
                <a:solidFill>
                  <a:srgbClr val="282828"/>
                </a:solidFill>
                <a:latin typeface="Times New Roman" panose="02020603050405020304" pitchFamily="18" charset="0"/>
                <a:ea typeface="Times New Roman" panose="02020603050405020304" pitchFamily="18" charset="0"/>
              </a:rPr>
              <a:t>s</a:t>
            </a:r>
            <a:r>
              <a:rPr lang="en-US" sz="2400" b="1" spc="165" dirty="0">
                <a:solidFill>
                  <a:srgbClr val="282828"/>
                </a:solidFill>
                <a:latin typeface="Times New Roman" panose="02020603050405020304" pitchFamily="18" charset="0"/>
                <a:ea typeface="Times New Roman" panose="02020603050405020304" pitchFamily="18" charset="0"/>
              </a:rPr>
              <a:t> </a:t>
            </a:r>
            <a:r>
              <a:rPr lang="en-US" sz="2400" b="1" spc="15" dirty="0">
                <a:solidFill>
                  <a:srgbClr val="282828"/>
                </a:solidFill>
                <a:latin typeface="Times New Roman" panose="02020603050405020304" pitchFamily="18" charset="0"/>
                <a:ea typeface="Times New Roman" panose="02020603050405020304" pitchFamily="18" charset="0"/>
              </a:rPr>
              <a:t>o</a:t>
            </a:r>
            <a:r>
              <a:rPr lang="en-US" sz="2400" b="1" dirty="0">
                <a:solidFill>
                  <a:srgbClr val="181818"/>
                </a:solidFill>
                <a:latin typeface="Times New Roman" panose="02020603050405020304" pitchFamily="18" charset="0"/>
                <a:ea typeface="Times New Roman" panose="02020603050405020304" pitchFamily="18" charset="0"/>
              </a:rPr>
              <a:t>r</a:t>
            </a:r>
            <a:r>
              <a:rPr lang="en-US" sz="2400" b="1" spc="160" dirty="0">
                <a:solidFill>
                  <a:srgbClr val="181818"/>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ac</a:t>
            </a:r>
            <a:r>
              <a:rPr lang="en-US" sz="2400" b="1" spc="5" dirty="0">
                <a:solidFill>
                  <a:srgbClr val="181818"/>
                </a:solidFill>
                <a:latin typeface="Times New Roman" panose="02020603050405020304" pitchFamily="18" charset="0"/>
                <a:ea typeface="Times New Roman" panose="02020603050405020304" pitchFamily="18" charset="0"/>
              </a:rPr>
              <a:t>t</a:t>
            </a:r>
            <a:r>
              <a:rPr lang="en-US" sz="2400" b="1" spc="5" dirty="0">
                <a:solidFill>
                  <a:srgbClr val="282828"/>
                </a:solidFill>
                <a:latin typeface="Times New Roman" panose="02020603050405020304" pitchFamily="18" charset="0"/>
                <a:ea typeface="Times New Roman" panose="02020603050405020304" pitchFamily="18" charset="0"/>
              </a:rPr>
              <a:t>i</a:t>
            </a:r>
            <a:r>
              <a:rPr lang="en-US" sz="2400" b="1" spc="10" dirty="0">
                <a:solidFill>
                  <a:srgbClr val="282828"/>
                </a:solidFill>
                <a:latin typeface="Times New Roman" panose="02020603050405020304" pitchFamily="18" charset="0"/>
                <a:ea typeface="Times New Roman" panose="02020603050405020304" pitchFamily="18" charset="0"/>
              </a:rPr>
              <a:t>o</a:t>
            </a:r>
            <a:r>
              <a:rPr lang="en-US" sz="2400" b="1" spc="15" dirty="0">
                <a:solidFill>
                  <a:srgbClr val="181818"/>
                </a:solidFill>
                <a:latin typeface="Times New Roman" panose="02020603050405020304" pitchFamily="18" charset="0"/>
                <a:ea typeface="Times New Roman" panose="02020603050405020304" pitchFamily="18" charset="0"/>
              </a:rPr>
              <a:t>n</a:t>
            </a:r>
            <a:r>
              <a:rPr lang="en-US" sz="2400" b="1" dirty="0">
                <a:solidFill>
                  <a:srgbClr val="3B3B3B"/>
                </a:solidFill>
                <a:latin typeface="Times New Roman" panose="02020603050405020304" pitchFamily="18" charset="0"/>
                <a:ea typeface="Times New Roman" panose="02020603050405020304" pitchFamily="18" charset="0"/>
              </a:rPr>
              <a:t>s</a:t>
            </a:r>
            <a:r>
              <a:rPr lang="en-US" sz="2400" b="1" spc="200" dirty="0">
                <a:solidFill>
                  <a:srgbClr val="3B3B3B"/>
                </a:solidFill>
                <a:latin typeface="Times New Roman" panose="02020603050405020304" pitchFamily="18" charset="0"/>
                <a:ea typeface="Times New Roman" panose="02020603050405020304" pitchFamily="18" charset="0"/>
              </a:rPr>
              <a:t> </a:t>
            </a:r>
            <a:r>
              <a:rPr lang="en-US" sz="2400" b="1" dirty="0">
                <a:solidFill>
                  <a:srgbClr val="282828"/>
                </a:solidFill>
                <a:latin typeface="Times New Roman" panose="02020603050405020304" pitchFamily="18" charset="0"/>
                <a:ea typeface="Times New Roman" panose="02020603050405020304" pitchFamily="18" charset="0"/>
              </a:rPr>
              <a:t>r</a:t>
            </a:r>
            <a:r>
              <a:rPr lang="en-US" sz="2400" b="1" spc="25" dirty="0">
                <a:solidFill>
                  <a:srgbClr val="282828"/>
                </a:solidFill>
                <a:latin typeface="Times New Roman" panose="02020603050405020304" pitchFamily="18" charset="0"/>
                <a:ea typeface="Times New Roman" panose="02020603050405020304" pitchFamily="18" charset="0"/>
              </a:rPr>
              <a:t>a</a:t>
            </a:r>
            <a:r>
              <a:rPr lang="en-US" sz="2400" b="1" spc="5" dirty="0">
                <a:solidFill>
                  <a:srgbClr val="181818"/>
                </a:solidFill>
                <a:latin typeface="Times New Roman" panose="02020603050405020304" pitchFamily="18" charset="0"/>
                <a:ea typeface="Times New Roman" panose="02020603050405020304" pitchFamily="18" charset="0"/>
              </a:rPr>
              <a:t>t</a:t>
            </a:r>
            <a:r>
              <a:rPr lang="en-US" sz="2400" b="1" spc="15" dirty="0">
                <a:solidFill>
                  <a:srgbClr val="181818"/>
                </a:solidFill>
                <a:latin typeface="Times New Roman" panose="02020603050405020304" pitchFamily="18" charset="0"/>
                <a:ea typeface="Times New Roman" panose="02020603050405020304" pitchFamily="18" charset="0"/>
              </a:rPr>
              <a:t>h</a:t>
            </a:r>
            <a:r>
              <a:rPr lang="en-US" sz="2400" b="1" spc="10" dirty="0">
                <a:solidFill>
                  <a:srgbClr val="282828"/>
                </a:solidFill>
                <a:latin typeface="Times New Roman" panose="02020603050405020304" pitchFamily="18" charset="0"/>
                <a:ea typeface="Times New Roman" panose="02020603050405020304" pitchFamily="18" charset="0"/>
              </a:rPr>
              <a:t>e</a:t>
            </a:r>
            <a:r>
              <a:rPr lang="en-US" sz="2400" b="1" dirty="0">
                <a:solidFill>
                  <a:srgbClr val="282828"/>
                </a:solidFill>
                <a:latin typeface="Times New Roman" panose="02020603050405020304" pitchFamily="18" charset="0"/>
                <a:ea typeface="Times New Roman" panose="02020603050405020304" pitchFamily="18" charset="0"/>
              </a:rPr>
              <a:t>r</a:t>
            </a:r>
            <a:r>
              <a:rPr lang="en-US" sz="2400" b="1" spc="200" dirty="0">
                <a:solidFill>
                  <a:srgbClr val="282828"/>
                </a:solidFill>
                <a:latin typeface="Times New Roman" panose="02020603050405020304" pitchFamily="18" charset="0"/>
                <a:ea typeface="Times New Roman" panose="02020603050405020304" pitchFamily="18" charset="0"/>
              </a:rPr>
              <a:t> </a:t>
            </a:r>
            <a:r>
              <a:rPr lang="en-US" sz="2400" b="1" spc="5" dirty="0">
                <a:solidFill>
                  <a:srgbClr val="181818"/>
                </a:solidFill>
                <a:latin typeface="Times New Roman" panose="02020603050405020304" pitchFamily="18" charset="0"/>
                <a:ea typeface="Times New Roman" panose="02020603050405020304" pitchFamily="18" charset="0"/>
              </a:rPr>
              <a:t>t</a:t>
            </a:r>
            <a:r>
              <a:rPr lang="en-US" sz="2400" b="1" spc="15" dirty="0">
                <a:solidFill>
                  <a:srgbClr val="181818"/>
                </a:solidFill>
                <a:latin typeface="Times New Roman" panose="02020603050405020304" pitchFamily="18" charset="0"/>
                <a:ea typeface="Times New Roman" panose="02020603050405020304" pitchFamily="18" charset="0"/>
              </a:rPr>
              <a:t>h</a:t>
            </a:r>
            <a:r>
              <a:rPr lang="en-US" sz="2400" b="1" spc="10" dirty="0">
                <a:solidFill>
                  <a:srgbClr val="282828"/>
                </a:solidFill>
                <a:latin typeface="Times New Roman" panose="02020603050405020304" pitchFamily="18" charset="0"/>
                <a:ea typeface="Times New Roman" panose="02020603050405020304" pitchFamily="18" charset="0"/>
              </a:rPr>
              <a:t>a</a:t>
            </a:r>
            <a:r>
              <a:rPr lang="en-US" sz="2400" b="1" dirty="0">
                <a:solidFill>
                  <a:srgbClr val="181818"/>
                </a:solidFill>
                <a:latin typeface="Times New Roman" panose="02020603050405020304" pitchFamily="18" charset="0"/>
                <a:ea typeface="Times New Roman" panose="02020603050405020304" pitchFamily="18" charset="0"/>
              </a:rPr>
              <a:t>n</a:t>
            </a:r>
            <a:r>
              <a:rPr lang="en-US" sz="2400" b="1" spc="175" dirty="0">
                <a:solidFill>
                  <a:srgbClr val="181818"/>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cr</a:t>
            </a:r>
            <a:r>
              <a:rPr lang="en-US" sz="2400" b="1" spc="5" dirty="0">
                <a:solidFill>
                  <a:srgbClr val="181818"/>
                </a:solidFill>
                <a:latin typeface="Times New Roman" panose="02020603050405020304" pitchFamily="18" charset="0"/>
                <a:ea typeface="Times New Roman" panose="02020603050405020304" pitchFamily="18" charset="0"/>
              </a:rPr>
              <a:t>iti</a:t>
            </a:r>
            <a:r>
              <a:rPr lang="en-US" sz="2400" b="1" spc="10" dirty="0">
                <a:solidFill>
                  <a:srgbClr val="282828"/>
                </a:solidFill>
                <a:latin typeface="Times New Roman" panose="02020603050405020304" pitchFamily="18" charset="0"/>
                <a:ea typeface="Times New Roman" panose="02020603050405020304" pitchFamily="18" charset="0"/>
              </a:rPr>
              <a:t>c</a:t>
            </a:r>
            <a:r>
              <a:rPr lang="en-US" sz="2400" b="1" spc="5" dirty="0">
                <a:solidFill>
                  <a:srgbClr val="282828"/>
                </a:solidFill>
                <a:latin typeface="Times New Roman" panose="02020603050405020304" pitchFamily="18" charset="0"/>
                <a:ea typeface="Times New Roman" panose="02020603050405020304" pitchFamily="18" charset="0"/>
              </a:rPr>
              <a:t>i</a:t>
            </a:r>
            <a:r>
              <a:rPr lang="en-US" sz="2400" b="1" spc="10" dirty="0">
                <a:solidFill>
                  <a:srgbClr val="282828"/>
                </a:solidFill>
                <a:latin typeface="Times New Roman" panose="02020603050405020304" pitchFamily="18" charset="0"/>
                <a:ea typeface="Times New Roman" panose="02020603050405020304" pitchFamily="18" charset="0"/>
              </a:rPr>
              <a:t>z</a:t>
            </a:r>
            <a:r>
              <a:rPr lang="en-US" sz="2400" b="1" spc="5" dirty="0">
                <a:solidFill>
                  <a:srgbClr val="181818"/>
                </a:solidFill>
                <a:latin typeface="Times New Roman" panose="02020603050405020304" pitchFamily="18" charset="0"/>
                <a:ea typeface="Times New Roman" panose="02020603050405020304" pitchFamily="18" charset="0"/>
              </a:rPr>
              <a:t>i</a:t>
            </a:r>
            <a:r>
              <a:rPr lang="en-US" sz="2400" b="1" spc="15" dirty="0">
                <a:solidFill>
                  <a:srgbClr val="181818"/>
                </a:solidFill>
                <a:latin typeface="Times New Roman" panose="02020603050405020304" pitchFamily="18" charset="0"/>
                <a:ea typeface="Times New Roman" panose="02020603050405020304" pitchFamily="18" charset="0"/>
              </a:rPr>
              <a:t>n</a:t>
            </a:r>
            <a:r>
              <a:rPr lang="en-US" sz="2400" b="1" dirty="0">
                <a:solidFill>
                  <a:srgbClr val="282828"/>
                </a:solidFill>
                <a:latin typeface="Times New Roman" panose="02020603050405020304" pitchFamily="18" charset="0"/>
                <a:ea typeface="Times New Roman" panose="02020603050405020304" pitchFamily="18" charset="0"/>
              </a:rPr>
              <a:t>g </a:t>
            </a:r>
            <a:r>
              <a:rPr lang="en-US" sz="2400" b="1" spc="35" dirty="0">
                <a:solidFill>
                  <a:srgbClr val="282828"/>
                </a:solidFill>
                <a:latin typeface="Times New Roman" panose="02020603050405020304" pitchFamily="18" charset="0"/>
                <a:ea typeface="Times New Roman" panose="02020603050405020304" pitchFamily="18" charset="0"/>
              </a:rPr>
              <a:t> </a:t>
            </a:r>
            <a:r>
              <a:rPr lang="en-US" sz="2400" b="1" spc="5" dirty="0">
                <a:solidFill>
                  <a:srgbClr val="181818"/>
                </a:solidFill>
                <a:latin typeface="Times New Roman" panose="02020603050405020304" pitchFamily="18" charset="0"/>
                <a:ea typeface="Times New Roman" panose="02020603050405020304" pitchFamily="18" charset="0"/>
              </a:rPr>
              <a:t>t</a:t>
            </a:r>
            <a:r>
              <a:rPr lang="en-US" sz="2400" b="1" spc="10" dirty="0">
                <a:solidFill>
                  <a:srgbClr val="181818"/>
                </a:solidFill>
                <a:latin typeface="Times New Roman" panose="02020603050405020304" pitchFamily="18" charset="0"/>
                <a:ea typeface="Times New Roman" panose="02020603050405020304" pitchFamily="18" charset="0"/>
              </a:rPr>
              <a:t>h</a:t>
            </a:r>
            <a:r>
              <a:rPr lang="en-US" sz="2400" b="1" dirty="0">
                <a:solidFill>
                  <a:srgbClr val="282828"/>
                </a:solidFill>
                <a:latin typeface="Times New Roman" panose="02020603050405020304" pitchFamily="18" charset="0"/>
                <a:ea typeface="Times New Roman" panose="02020603050405020304" pitchFamily="18" charset="0"/>
              </a:rPr>
              <a:t>e</a:t>
            </a:r>
            <a:r>
              <a:rPr lang="en-US" sz="2400" b="1" spc="140" dirty="0">
                <a:solidFill>
                  <a:srgbClr val="282828"/>
                </a:solidFill>
                <a:latin typeface="Times New Roman" panose="02020603050405020304" pitchFamily="18" charset="0"/>
                <a:ea typeface="Times New Roman" panose="02020603050405020304" pitchFamily="18" charset="0"/>
              </a:rPr>
              <a:t> </a:t>
            </a:r>
            <a:r>
              <a:rPr lang="en-US" sz="2400" b="1" spc="15" dirty="0">
                <a:solidFill>
                  <a:srgbClr val="181818"/>
                </a:solidFill>
                <a:latin typeface="Times New Roman" panose="02020603050405020304" pitchFamily="18" charset="0"/>
                <a:ea typeface="Times New Roman" panose="02020603050405020304" pitchFamily="18" charset="0"/>
              </a:rPr>
              <a:t>p</a:t>
            </a:r>
            <a:r>
              <a:rPr lang="en-US" sz="2400" b="1" spc="10" dirty="0">
                <a:solidFill>
                  <a:srgbClr val="282828"/>
                </a:solidFill>
                <a:latin typeface="Times New Roman" panose="02020603050405020304" pitchFamily="18" charset="0"/>
                <a:ea typeface="Times New Roman" panose="02020603050405020304" pitchFamily="18" charset="0"/>
              </a:rPr>
              <a:t>erso</a:t>
            </a:r>
            <a:r>
              <a:rPr lang="en-US" sz="2400" b="1" dirty="0">
                <a:solidFill>
                  <a:srgbClr val="181818"/>
                </a:solidFill>
                <a:latin typeface="Times New Roman" panose="02020603050405020304" pitchFamily="18" charset="0"/>
                <a:ea typeface="Times New Roman" panose="02020603050405020304" pitchFamily="18" charset="0"/>
              </a:rPr>
              <a:t>n</a:t>
            </a:r>
            <a:endParaRPr lang="en-US" sz="2400" b="1" dirty="0">
              <a:latin typeface="Times New Roman" panose="02020603050405020304" pitchFamily="18" charset="0"/>
              <a:ea typeface="Times New Roman" panose="02020603050405020304" pitchFamily="18" charset="0"/>
            </a:endParaRPr>
          </a:p>
          <a:p>
            <a:pPr marL="317500" marR="0">
              <a:spcBef>
                <a:spcPts val="125"/>
              </a:spcBef>
              <a:spcAft>
                <a:spcPts val="0"/>
              </a:spcAft>
            </a:pPr>
            <a:r>
              <a:rPr lang="en-US" sz="2400" b="1" dirty="0">
                <a:solidFill>
                  <a:srgbClr val="0A0A0A"/>
                </a:solidFill>
                <a:latin typeface="Times New Roman" panose="02020603050405020304" pitchFamily="18" charset="0"/>
                <a:ea typeface="Times New Roman" panose="02020603050405020304" pitchFamily="18" charset="0"/>
              </a:rPr>
              <a:t>•   </a:t>
            </a:r>
            <a:r>
              <a:rPr lang="en-US" sz="2400" b="1" spc="265" dirty="0">
                <a:solidFill>
                  <a:srgbClr val="0A0A0A"/>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P</a:t>
            </a:r>
            <a:r>
              <a:rPr lang="en-US" sz="2400" b="1" dirty="0">
                <a:solidFill>
                  <a:srgbClr val="282828"/>
                </a:solidFill>
                <a:latin typeface="Times New Roman" panose="02020603050405020304" pitchFamily="18" charset="0"/>
                <a:ea typeface="Times New Roman" panose="02020603050405020304" pitchFamily="18" charset="0"/>
              </a:rPr>
              <a:t>r</a:t>
            </a:r>
            <a:r>
              <a:rPr lang="en-US" sz="2400" b="1" spc="20" dirty="0">
                <a:solidFill>
                  <a:srgbClr val="282828"/>
                </a:solidFill>
                <a:latin typeface="Times New Roman" panose="02020603050405020304" pitchFamily="18" charset="0"/>
                <a:ea typeface="Times New Roman" panose="02020603050405020304" pitchFamily="18" charset="0"/>
              </a:rPr>
              <a:t>o</a:t>
            </a:r>
            <a:r>
              <a:rPr lang="en-US" sz="2400" b="1" spc="10" dirty="0">
                <a:solidFill>
                  <a:srgbClr val="282828"/>
                </a:solidFill>
                <a:latin typeface="Times New Roman" panose="02020603050405020304" pitchFamily="18" charset="0"/>
                <a:ea typeface="Times New Roman" panose="02020603050405020304" pitchFamily="18" charset="0"/>
              </a:rPr>
              <a:t>v</a:t>
            </a:r>
            <a:r>
              <a:rPr lang="en-US" sz="2400" b="1" spc="5" dirty="0">
                <a:solidFill>
                  <a:srgbClr val="282828"/>
                </a:solidFill>
                <a:latin typeface="Times New Roman" panose="02020603050405020304" pitchFamily="18" charset="0"/>
                <a:ea typeface="Times New Roman" panose="02020603050405020304" pitchFamily="18" charset="0"/>
              </a:rPr>
              <a:t>i</a:t>
            </a:r>
            <a:r>
              <a:rPr lang="en-US" sz="2400" b="1" spc="15" dirty="0">
                <a:solidFill>
                  <a:srgbClr val="181818"/>
                </a:solidFill>
                <a:latin typeface="Times New Roman" panose="02020603050405020304" pitchFamily="18" charset="0"/>
                <a:ea typeface="Times New Roman" panose="02020603050405020304" pitchFamily="18" charset="0"/>
              </a:rPr>
              <a:t>d</a:t>
            </a:r>
            <a:r>
              <a:rPr lang="en-US" sz="2400" b="1" dirty="0">
                <a:solidFill>
                  <a:srgbClr val="282828"/>
                </a:solidFill>
                <a:latin typeface="Times New Roman" panose="02020603050405020304" pitchFamily="18" charset="0"/>
                <a:ea typeface="Times New Roman" panose="02020603050405020304" pitchFamily="18" charset="0"/>
              </a:rPr>
              <a:t>e </a:t>
            </a:r>
            <a:r>
              <a:rPr lang="en-US" sz="2400" b="1" spc="10" dirty="0">
                <a:solidFill>
                  <a:srgbClr val="282828"/>
                </a:solidFill>
                <a:latin typeface="Times New Roman" panose="02020603050405020304" pitchFamily="18" charset="0"/>
                <a:ea typeface="Times New Roman" panose="02020603050405020304" pitchFamily="18" charset="0"/>
              </a:rPr>
              <a:t> </a:t>
            </a:r>
            <a:r>
              <a:rPr lang="en-US" sz="2400" b="1" spc="5" dirty="0">
                <a:solidFill>
                  <a:srgbClr val="282828"/>
                </a:solidFill>
                <a:latin typeface="Times New Roman" panose="02020603050405020304" pitchFamily="18" charset="0"/>
                <a:ea typeface="Times New Roman" panose="02020603050405020304" pitchFamily="18" charset="0"/>
              </a:rPr>
              <a:t>t</a:t>
            </a:r>
            <a:r>
              <a:rPr lang="en-US" sz="2400" b="1" spc="15" dirty="0">
                <a:solidFill>
                  <a:srgbClr val="282828"/>
                </a:solidFill>
                <a:latin typeface="Times New Roman" panose="02020603050405020304" pitchFamily="18" charset="0"/>
                <a:ea typeface="Times New Roman" panose="02020603050405020304" pitchFamily="18" charset="0"/>
              </a:rPr>
              <a:t>h</a:t>
            </a:r>
            <a:r>
              <a:rPr lang="en-US" sz="2400" b="1" dirty="0">
                <a:solidFill>
                  <a:srgbClr val="282828"/>
                </a:solidFill>
                <a:latin typeface="Times New Roman" panose="02020603050405020304" pitchFamily="18" charset="0"/>
                <a:ea typeface="Times New Roman" panose="02020603050405020304" pitchFamily="18" charset="0"/>
              </a:rPr>
              <a:t>e</a:t>
            </a:r>
            <a:r>
              <a:rPr lang="en-US" sz="2400" b="1" spc="135" dirty="0">
                <a:solidFill>
                  <a:srgbClr val="282828"/>
                </a:solidFill>
                <a:latin typeface="Times New Roman" panose="02020603050405020304" pitchFamily="18" charset="0"/>
                <a:ea typeface="Times New Roman" panose="02020603050405020304" pitchFamily="18" charset="0"/>
              </a:rPr>
              <a:t> </a:t>
            </a:r>
            <a:r>
              <a:rPr lang="en-US" sz="2400" b="1" dirty="0">
                <a:solidFill>
                  <a:srgbClr val="282828"/>
                </a:solidFill>
                <a:latin typeface="Times New Roman" panose="02020603050405020304" pitchFamily="18" charset="0"/>
                <a:ea typeface="Times New Roman" panose="02020603050405020304" pitchFamily="18" charset="0"/>
              </a:rPr>
              <a:t>f</a:t>
            </a:r>
            <a:r>
              <a:rPr lang="en-US" sz="2400" b="1" spc="20" dirty="0">
                <a:solidFill>
                  <a:srgbClr val="282828"/>
                </a:solidFill>
                <a:latin typeface="Times New Roman" panose="02020603050405020304" pitchFamily="18" charset="0"/>
                <a:ea typeface="Times New Roman" panose="02020603050405020304" pitchFamily="18" charset="0"/>
              </a:rPr>
              <a:t>e</a:t>
            </a:r>
            <a:r>
              <a:rPr lang="en-US" sz="2400" b="1" spc="10" dirty="0">
                <a:solidFill>
                  <a:srgbClr val="282828"/>
                </a:solidFill>
                <a:latin typeface="Times New Roman" panose="02020603050405020304" pitchFamily="18" charset="0"/>
                <a:ea typeface="Times New Roman" panose="02020603050405020304" pitchFamily="18" charset="0"/>
              </a:rPr>
              <a:t>e</a:t>
            </a:r>
            <a:r>
              <a:rPr lang="en-US" sz="2400" b="1" spc="15" dirty="0">
                <a:solidFill>
                  <a:srgbClr val="181818"/>
                </a:solidFill>
                <a:latin typeface="Times New Roman" panose="02020603050405020304" pitchFamily="18" charset="0"/>
                <a:ea typeface="Times New Roman" panose="02020603050405020304" pitchFamily="18" charset="0"/>
              </a:rPr>
              <a:t>db</a:t>
            </a:r>
            <a:r>
              <a:rPr lang="en-US" sz="2400" b="1" spc="10" dirty="0">
                <a:solidFill>
                  <a:srgbClr val="282828"/>
                </a:solidFill>
                <a:latin typeface="Times New Roman" panose="02020603050405020304" pitchFamily="18" charset="0"/>
                <a:ea typeface="Times New Roman" panose="02020603050405020304" pitchFamily="18" charset="0"/>
              </a:rPr>
              <a:t>ac</a:t>
            </a:r>
            <a:r>
              <a:rPr lang="en-US" sz="2400" b="1" dirty="0">
                <a:solidFill>
                  <a:srgbClr val="282828"/>
                </a:solidFill>
                <a:latin typeface="Times New Roman" panose="02020603050405020304" pitchFamily="18" charset="0"/>
                <a:ea typeface="Times New Roman" panose="02020603050405020304" pitchFamily="18" charset="0"/>
              </a:rPr>
              <a:t>k </a:t>
            </a:r>
            <a:r>
              <a:rPr lang="en-US" sz="2400" b="1" spc="10" dirty="0">
                <a:solidFill>
                  <a:srgbClr val="282828"/>
                </a:solidFill>
                <a:latin typeface="Times New Roman" panose="02020603050405020304" pitchFamily="18" charset="0"/>
                <a:ea typeface="Times New Roman" panose="02020603050405020304" pitchFamily="18" charset="0"/>
              </a:rPr>
              <a:t> </a:t>
            </a:r>
            <a:r>
              <a:rPr lang="en-US" sz="2400" b="1" spc="10" dirty="0">
                <a:solidFill>
                  <a:srgbClr val="181818"/>
                </a:solidFill>
                <a:latin typeface="Times New Roman" panose="02020603050405020304" pitchFamily="18" charset="0"/>
                <a:ea typeface="Times New Roman" panose="02020603050405020304" pitchFamily="18" charset="0"/>
              </a:rPr>
              <a:t>i</a:t>
            </a:r>
            <a:r>
              <a:rPr lang="en-US" sz="2400" b="1" dirty="0">
                <a:solidFill>
                  <a:srgbClr val="181818"/>
                </a:solidFill>
                <a:latin typeface="Times New Roman" panose="02020603050405020304" pitchFamily="18" charset="0"/>
                <a:ea typeface="Times New Roman" panose="02020603050405020304" pitchFamily="18" charset="0"/>
              </a:rPr>
              <a:t>n</a:t>
            </a:r>
            <a:r>
              <a:rPr lang="en-US" sz="2400" b="1" spc="35" dirty="0">
                <a:solidFill>
                  <a:srgbClr val="181818"/>
                </a:solidFill>
                <a:latin typeface="Times New Roman" panose="02020603050405020304" pitchFamily="18" charset="0"/>
                <a:ea typeface="Times New Roman" panose="02020603050405020304" pitchFamily="18" charset="0"/>
              </a:rPr>
              <a:t> </a:t>
            </a:r>
            <a:r>
              <a:rPr lang="en-US" sz="2400" b="1" spc="10" dirty="0">
                <a:solidFill>
                  <a:srgbClr val="181818"/>
                </a:solidFill>
                <a:latin typeface="Times New Roman" panose="02020603050405020304" pitchFamily="18" charset="0"/>
                <a:ea typeface="Times New Roman" panose="02020603050405020304" pitchFamily="18" charset="0"/>
              </a:rPr>
              <a:t>p</a:t>
            </a:r>
            <a:r>
              <a:rPr lang="en-US" sz="2400" b="1" spc="10" dirty="0">
                <a:solidFill>
                  <a:srgbClr val="282828"/>
                </a:solidFill>
                <a:latin typeface="Times New Roman" panose="02020603050405020304" pitchFamily="18" charset="0"/>
                <a:ea typeface="Times New Roman" panose="02020603050405020304" pitchFamily="18" charset="0"/>
              </a:rPr>
              <a:t>r</a:t>
            </a:r>
            <a:r>
              <a:rPr lang="en-US" sz="2400" b="1" spc="5" dirty="0">
                <a:solidFill>
                  <a:srgbClr val="282828"/>
                </a:solidFill>
                <a:latin typeface="Times New Roman" panose="02020603050405020304" pitchFamily="18" charset="0"/>
                <a:ea typeface="Times New Roman" panose="02020603050405020304" pitchFamily="18" charset="0"/>
              </a:rPr>
              <a:t>i</a:t>
            </a:r>
            <a:r>
              <a:rPr lang="en-US" sz="2400" b="1" spc="10" dirty="0">
                <a:solidFill>
                  <a:srgbClr val="282828"/>
                </a:solidFill>
                <a:latin typeface="Times New Roman" panose="02020603050405020304" pitchFamily="18" charset="0"/>
                <a:ea typeface="Times New Roman" panose="02020603050405020304" pitchFamily="18" charset="0"/>
              </a:rPr>
              <a:t>va</a:t>
            </a:r>
            <a:r>
              <a:rPr lang="en-US" sz="2400" b="1" spc="5" dirty="0">
                <a:solidFill>
                  <a:srgbClr val="282828"/>
                </a:solidFill>
                <a:latin typeface="Times New Roman" panose="02020603050405020304" pitchFamily="18" charset="0"/>
                <a:ea typeface="Times New Roman" panose="02020603050405020304" pitchFamily="18" charset="0"/>
              </a:rPr>
              <a:t>t</a:t>
            </a:r>
            <a:r>
              <a:rPr lang="en-US" sz="2400" b="1" dirty="0">
                <a:solidFill>
                  <a:srgbClr val="282828"/>
                </a:solidFill>
                <a:latin typeface="Times New Roman" panose="02020603050405020304" pitchFamily="18" charset="0"/>
                <a:ea typeface="Times New Roman" panose="02020603050405020304" pitchFamily="18" charset="0"/>
              </a:rPr>
              <a:t>e </a:t>
            </a:r>
            <a:r>
              <a:rPr lang="en-US" sz="2400" b="1" spc="60" dirty="0">
                <a:solidFill>
                  <a:srgbClr val="282828"/>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a</a:t>
            </a:r>
            <a:r>
              <a:rPr lang="en-US" sz="2400" b="1" spc="10" dirty="0">
                <a:solidFill>
                  <a:srgbClr val="181818"/>
                </a:solidFill>
                <a:latin typeface="Times New Roman" panose="02020603050405020304" pitchFamily="18" charset="0"/>
                <a:ea typeface="Times New Roman" panose="02020603050405020304" pitchFamily="18" charset="0"/>
              </a:rPr>
              <a:t>n</a:t>
            </a:r>
            <a:r>
              <a:rPr lang="en-US" sz="2400" b="1" dirty="0">
                <a:solidFill>
                  <a:srgbClr val="181818"/>
                </a:solidFill>
                <a:latin typeface="Times New Roman" panose="02020603050405020304" pitchFamily="18" charset="0"/>
                <a:ea typeface="Times New Roman" panose="02020603050405020304" pitchFamily="18" charset="0"/>
              </a:rPr>
              <a:t>d</a:t>
            </a:r>
            <a:r>
              <a:rPr lang="en-US" sz="2400" b="1" spc="105" dirty="0">
                <a:solidFill>
                  <a:srgbClr val="181818"/>
                </a:solidFill>
                <a:latin typeface="Times New Roman" panose="02020603050405020304" pitchFamily="18" charset="0"/>
                <a:ea typeface="Times New Roman" panose="02020603050405020304" pitchFamily="18" charset="0"/>
              </a:rPr>
              <a:t> </a:t>
            </a:r>
            <a:r>
              <a:rPr lang="en-US" sz="2400" b="1" spc="25" dirty="0">
                <a:solidFill>
                  <a:srgbClr val="282828"/>
                </a:solidFill>
                <a:latin typeface="Times New Roman" panose="02020603050405020304" pitchFamily="18" charset="0"/>
                <a:ea typeface="Times New Roman" panose="02020603050405020304" pitchFamily="18" charset="0"/>
              </a:rPr>
              <a:t>m</a:t>
            </a:r>
            <a:r>
              <a:rPr lang="en-US" sz="2400" b="1" spc="10" dirty="0">
                <a:solidFill>
                  <a:srgbClr val="282828"/>
                </a:solidFill>
                <a:latin typeface="Times New Roman" panose="02020603050405020304" pitchFamily="18" charset="0"/>
                <a:ea typeface="Times New Roman" panose="02020603050405020304" pitchFamily="18" charset="0"/>
              </a:rPr>
              <a:t>a</a:t>
            </a:r>
            <a:r>
              <a:rPr lang="en-US" sz="2400" b="1" spc="5" dirty="0">
                <a:solidFill>
                  <a:srgbClr val="282828"/>
                </a:solidFill>
                <a:latin typeface="Times New Roman" panose="02020603050405020304" pitchFamily="18" charset="0"/>
                <a:ea typeface="Times New Roman" panose="02020603050405020304" pitchFamily="18" charset="0"/>
              </a:rPr>
              <a:t>i</a:t>
            </a:r>
            <a:r>
              <a:rPr lang="en-US" sz="2400" b="1" spc="15" dirty="0">
                <a:solidFill>
                  <a:srgbClr val="181818"/>
                </a:solidFill>
                <a:latin typeface="Times New Roman" panose="02020603050405020304" pitchFamily="18" charset="0"/>
                <a:ea typeface="Times New Roman" panose="02020603050405020304" pitchFamily="18" charset="0"/>
              </a:rPr>
              <a:t>n</a:t>
            </a:r>
            <a:r>
              <a:rPr lang="en-US" sz="2400" b="1" spc="10" dirty="0">
                <a:solidFill>
                  <a:srgbClr val="282828"/>
                </a:solidFill>
                <a:latin typeface="Times New Roman" panose="02020603050405020304" pitchFamily="18" charset="0"/>
                <a:ea typeface="Times New Roman" panose="02020603050405020304" pitchFamily="18" charset="0"/>
              </a:rPr>
              <a:t>ta</a:t>
            </a:r>
            <a:r>
              <a:rPr lang="en-US" sz="2400" b="1" spc="5" dirty="0">
                <a:solidFill>
                  <a:srgbClr val="282828"/>
                </a:solidFill>
                <a:latin typeface="Times New Roman" panose="02020603050405020304" pitchFamily="18" charset="0"/>
                <a:ea typeface="Times New Roman" panose="02020603050405020304" pitchFamily="18" charset="0"/>
              </a:rPr>
              <a:t>i</a:t>
            </a:r>
            <a:r>
              <a:rPr lang="en-US" sz="2400" b="1" dirty="0">
                <a:solidFill>
                  <a:srgbClr val="181818"/>
                </a:solidFill>
                <a:latin typeface="Times New Roman" panose="02020603050405020304" pitchFamily="18" charset="0"/>
                <a:ea typeface="Times New Roman" panose="02020603050405020304" pitchFamily="18" charset="0"/>
              </a:rPr>
              <a:t>n</a:t>
            </a:r>
            <a:r>
              <a:rPr lang="en-US" sz="2400" b="1" spc="265" dirty="0">
                <a:solidFill>
                  <a:srgbClr val="181818"/>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c</a:t>
            </a:r>
            <a:r>
              <a:rPr lang="en-US" sz="2400" b="1" spc="15" dirty="0">
                <a:solidFill>
                  <a:srgbClr val="282828"/>
                </a:solidFill>
                <a:latin typeface="Times New Roman" panose="02020603050405020304" pitchFamily="18" charset="0"/>
                <a:ea typeface="Times New Roman" panose="02020603050405020304" pitchFamily="18" charset="0"/>
              </a:rPr>
              <a:t>o</a:t>
            </a:r>
            <a:r>
              <a:rPr lang="en-US" sz="2400" b="1" spc="10" dirty="0">
                <a:solidFill>
                  <a:srgbClr val="181818"/>
                </a:solidFill>
                <a:latin typeface="Times New Roman" panose="02020603050405020304" pitchFamily="18" charset="0"/>
                <a:ea typeface="Times New Roman" panose="02020603050405020304" pitchFamily="18" charset="0"/>
              </a:rPr>
              <a:t>n</a:t>
            </a:r>
            <a:r>
              <a:rPr lang="en-US" sz="2400" b="1" dirty="0">
                <a:solidFill>
                  <a:srgbClr val="282828"/>
                </a:solidFill>
                <a:latin typeface="Times New Roman" panose="02020603050405020304" pitchFamily="18" charset="0"/>
                <a:ea typeface="Times New Roman" panose="02020603050405020304" pitchFamily="18" charset="0"/>
              </a:rPr>
              <a:t>f</a:t>
            </a:r>
            <a:r>
              <a:rPr lang="en-US" sz="2400" b="1" spc="15" dirty="0">
                <a:solidFill>
                  <a:srgbClr val="282828"/>
                </a:solidFill>
                <a:latin typeface="Times New Roman" panose="02020603050405020304" pitchFamily="18" charset="0"/>
                <a:ea typeface="Times New Roman" panose="02020603050405020304" pitchFamily="18" charset="0"/>
              </a:rPr>
              <a:t>i</a:t>
            </a:r>
            <a:r>
              <a:rPr lang="en-US" sz="2400" b="1" spc="15" dirty="0">
                <a:solidFill>
                  <a:srgbClr val="181818"/>
                </a:solidFill>
                <a:latin typeface="Times New Roman" panose="02020603050405020304" pitchFamily="18" charset="0"/>
                <a:ea typeface="Times New Roman" panose="02020603050405020304" pitchFamily="18" charset="0"/>
              </a:rPr>
              <a:t>d</a:t>
            </a:r>
            <a:r>
              <a:rPr lang="en-US" sz="2400" b="1" spc="10" dirty="0">
                <a:solidFill>
                  <a:srgbClr val="282828"/>
                </a:solidFill>
                <a:latin typeface="Times New Roman" panose="02020603050405020304" pitchFamily="18" charset="0"/>
                <a:ea typeface="Times New Roman" panose="02020603050405020304" pitchFamily="18" charset="0"/>
              </a:rPr>
              <a:t>e</a:t>
            </a:r>
            <a:r>
              <a:rPr lang="en-US" sz="2400" b="1" spc="10" dirty="0">
                <a:solidFill>
                  <a:srgbClr val="181818"/>
                </a:solidFill>
                <a:latin typeface="Times New Roman" panose="02020603050405020304" pitchFamily="18" charset="0"/>
                <a:ea typeface="Times New Roman" panose="02020603050405020304" pitchFamily="18" charset="0"/>
              </a:rPr>
              <a:t>n</a:t>
            </a:r>
            <a:r>
              <a:rPr lang="en-US" sz="2400" b="1" spc="5" dirty="0">
                <a:solidFill>
                  <a:srgbClr val="282828"/>
                </a:solidFill>
                <a:latin typeface="Times New Roman" panose="02020603050405020304" pitchFamily="18" charset="0"/>
                <a:ea typeface="Times New Roman" panose="02020603050405020304" pitchFamily="18" charset="0"/>
              </a:rPr>
              <a:t>t</a:t>
            </a:r>
            <a:r>
              <a:rPr lang="en-US" sz="2400" b="1" spc="5" dirty="0">
                <a:solidFill>
                  <a:srgbClr val="181818"/>
                </a:solidFill>
                <a:latin typeface="Times New Roman" panose="02020603050405020304" pitchFamily="18" charset="0"/>
                <a:ea typeface="Times New Roman" panose="02020603050405020304" pitchFamily="18" charset="0"/>
              </a:rPr>
              <a:t>i</a:t>
            </a:r>
            <a:r>
              <a:rPr lang="en-US" sz="2400" b="1" spc="10" dirty="0">
                <a:solidFill>
                  <a:srgbClr val="282828"/>
                </a:solidFill>
                <a:latin typeface="Times New Roman" panose="02020603050405020304" pitchFamily="18" charset="0"/>
                <a:ea typeface="Times New Roman" panose="02020603050405020304" pitchFamily="18" charset="0"/>
              </a:rPr>
              <a:t>a</a:t>
            </a:r>
            <a:r>
              <a:rPr lang="en-US" sz="2400" b="1" spc="5" dirty="0">
                <a:solidFill>
                  <a:srgbClr val="181818"/>
                </a:solidFill>
                <a:latin typeface="Times New Roman" panose="02020603050405020304" pitchFamily="18" charset="0"/>
                <a:ea typeface="Times New Roman" panose="02020603050405020304" pitchFamily="18" charset="0"/>
              </a:rPr>
              <a:t>l</a:t>
            </a:r>
            <a:r>
              <a:rPr lang="en-US" sz="2400" b="1" spc="5" dirty="0">
                <a:solidFill>
                  <a:srgbClr val="282828"/>
                </a:solidFill>
                <a:latin typeface="Times New Roman" panose="02020603050405020304" pitchFamily="18" charset="0"/>
                <a:ea typeface="Times New Roman" panose="02020603050405020304" pitchFamily="18" charset="0"/>
              </a:rPr>
              <a:t>it</a:t>
            </a:r>
            <a:r>
              <a:rPr lang="en-US" sz="2400" b="1" dirty="0">
                <a:solidFill>
                  <a:srgbClr val="282828"/>
                </a:solidFill>
                <a:latin typeface="Times New Roman" panose="02020603050405020304" pitchFamily="18" charset="0"/>
                <a:ea typeface="Times New Roman" panose="02020603050405020304" pitchFamily="18" charset="0"/>
              </a:rPr>
              <a:t>y</a:t>
            </a:r>
            <a:endParaRPr lang="en-US" sz="2400" b="1" dirty="0">
              <a:latin typeface="Times New Roman" panose="02020603050405020304" pitchFamily="18" charset="0"/>
              <a:ea typeface="Times New Roman" panose="02020603050405020304" pitchFamily="18" charset="0"/>
            </a:endParaRPr>
          </a:p>
          <a:p>
            <a:pPr marL="317500" marR="0">
              <a:spcBef>
                <a:spcPts val="100"/>
              </a:spcBef>
              <a:spcAft>
                <a:spcPts val="0"/>
              </a:spcAft>
            </a:pPr>
            <a:r>
              <a:rPr lang="en-US" sz="2400" b="1" dirty="0">
                <a:solidFill>
                  <a:srgbClr val="0A0A0A"/>
                </a:solidFill>
                <a:latin typeface="Times New Roman" panose="02020603050405020304" pitchFamily="18" charset="0"/>
                <a:ea typeface="Times New Roman" panose="02020603050405020304" pitchFamily="18" charset="0"/>
              </a:rPr>
              <a:t>•    </a:t>
            </a:r>
            <a:r>
              <a:rPr lang="en-US" sz="2400" b="1" spc="15" dirty="0">
                <a:solidFill>
                  <a:srgbClr val="0A0A0A"/>
                </a:solidFill>
                <a:latin typeface="Times New Roman" panose="02020603050405020304" pitchFamily="18" charset="0"/>
                <a:ea typeface="Times New Roman" panose="02020603050405020304" pitchFamily="18" charset="0"/>
              </a:rPr>
              <a:t> </a:t>
            </a:r>
            <a:r>
              <a:rPr lang="en-US" sz="2400" b="1" spc="10" dirty="0">
                <a:solidFill>
                  <a:srgbClr val="181818"/>
                </a:solidFill>
                <a:latin typeface="Times New Roman" panose="02020603050405020304" pitchFamily="18" charset="0"/>
                <a:ea typeface="Times New Roman" panose="02020603050405020304" pitchFamily="18" charset="0"/>
              </a:rPr>
              <a:t>B</a:t>
            </a:r>
            <a:r>
              <a:rPr lang="en-US" sz="2400" b="1" spc="15" dirty="0">
                <a:solidFill>
                  <a:srgbClr val="181818"/>
                </a:solidFill>
                <a:latin typeface="Times New Roman" panose="02020603050405020304" pitchFamily="18" charset="0"/>
                <a:ea typeface="Times New Roman" panose="02020603050405020304" pitchFamily="18" charset="0"/>
              </a:rPr>
              <a:t>u</a:t>
            </a:r>
            <a:r>
              <a:rPr lang="en-US" sz="2400" b="1" spc="5" dirty="0">
                <a:solidFill>
                  <a:srgbClr val="282828"/>
                </a:solidFill>
                <a:latin typeface="Times New Roman" panose="02020603050405020304" pitchFamily="18" charset="0"/>
                <a:ea typeface="Times New Roman" panose="02020603050405020304" pitchFamily="18" charset="0"/>
              </a:rPr>
              <a:t>i</a:t>
            </a:r>
            <a:r>
              <a:rPr lang="en-US" sz="2400" b="1" spc="5" dirty="0">
                <a:solidFill>
                  <a:srgbClr val="181818"/>
                </a:solidFill>
                <a:latin typeface="Times New Roman" panose="02020603050405020304" pitchFamily="18" charset="0"/>
                <a:ea typeface="Times New Roman" panose="02020603050405020304" pitchFamily="18" charset="0"/>
              </a:rPr>
              <a:t>l</a:t>
            </a:r>
            <a:r>
              <a:rPr lang="en-US" sz="2400" b="1" dirty="0">
                <a:solidFill>
                  <a:srgbClr val="181818"/>
                </a:solidFill>
                <a:latin typeface="Times New Roman" panose="02020603050405020304" pitchFamily="18" charset="0"/>
                <a:ea typeface="Times New Roman" panose="02020603050405020304" pitchFamily="18" charset="0"/>
              </a:rPr>
              <a:t>d</a:t>
            </a:r>
            <a:r>
              <a:rPr lang="en-US" sz="2400" b="1" spc="185" dirty="0">
                <a:solidFill>
                  <a:srgbClr val="181818"/>
                </a:solidFill>
                <a:latin typeface="Times New Roman" panose="02020603050405020304" pitchFamily="18" charset="0"/>
                <a:ea typeface="Times New Roman" panose="02020603050405020304" pitchFamily="18" charset="0"/>
              </a:rPr>
              <a:t> </a:t>
            </a:r>
            <a:r>
              <a:rPr lang="en-US" sz="2400" b="1" spc="5" dirty="0">
                <a:solidFill>
                  <a:srgbClr val="282828"/>
                </a:solidFill>
                <a:latin typeface="Times New Roman" panose="02020603050405020304" pitchFamily="18" charset="0"/>
                <a:ea typeface="Times New Roman" panose="02020603050405020304" pitchFamily="18" charset="0"/>
              </a:rPr>
              <a:t>t</a:t>
            </a:r>
            <a:r>
              <a:rPr lang="en-US" sz="2400" b="1" spc="15" dirty="0">
                <a:solidFill>
                  <a:srgbClr val="282828"/>
                </a:solidFill>
                <a:latin typeface="Times New Roman" panose="02020603050405020304" pitchFamily="18" charset="0"/>
                <a:ea typeface="Times New Roman" panose="02020603050405020304" pitchFamily="18" charset="0"/>
              </a:rPr>
              <a:t>h</a:t>
            </a:r>
            <a:r>
              <a:rPr lang="en-US" sz="2400" b="1" dirty="0">
                <a:solidFill>
                  <a:srgbClr val="282828"/>
                </a:solidFill>
                <a:latin typeface="Times New Roman" panose="02020603050405020304" pitchFamily="18" charset="0"/>
                <a:ea typeface="Times New Roman" panose="02020603050405020304" pitchFamily="18" charset="0"/>
              </a:rPr>
              <a:t>e</a:t>
            </a:r>
            <a:r>
              <a:rPr lang="en-US" sz="2400" b="1" spc="135" dirty="0">
                <a:solidFill>
                  <a:srgbClr val="282828"/>
                </a:solidFill>
                <a:latin typeface="Times New Roman" panose="02020603050405020304" pitchFamily="18" charset="0"/>
                <a:ea typeface="Times New Roman" panose="02020603050405020304" pitchFamily="18" charset="0"/>
              </a:rPr>
              <a:t> </a:t>
            </a:r>
            <a:r>
              <a:rPr lang="en-US" sz="2400" b="1" spc="15" dirty="0">
                <a:solidFill>
                  <a:srgbClr val="282828"/>
                </a:solidFill>
                <a:latin typeface="Times New Roman" panose="02020603050405020304" pitchFamily="18" charset="0"/>
                <a:ea typeface="Times New Roman" panose="02020603050405020304" pitchFamily="18" charset="0"/>
              </a:rPr>
              <a:t>o</a:t>
            </a:r>
            <a:r>
              <a:rPr lang="en-US" sz="2400" b="1" spc="5" dirty="0">
                <a:solidFill>
                  <a:srgbClr val="282828"/>
                </a:solidFill>
                <a:latin typeface="Times New Roman" panose="02020603050405020304" pitchFamily="18" charset="0"/>
                <a:ea typeface="Times New Roman" panose="02020603050405020304" pitchFamily="18" charset="0"/>
              </a:rPr>
              <a:t>t</a:t>
            </a:r>
            <a:r>
              <a:rPr lang="en-US" sz="2400" b="1" spc="10" dirty="0">
                <a:solidFill>
                  <a:srgbClr val="282828"/>
                </a:solidFill>
                <a:latin typeface="Times New Roman" panose="02020603050405020304" pitchFamily="18" charset="0"/>
                <a:ea typeface="Times New Roman" panose="02020603050405020304" pitchFamily="18" charset="0"/>
              </a:rPr>
              <a:t>he</a:t>
            </a:r>
            <a:r>
              <a:rPr lang="en-US" sz="2400" b="1" spc="10" dirty="0">
                <a:solidFill>
                  <a:srgbClr val="181818"/>
                </a:solidFill>
                <a:latin typeface="Times New Roman" panose="02020603050405020304" pitchFamily="18" charset="0"/>
                <a:ea typeface="Times New Roman" panose="02020603050405020304" pitchFamily="18" charset="0"/>
              </a:rPr>
              <a:t>r</a:t>
            </a:r>
            <a:r>
              <a:rPr lang="en-US" sz="2400" b="1" spc="10" dirty="0">
                <a:solidFill>
                  <a:srgbClr val="282828"/>
                </a:solidFill>
                <a:latin typeface="Times New Roman" panose="02020603050405020304" pitchFamily="18" charset="0"/>
                <a:ea typeface="Times New Roman" panose="02020603050405020304" pitchFamily="18" charset="0"/>
              </a:rPr>
              <a:t>s</a:t>
            </a:r>
            <a:r>
              <a:rPr lang="en-US" sz="2400" b="1" dirty="0">
                <a:solidFill>
                  <a:srgbClr val="282828"/>
                </a:solidFill>
                <a:latin typeface="Times New Roman" panose="02020603050405020304" pitchFamily="18" charset="0"/>
                <a:ea typeface="Times New Roman" panose="02020603050405020304" pitchFamily="18" charset="0"/>
              </a:rPr>
              <a:t>'</a:t>
            </a:r>
            <a:r>
              <a:rPr lang="en-US" sz="2400" b="1" spc="145" dirty="0">
                <a:solidFill>
                  <a:srgbClr val="282828"/>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se</a:t>
            </a:r>
            <a:r>
              <a:rPr lang="en-US" sz="2400" b="1" spc="5" dirty="0">
                <a:solidFill>
                  <a:srgbClr val="181818"/>
                </a:solidFill>
                <a:latin typeface="Times New Roman" panose="02020603050405020304" pitchFamily="18" charset="0"/>
                <a:ea typeface="Times New Roman" panose="02020603050405020304" pitchFamily="18" charset="0"/>
              </a:rPr>
              <a:t>l</a:t>
            </a:r>
            <a:r>
              <a:rPr lang="en-US" sz="2400" b="1" spc="-85" dirty="0">
                <a:solidFill>
                  <a:srgbClr val="282828"/>
                </a:solidFill>
                <a:latin typeface="Times New Roman" panose="02020603050405020304" pitchFamily="18" charset="0"/>
                <a:ea typeface="Times New Roman" panose="02020603050405020304" pitchFamily="18" charset="0"/>
              </a:rPr>
              <a:t>f</a:t>
            </a:r>
            <a:r>
              <a:rPr lang="en-US" sz="2400" b="1" spc="10" dirty="0">
                <a:solidFill>
                  <a:srgbClr val="181818"/>
                </a:solidFill>
                <a:latin typeface="Times New Roman" panose="02020603050405020304" pitchFamily="18" charset="0"/>
                <a:ea typeface="Times New Roman" panose="02020603050405020304" pitchFamily="18" charset="0"/>
              </a:rPr>
              <a:t>-</a:t>
            </a:r>
            <a:r>
              <a:rPr lang="en-US" sz="2400" b="1" spc="10" dirty="0">
                <a:solidFill>
                  <a:srgbClr val="282828"/>
                </a:solidFill>
                <a:latin typeface="Times New Roman" panose="02020603050405020304" pitchFamily="18" charset="0"/>
                <a:ea typeface="Times New Roman" panose="02020603050405020304" pitchFamily="18" charset="0"/>
              </a:rPr>
              <a:t>e</a:t>
            </a:r>
            <a:r>
              <a:rPr lang="en-US" sz="2400" b="1" spc="10" dirty="0">
                <a:solidFill>
                  <a:srgbClr val="3B3B3B"/>
                </a:solidFill>
                <a:latin typeface="Times New Roman" panose="02020603050405020304" pitchFamily="18" charset="0"/>
                <a:ea typeface="Times New Roman" panose="02020603050405020304" pitchFamily="18" charset="0"/>
              </a:rPr>
              <a:t>s</a:t>
            </a:r>
            <a:r>
              <a:rPr lang="en-US" sz="2400" b="1" spc="10" dirty="0">
                <a:solidFill>
                  <a:srgbClr val="282828"/>
                </a:solidFill>
                <a:latin typeface="Times New Roman" panose="02020603050405020304" pitchFamily="18" charset="0"/>
                <a:ea typeface="Times New Roman" panose="02020603050405020304" pitchFamily="18" charset="0"/>
              </a:rPr>
              <a:t>tee</a:t>
            </a:r>
            <a:r>
              <a:rPr lang="en-US" sz="2400" b="1" dirty="0">
                <a:solidFill>
                  <a:srgbClr val="181818"/>
                </a:solidFill>
                <a:latin typeface="Times New Roman" panose="02020603050405020304" pitchFamily="18" charset="0"/>
                <a:ea typeface="Times New Roman" panose="02020603050405020304" pitchFamily="18" charset="0"/>
              </a:rPr>
              <a:t>m</a:t>
            </a:r>
            <a:endParaRPr lang="en-US" sz="2400" b="1" dirty="0">
              <a:latin typeface="Times New Roman" panose="02020603050405020304" pitchFamily="18" charset="0"/>
              <a:ea typeface="Times New Roman" panose="02020603050405020304" pitchFamily="18" charset="0"/>
            </a:endParaRPr>
          </a:p>
          <a:p>
            <a:pPr marL="317500" marR="0">
              <a:spcBef>
                <a:spcPts val="125"/>
              </a:spcBef>
              <a:spcAft>
                <a:spcPts val="0"/>
              </a:spcAft>
            </a:pPr>
            <a:r>
              <a:rPr lang="en-US" sz="2400" b="1" dirty="0">
                <a:solidFill>
                  <a:srgbClr val="0A0A0A"/>
                </a:solidFill>
                <a:latin typeface="Times New Roman" panose="02020603050405020304" pitchFamily="18" charset="0"/>
                <a:ea typeface="Times New Roman" panose="02020603050405020304" pitchFamily="18" charset="0"/>
              </a:rPr>
              <a:t>•    </a:t>
            </a:r>
            <a:r>
              <a:rPr lang="en-US" sz="2400" b="1" spc="15" dirty="0">
                <a:solidFill>
                  <a:srgbClr val="0A0A0A"/>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O</a:t>
            </a:r>
            <a:r>
              <a:rPr lang="en-US" sz="2400" b="1" spc="10" dirty="0">
                <a:solidFill>
                  <a:srgbClr val="181818"/>
                </a:solidFill>
                <a:latin typeface="Times New Roman" panose="02020603050405020304" pitchFamily="18" charset="0"/>
                <a:ea typeface="Times New Roman" panose="02020603050405020304" pitchFamily="18" charset="0"/>
              </a:rPr>
              <a:t>n</a:t>
            </a:r>
            <a:r>
              <a:rPr lang="en-US" sz="2400" b="1" spc="5" dirty="0">
                <a:solidFill>
                  <a:srgbClr val="181818"/>
                </a:solidFill>
                <a:latin typeface="Times New Roman" panose="02020603050405020304" pitchFamily="18" charset="0"/>
                <a:ea typeface="Times New Roman" panose="02020603050405020304" pitchFamily="18" charset="0"/>
              </a:rPr>
              <a:t>l</a:t>
            </a:r>
            <a:r>
              <a:rPr lang="en-US" sz="2400" b="1" dirty="0">
                <a:solidFill>
                  <a:srgbClr val="282828"/>
                </a:solidFill>
                <a:latin typeface="Times New Roman" panose="02020603050405020304" pitchFamily="18" charset="0"/>
                <a:ea typeface="Times New Roman" panose="02020603050405020304" pitchFamily="18" charset="0"/>
              </a:rPr>
              <a:t>y</a:t>
            </a:r>
            <a:r>
              <a:rPr lang="en-US" sz="2400" b="1" spc="140" dirty="0">
                <a:solidFill>
                  <a:srgbClr val="282828"/>
                </a:solidFill>
                <a:latin typeface="Times New Roman" panose="02020603050405020304" pitchFamily="18" charset="0"/>
                <a:ea typeface="Times New Roman" panose="02020603050405020304" pitchFamily="18" charset="0"/>
              </a:rPr>
              <a:t> </a:t>
            </a:r>
            <a:r>
              <a:rPr lang="en-US" sz="2400" b="1" spc="15" dirty="0">
                <a:solidFill>
                  <a:srgbClr val="282828"/>
                </a:solidFill>
                <a:latin typeface="Times New Roman" panose="02020603050405020304" pitchFamily="18" charset="0"/>
                <a:ea typeface="Times New Roman" panose="02020603050405020304" pitchFamily="18" charset="0"/>
              </a:rPr>
              <a:t>o</a:t>
            </a:r>
            <a:r>
              <a:rPr lang="en-US" sz="2400" b="1" dirty="0">
                <a:solidFill>
                  <a:srgbClr val="282828"/>
                </a:solidFill>
                <a:latin typeface="Times New Roman" panose="02020603050405020304" pitchFamily="18" charset="0"/>
                <a:ea typeface="Times New Roman" panose="02020603050405020304" pitchFamily="18" charset="0"/>
              </a:rPr>
              <a:t>f</a:t>
            </a:r>
            <a:r>
              <a:rPr lang="en-US" sz="2400" b="1" spc="-30" dirty="0">
                <a:solidFill>
                  <a:srgbClr val="282828"/>
                </a:solidFill>
                <a:latin typeface="Times New Roman" panose="02020603050405020304" pitchFamily="18" charset="0"/>
                <a:ea typeface="Times New Roman" panose="02020603050405020304" pitchFamily="18" charset="0"/>
              </a:rPr>
              <a:t>f</a:t>
            </a:r>
            <a:r>
              <a:rPr lang="en-US" sz="2400" b="1" spc="10" dirty="0">
                <a:solidFill>
                  <a:srgbClr val="282828"/>
                </a:solidFill>
                <a:latin typeface="Times New Roman" panose="02020603050405020304" pitchFamily="18" charset="0"/>
                <a:ea typeface="Times New Roman" panose="02020603050405020304" pitchFamily="18" charset="0"/>
              </a:rPr>
              <a:t>e</a:t>
            </a:r>
            <a:r>
              <a:rPr lang="en-US" sz="2400" b="1" dirty="0">
                <a:solidFill>
                  <a:srgbClr val="181818"/>
                </a:solidFill>
                <a:latin typeface="Times New Roman" panose="02020603050405020304" pitchFamily="18" charset="0"/>
                <a:ea typeface="Times New Roman" panose="02020603050405020304" pitchFamily="18" charset="0"/>
              </a:rPr>
              <a:t>r </a:t>
            </a:r>
            <a:r>
              <a:rPr lang="en-US" sz="2400" b="1" spc="10" dirty="0">
                <a:solidFill>
                  <a:srgbClr val="181818"/>
                </a:solidFill>
                <a:latin typeface="Times New Roman" panose="02020603050405020304" pitchFamily="18" charset="0"/>
                <a:ea typeface="Times New Roman" panose="02020603050405020304" pitchFamily="18" charset="0"/>
              </a:rPr>
              <a:t> </a:t>
            </a:r>
            <a:r>
              <a:rPr lang="en-US" sz="2400" b="1" dirty="0">
                <a:solidFill>
                  <a:srgbClr val="282828"/>
                </a:solidFill>
                <a:latin typeface="Times New Roman" panose="02020603050405020304" pitchFamily="18" charset="0"/>
                <a:ea typeface="Times New Roman" panose="02020603050405020304" pitchFamily="18" charset="0"/>
              </a:rPr>
              <a:t>f</a:t>
            </a:r>
            <a:r>
              <a:rPr lang="en-US" sz="2400" b="1" spc="25" dirty="0">
                <a:solidFill>
                  <a:srgbClr val="282828"/>
                </a:solidFill>
                <a:latin typeface="Times New Roman" panose="02020603050405020304" pitchFamily="18" charset="0"/>
                <a:ea typeface="Times New Roman" panose="02020603050405020304" pitchFamily="18" charset="0"/>
              </a:rPr>
              <a:t>u</a:t>
            </a:r>
            <a:r>
              <a:rPr lang="en-US" sz="2400" b="1" spc="10" dirty="0">
                <a:solidFill>
                  <a:srgbClr val="181818"/>
                </a:solidFill>
                <a:latin typeface="Times New Roman" panose="02020603050405020304" pitchFamily="18" charset="0"/>
                <a:ea typeface="Times New Roman" panose="02020603050405020304" pitchFamily="18" charset="0"/>
              </a:rPr>
              <a:t>r</a:t>
            </a:r>
            <a:r>
              <a:rPr lang="en-US" sz="2400" b="1" spc="5" dirty="0">
                <a:solidFill>
                  <a:srgbClr val="181818"/>
                </a:solidFill>
                <a:latin typeface="Times New Roman" panose="02020603050405020304" pitchFamily="18" charset="0"/>
                <a:ea typeface="Times New Roman" panose="02020603050405020304" pitchFamily="18" charset="0"/>
              </a:rPr>
              <a:t>t</a:t>
            </a:r>
            <a:r>
              <a:rPr lang="en-US" sz="2400" b="1" spc="10" dirty="0">
                <a:solidFill>
                  <a:srgbClr val="181818"/>
                </a:solidFill>
                <a:latin typeface="Times New Roman" panose="02020603050405020304" pitchFamily="18" charset="0"/>
                <a:ea typeface="Times New Roman" panose="02020603050405020304" pitchFamily="18" charset="0"/>
              </a:rPr>
              <a:t>h</a:t>
            </a:r>
            <a:r>
              <a:rPr lang="en-US" sz="2400" b="1" spc="10" dirty="0">
                <a:solidFill>
                  <a:srgbClr val="282828"/>
                </a:solidFill>
                <a:latin typeface="Times New Roman" panose="02020603050405020304" pitchFamily="18" charset="0"/>
                <a:ea typeface="Times New Roman" panose="02020603050405020304" pitchFamily="18" charset="0"/>
              </a:rPr>
              <a:t>e</a:t>
            </a:r>
            <a:r>
              <a:rPr lang="en-US" sz="2400" b="1" dirty="0">
                <a:solidFill>
                  <a:srgbClr val="282828"/>
                </a:solidFill>
                <a:latin typeface="Times New Roman" panose="02020603050405020304" pitchFamily="18" charset="0"/>
                <a:ea typeface="Times New Roman" panose="02020603050405020304" pitchFamily="18" charset="0"/>
              </a:rPr>
              <a:t>r</a:t>
            </a:r>
            <a:r>
              <a:rPr lang="en-US" sz="2400" b="1" spc="225" dirty="0">
                <a:solidFill>
                  <a:srgbClr val="282828"/>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a</a:t>
            </a:r>
            <a:r>
              <a:rPr lang="en-US" sz="2400" b="1" spc="15" dirty="0">
                <a:solidFill>
                  <a:srgbClr val="181818"/>
                </a:solidFill>
                <a:latin typeface="Times New Roman" panose="02020603050405020304" pitchFamily="18" charset="0"/>
                <a:ea typeface="Times New Roman" panose="02020603050405020304" pitchFamily="18" charset="0"/>
              </a:rPr>
              <a:t>d</a:t>
            </a:r>
            <a:r>
              <a:rPr lang="en-US" sz="2400" b="1" spc="10" dirty="0">
                <a:solidFill>
                  <a:srgbClr val="282828"/>
                </a:solidFill>
                <a:latin typeface="Times New Roman" panose="02020603050405020304" pitchFamily="18" charset="0"/>
                <a:ea typeface="Times New Roman" panose="02020603050405020304" pitchFamily="18" charset="0"/>
              </a:rPr>
              <a:t>v</a:t>
            </a:r>
            <a:r>
              <a:rPr lang="en-US" sz="2400" b="1" spc="5" dirty="0">
                <a:solidFill>
                  <a:srgbClr val="181818"/>
                </a:solidFill>
                <a:latin typeface="Times New Roman" panose="02020603050405020304" pitchFamily="18" charset="0"/>
                <a:ea typeface="Times New Roman" panose="02020603050405020304" pitchFamily="18" charset="0"/>
              </a:rPr>
              <a:t>i</a:t>
            </a:r>
            <a:r>
              <a:rPr lang="en-US" sz="2400" b="1" spc="10" dirty="0">
                <a:solidFill>
                  <a:srgbClr val="282828"/>
                </a:solidFill>
                <a:latin typeface="Times New Roman" panose="02020603050405020304" pitchFamily="18" charset="0"/>
                <a:ea typeface="Times New Roman" panose="02020603050405020304" pitchFamily="18" charset="0"/>
              </a:rPr>
              <a:t>c</a:t>
            </a:r>
            <a:r>
              <a:rPr lang="en-US" sz="2400" b="1" dirty="0">
                <a:solidFill>
                  <a:srgbClr val="282828"/>
                </a:solidFill>
                <a:latin typeface="Times New Roman" panose="02020603050405020304" pitchFamily="18" charset="0"/>
                <a:ea typeface="Times New Roman" panose="02020603050405020304" pitchFamily="18" charset="0"/>
              </a:rPr>
              <a:t>e</a:t>
            </a:r>
            <a:r>
              <a:rPr lang="en-US" sz="2400" b="1" spc="210" dirty="0">
                <a:solidFill>
                  <a:srgbClr val="282828"/>
                </a:solidFill>
                <a:latin typeface="Times New Roman" panose="02020603050405020304" pitchFamily="18" charset="0"/>
                <a:ea typeface="Times New Roman" panose="02020603050405020304" pitchFamily="18" charset="0"/>
              </a:rPr>
              <a:t> </a:t>
            </a:r>
            <a:r>
              <a:rPr lang="en-US" sz="2400" b="1" spc="10" dirty="0">
                <a:solidFill>
                  <a:srgbClr val="181818"/>
                </a:solidFill>
                <a:latin typeface="Times New Roman" panose="02020603050405020304" pitchFamily="18" charset="0"/>
                <a:ea typeface="Times New Roman" panose="02020603050405020304" pitchFamily="18" charset="0"/>
              </a:rPr>
              <a:t>i</a:t>
            </a:r>
            <a:r>
              <a:rPr lang="en-US" sz="2400" b="1" dirty="0">
                <a:solidFill>
                  <a:srgbClr val="282828"/>
                </a:solidFill>
                <a:latin typeface="Times New Roman" panose="02020603050405020304" pitchFamily="18" charset="0"/>
                <a:ea typeface="Times New Roman" panose="02020603050405020304" pitchFamily="18" charset="0"/>
              </a:rPr>
              <a:t>f</a:t>
            </a:r>
            <a:r>
              <a:rPr lang="en-US" sz="2400" b="1" spc="-25" dirty="0">
                <a:solidFill>
                  <a:srgbClr val="282828"/>
                </a:solidFill>
                <a:latin typeface="Times New Roman" panose="02020603050405020304" pitchFamily="18" charset="0"/>
                <a:ea typeface="Times New Roman" panose="02020603050405020304" pitchFamily="18" charset="0"/>
              </a:rPr>
              <a:t> </a:t>
            </a:r>
            <a:r>
              <a:rPr lang="en-US" sz="2400" b="1" spc="5" dirty="0">
                <a:solidFill>
                  <a:srgbClr val="181818"/>
                </a:solidFill>
                <a:latin typeface="Times New Roman" panose="02020603050405020304" pitchFamily="18" charset="0"/>
                <a:ea typeface="Times New Roman" panose="02020603050405020304" pitchFamily="18" charset="0"/>
              </a:rPr>
              <a:t>i</a:t>
            </a:r>
            <a:r>
              <a:rPr lang="en-US" sz="2400" b="1" dirty="0">
                <a:solidFill>
                  <a:srgbClr val="181818"/>
                </a:solidFill>
                <a:latin typeface="Times New Roman" panose="02020603050405020304" pitchFamily="18" charset="0"/>
                <a:ea typeface="Times New Roman" panose="02020603050405020304" pitchFamily="18" charset="0"/>
              </a:rPr>
              <a:t>t</a:t>
            </a:r>
            <a:r>
              <a:rPr lang="en-US" sz="2400" b="1" spc="95" dirty="0">
                <a:solidFill>
                  <a:srgbClr val="181818"/>
                </a:solidFill>
                <a:latin typeface="Times New Roman" panose="02020603050405020304" pitchFamily="18" charset="0"/>
                <a:ea typeface="Times New Roman" panose="02020603050405020304" pitchFamily="18" charset="0"/>
              </a:rPr>
              <a:t> </a:t>
            </a:r>
            <a:r>
              <a:rPr lang="en-US" sz="2400" b="1" spc="10" dirty="0">
                <a:solidFill>
                  <a:srgbClr val="181818"/>
                </a:solidFill>
                <a:latin typeface="Times New Roman" panose="02020603050405020304" pitchFamily="18" charset="0"/>
                <a:ea typeface="Times New Roman" panose="02020603050405020304" pitchFamily="18" charset="0"/>
              </a:rPr>
              <a:t>i</a:t>
            </a:r>
            <a:r>
              <a:rPr lang="en-US" sz="2400" b="1" dirty="0">
                <a:solidFill>
                  <a:srgbClr val="282828"/>
                </a:solidFill>
                <a:latin typeface="Times New Roman" panose="02020603050405020304" pitchFamily="18" charset="0"/>
                <a:ea typeface="Times New Roman" panose="02020603050405020304" pitchFamily="18" charset="0"/>
              </a:rPr>
              <a:t>s</a:t>
            </a:r>
            <a:r>
              <a:rPr lang="en-US" sz="2400" b="1" spc="90" dirty="0">
                <a:solidFill>
                  <a:srgbClr val="282828"/>
                </a:solidFill>
                <a:latin typeface="Times New Roman" panose="02020603050405020304" pitchFamily="18" charset="0"/>
                <a:ea typeface="Times New Roman" panose="02020603050405020304" pitchFamily="18" charset="0"/>
              </a:rPr>
              <a:t> </a:t>
            </a:r>
            <a:r>
              <a:rPr lang="en-US" sz="2400" b="1" spc="10" dirty="0">
                <a:solidFill>
                  <a:srgbClr val="282828"/>
                </a:solidFill>
                <a:latin typeface="Times New Roman" panose="02020603050405020304" pitchFamily="18" charset="0"/>
                <a:ea typeface="Times New Roman" panose="02020603050405020304" pitchFamily="18" charset="0"/>
              </a:rPr>
              <a:t>as</a:t>
            </a:r>
            <a:r>
              <a:rPr lang="en-US" sz="2400" b="1" spc="15" dirty="0">
                <a:solidFill>
                  <a:srgbClr val="181818"/>
                </a:solidFill>
                <a:latin typeface="Times New Roman" panose="02020603050405020304" pitchFamily="18" charset="0"/>
                <a:ea typeface="Times New Roman" panose="02020603050405020304" pitchFamily="18" charset="0"/>
              </a:rPr>
              <a:t>k</a:t>
            </a:r>
            <a:r>
              <a:rPr lang="en-US" sz="2400" b="1" spc="10" dirty="0">
                <a:solidFill>
                  <a:srgbClr val="282828"/>
                </a:solidFill>
                <a:latin typeface="Times New Roman" panose="02020603050405020304" pitchFamily="18" charset="0"/>
                <a:ea typeface="Times New Roman" panose="02020603050405020304" pitchFamily="18" charset="0"/>
              </a:rPr>
              <a:t>e</a:t>
            </a:r>
            <a:r>
              <a:rPr lang="en-US" sz="2400" b="1" dirty="0">
                <a:solidFill>
                  <a:srgbClr val="181818"/>
                </a:solidFill>
                <a:latin typeface="Times New Roman" panose="02020603050405020304" pitchFamily="18" charset="0"/>
                <a:ea typeface="Times New Roman" panose="02020603050405020304" pitchFamily="18" charset="0"/>
              </a:rPr>
              <a:t>d</a:t>
            </a:r>
            <a:r>
              <a:rPr lang="en-US" sz="2400" b="1" spc="200" dirty="0">
                <a:solidFill>
                  <a:srgbClr val="181818"/>
                </a:solidFill>
                <a:latin typeface="Times New Roman" panose="02020603050405020304" pitchFamily="18" charset="0"/>
                <a:ea typeface="Times New Roman" panose="02020603050405020304" pitchFamily="18" charset="0"/>
              </a:rPr>
              <a:t> </a:t>
            </a:r>
            <a:r>
              <a:rPr lang="en-US" sz="2400" b="1" dirty="0">
                <a:solidFill>
                  <a:srgbClr val="282828"/>
                </a:solidFill>
                <a:latin typeface="Times New Roman" panose="02020603050405020304" pitchFamily="18" charset="0"/>
                <a:ea typeface="Times New Roman" panose="02020603050405020304" pitchFamily="18" charset="0"/>
              </a:rPr>
              <a:t>f</a:t>
            </a:r>
            <a:r>
              <a:rPr lang="en-US" sz="2400" b="1" spc="20" dirty="0">
                <a:solidFill>
                  <a:srgbClr val="282828"/>
                </a:solidFill>
                <a:latin typeface="Times New Roman" panose="02020603050405020304" pitchFamily="18" charset="0"/>
                <a:ea typeface="Times New Roman" panose="02020603050405020304" pitchFamily="18" charset="0"/>
              </a:rPr>
              <a:t>o</a:t>
            </a:r>
            <a:r>
              <a:rPr lang="en-US" sz="2400" b="1" dirty="0">
                <a:solidFill>
                  <a:srgbClr val="181818"/>
                </a:solidFill>
                <a:latin typeface="Times New Roman" panose="02020603050405020304" pitchFamily="18" charset="0"/>
                <a:ea typeface="Times New Roman" panose="02020603050405020304" pitchFamily="18" charset="0"/>
              </a:rPr>
              <a:t>r.</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34352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205949" y="407398"/>
            <a:ext cx="10986051" cy="876300"/>
          </a:xfrm>
        </p:spPr>
        <p:txBody>
          <a:bodyPr>
            <a:noAutofit/>
          </a:bodyPr>
          <a:lstStyle/>
          <a:p>
            <a:r>
              <a:rPr lang="en-US" b="1" dirty="0"/>
              <a:t>Document and priorities personal learning needs</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P-47</a:t>
            </a:r>
          </a:p>
        </p:txBody>
      </p:sp>
      <p:sp>
        <p:nvSpPr>
          <p:cNvPr id="2" name="Rectangle 1">
            <a:extLst>
              <a:ext uri="{FF2B5EF4-FFF2-40B4-BE49-F238E27FC236}">
                <a16:creationId xmlns:a16="http://schemas.microsoft.com/office/drawing/2014/main" id="{11A81E4D-8608-4F97-873A-FF4E0C07D04C}"/>
              </a:ext>
            </a:extLst>
          </p:cNvPr>
          <p:cNvSpPr/>
          <p:nvPr/>
        </p:nvSpPr>
        <p:spPr>
          <a:xfrm>
            <a:off x="1424763" y="2387690"/>
            <a:ext cx="10434084" cy="3108543"/>
          </a:xfrm>
          <a:prstGeom prst="rect">
            <a:avLst/>
          </a:prstGeom>
        </p:spPr>
        <p:txBody>
          <a:bodyPr wrap="square">
            <a:spAutoFit/>
          </a:bodyPr>
          <a:lstStyle/>
          <a:p>
            <a:r>
              <a:rPr lang="en-US" sz="2800" b="1" dirty="0"/>
              <a:t>By now, you should have a clearer idea of the skills you need to develop, both for your current position and for the future. Now, these need to be expressed as goals and prioritized.</a:t>
            </a:r>
          </a:p>
          <a:p>
            <a:r>
              <a:rPr lang="en-US" sz="2800" b="1" dirty="0"/>
              <a:t> </a:t>
            </a:r>
          </a:p>
          <a:p>
            <a:r>
              <a:rPr lang="en-US" sz="2800" b="1" dirty="0"/>
              <a:t>Goal setting involves more than simply saying you are going to do something. As a professional, you need to be more specific and focused than that. </a:t>
            </a:r>
            <a:endParaRPr lang="en-US"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015897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7350" y="80629"/>
            <a:ext cx="10495858" cy="876300"/>
          </a:xfrm>
        </p:spPr>
        <p:txBody>
          <a:bodyPr>
            <a:normAutofit/>
          </a:bodyPr>
          <a:lstStyle/>
          <a:p>
            <a:r>
              <a:rPr lang="en-US" b="1" dirty="0"/>
              <a:t>DEVELOPING SMART  GOALS </a:t>
            </a:r>
            <a:endParaRPr lang="en-US" dirty="0">
              <a:latin typeface="Algerian" panose="04020705040A02060702" pitchFamily="82" charset="0"/>
            </a:endParaRP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P-48</a:t>
            </a:r>
          </a:p>
        </p:txBody>
      </p:sp>
      <p:pic>
        <p:nvPicPr>
          <p:cNvPr id="1026" name="Picture 2" descr="SMART goals are at the heart of a successful organisation">
            <a:extLst>
              <a:ext uri="{FF2B5EF4-FFF2-40B4-BE49-F238E27FC236}">
                <a16:creationId xmlns:a16="http://schemas.microsoft.com/office/drawing/2014/main" id="{88E1B86E-C9A7-489A-8D32-F1BA0EE56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009" y="1364974"/>
            <a:ext cx="9751975" cy="45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533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BE58200-CB63-4AB7-9466-00CC5B999F93}"/>
              </a:ext>
            </a:extLst>
          </p:cNvPr>
          <p:cNvGraphicFramePr>
            <a:graphicFrameLocks noGrp="1"/>
          </p:cNvGraphicFramePr>
          <p:nvPr/>
        </p:nvGraphicFramePr>
        <p:xfrm>
          <a:off x="1509823" y="1064260"/>
          <a:ext cx="10441172" cy="4790440"/>
        </p:xfrm>
        <a:graphic>
          <a:graphicData uri="http://schemas.openxmlformats.org/drawingml/2006/table">
            <a:tbl>
              <a:tblPr firstRow="1" bandRow="1">
                <a:tableStyleId>{5C22544A-7EE6-4342-B048-85BDC9FD1C3A}</a:tableStyleId>
              </a:tblPr>
              <a:tblGrid>
                <a:gridCol w="937622">
                  <a:extLst>
                    <a:ext uri="{9D8B030D-6E8A-4147-A177-3AD203B41FA5}">
                      <a16:colId xmlns:a16="http://schemas.microsoft.com/office/drawing/2014/main" val="2080269623"/>
                    </a:ext>
                  </a:extLst>
                </a:gridCol>
                <a:gridCol w="9503550">
                  <a:extLst>
                    <a:ext uri="{9D8B030D-6E8A-4147-A177-3AD203B41FA5}">
                      <a16:colId xmlns:a16="http://schemas.microsoft.com/office/drawing/2014/main" val="2719024978"/>
                    </a:ext>
                  </a:extLst>
                </a:gridCol>
              </a:tblGrid>
              <a:tr h="370840">
                <a:tc>
                  <a:txBody>
                    <a:bodyPr/>
                    <a:lstStyle/>
                    <a:p>
                      <a:r>
                        <a:rPr lang="en-US" sz="4400" dirty="0">
                          <a:solidFill>
                            <a:srgbClr val="FF0000"/>
                          </a:solidFill>
                        </a:rPr>
                        <a:t>S</a:t>
                      </a:r>
                    </a:p>
                  </a:txBody>
                  <a:tcPr>
                    <a:solidFill>
                      <a:schemeClr val="bg1">
                        <a:lumMod val="95000"/>
                      </a:schemeClr>
                    </a:solidFill>
                  </a:tcPr>
                </a:tc>
                <a:tc>
                  <a:txBody>
                    <a:bodyPr/>
                    <a:lstStyle/>
                    <a:p>
                      <a:r>
                        <a:rPr lang="en-US" sz="2400" b="1" kern="1200" dirty="0">
                          <a:solidFill>
                            <a:schemeClr val="tx1"/>
                          </a:solidFill>
                          <a:effectLst/>
                          <a:latin typeface="+mn-lt"/>
                          <a:ea typeface="+mn-ea"/>
                          <a:cs typeface="+mn-cs"/>
                        </a:rPr>
                        <a:t>Improve people management skills by completing </a:t>
                      </a:r>
                      <a:r>
                        <a:rPr lang="en-US" sz="2400" b="1" i="1" kern="1200" dirty="0">
                          <a:solidFill>
                            <a:schemeClr val="tx1"/>
                          </a:solidFill>
                          <a:effectLst/>
                          <a:latin typeface="+mn-lt"/>
                          <a:ea typeface="+mn-ea"/>
                          <a:cs typeface="+mn-cs"/>
                        </a:rPr>
                        <a:t>"Ensure  Team Effectiveness“ </a:t>
                      </a:r>
                      <a:r>
                        <a:rPr lang="en-US" sz="2400" b="1" kern="1200" dirty="0">
                          <a:solidFill>
                            <a:schemeClr val="tx1"/>
                          </a:solidFill>
                          <a:effectLst/>
                          <a:latin typeface="+mn-lt"/>
                          <a:ea typeface="+mn-ea"/>
                          <a:cs typeface="+mn-cs"/>
                        </a:rPr>
                        <a:t>course.</a:t>
                      </a:r>
                    </a:p>
                  </a:txBody>
                  <a:tcPr>
                    <a:solidFill>
                      <a:schemeClr val="bg1">
                        <a:lumMod val="95000"/>
                      </a:schemeClr>
                    </a:solidFill>
                  </a:tcPr>
                </a:tc>
                <a:extLst>
                  <a:ext uri="{0D108BD9-81ED-4DB2-BD59-A6C34878D82A}">
                    <a16:rowId xmlns:a16="http://schemas.microsoft.com/office/drawing/2014/main" val="1527939033"/>
                  </a:ext>
                </a:extLst>
              </a:tr>
              <a:tr h="370840">
                <a:tc>
                  <a:txBody>
                    <a:bodyPr/>
                    <a:lstStyle/>
                    <a:p>
                      <a:r>
                        <a:rPr lang="en-US" sz="4400" b="1" dirty="0">
                          <a:solidFill>
                            <a:srgbClr val="FF0000"/>
                          </a:solidFill>
                        </a:rPr>
                        <a:t>M</a:t>
                      </a:r>
                    </a:p>
                  </a:txBody>
                  <a:tcPr/>
                </a:tc>
                <a:tc>
                  <a:txBody>
                    <a:bodyPr/>
                    <a:lstStyle/>
                    <a:p>
                      <a:r>
                        <a:rPr lang="en-US" sz="2400" kern="1200" dirty="0">
                          <a:solidFill>
                            <a:schemeClr val="dk1"/>
                          </a:solidFill>
                          <a:effectLst/>
                          <a:latin typeface="+mn-lt"/>
                          <a:ea typeface="+mn-ea"/>
                          <a:cs typeface="+mn-cs"/>
                        </a:rPr>
                        <a:t>Complete the course, and at the end of the year assess my own skills (have I improved?).</a:t>
                      </a:r>
                    </a:p>
                  </a:txBody>
                  <a:tcPr/>
                </a:tc>
                <a:extLst>
                  <a:ext uri="{0D108BD9-81ED-4DB2-BD59-A6C34878D82A}">
                    <a16:rowId xmlns:a16="http://schemas.microsoft.com/office/drawing/2014/main" val="1255459679"/>
                  </a:ext>
                </a:extLst>
              </a:tr>
              <a:tr h="370840">
                <a:tc>
                  <a:txBody>
                    <a:bodyPr/>
                    <a:lstStyle/>
                    <a:p>
                      <a:r>
                        <a:rPr lang="en-US" sz="4400" b="1" dirty="0">
                          <a:solidFill>
                            <a:srgbClr val="FF0000"/>
                          </a:solidFill>
                        </a:rPr>
                        <a:t>A</a:t>
                      </a:r>
                    </a:p>
                  </a:txBody>
                  <a:tcPr/>
                </a:tc>
                <a:tc>
                  <a:txBody>
                    <a:bodyPr/>
                    <a:lstStyle/>
                    <a:p>
                      <a:r>
                        <a:rPr lang="en-US" sz="2400" kern="1200" dirty="0">
                          <a:solidFill>
                            <a:schemeClr val="dk1"/>
                          </a:solidFill>
                          <a:effectLst/>
                          <a:latin typeface="+mn-lt"/>
                          <a:ea typeface="+mn-ea"/>
                          <a:cs typeface="+mn-cs"/>
                        </a:rPr>
                        <a:t>The course can be completed over one night a week for ten weeks, which I can fit in.</a:t>
                      </a:r>
                    </a:p>
                  </a:txBody>
                  <a:tcPr/>
                </a:tc>
                <a:extLst>
                  <a:ext uri="{0D108BD9-81ED-4DB2-BD59-A6C34878D82A}">
                    <a16:rowId xmlns:a16="http://schemas.microsoft.com/office/drawing/2014/main" val="3931439570"/>
                  </a:ext>
                </a:extLst>
              </a:tr>
              <a:tr h="370840">
                <a:tc>
                  <a:txBody>
                    <a:bodyPr/>
                    <a:lstStyle/>
                    <a:p>
                      <a:r>
                        <a:rPr lang="en-US" sz="4400" b="1" dirty="0">
                          <a:solidFill>
                            <a:srgbClr val="FF0000"/>
                          </a:solidFill>
                        </a:rPr>
                        <a:t>R</a:t>
                      </a:r>
                    </a:p>
                  </a:txBody>
                  <a:tcPr/>
                </a:tc>
                <a:tc>
                  <a:txBody>
                    <a:bodyPr/>
                    <a:lstStyle/>
                    <a:p>
                      <a:r>
                        <a:rPr lang="en-US" sz="2400" kern="1200" dirty="0">
                          <a:solidFill>
                            <a:schemeClr val="dk1"/>
                          </a:solidFill>
                          <a:effectLst/>
                          <a:latin typeface="+mn-lt"/>
                          <a:ea typeface="+mn-ea"/>
                          <a:cs typeface="+mn-cs"/>
                        </a:rPr>
                        <a:t>The course is relevant to where I want to go in the future, and the organization needs a base of people with effective people management skills.</a:t>
                      </a:r>
                      <a:endParaRPr lang="en-US" sz="2400" dirty="0"/>
                    </a:p>
                  </a:txBody>
                  <a:tcPr/>
                </a:tc>
                <a:extLst>
                  <a:ext uri="{0D108BD9-81ED-4DB2-BD59-A6C34878D82A}">
                    <a16:rowId xmlns:a16="http://schemas.microsoft.com/office/drawing/2014/main" val="949541229"/>
                  </a:ext>
                </a:extLst>
              </a:tr>
              <a:tr h="370840">
                <a:tc>
                  <a:txBody>
                    <a:bodyPr/>
                    <a:lstStyle/>
                    <a:p>
                      <a:r>
                        <a:rPr lang="en-US" sz="4400" b="1" dirty="0">
                          <a:solidFill>
                            <a:srgbClr val="FF0000"/>
                          </a:solidFill>
                        </a:rPr>
                        <a:t>T</a:t>
                      </a:r>
                    </a:p>
                  </a:txBody>
                  <a:tcPr/>
                </a:tc>
                <a:tc>
                  <a:txBody>
                    <a:bodyPr/>
                    <a:lstStyle/>
                    <a:p>
                      <a:r>
                        <a:rPr lang="en-US" sz="2400" kern="1200" dirty="0">
                          <a:solidFill>
                            <a:schemeClr val="dk1"/>
                          </a:solidFill>
                          <a:effectLst/>
                          <a:latin typeface="+mn-lt"/>
                          <a:ea typeface="+mn-ea"/>
                          <a:cs typeface="+mn-cs"/>
                        </a:rPr>
                        <a:t>The course is set for July mid September. This is a short-term goal.</a:t>
                      </a:r>
                      <a:endParaRPr lang="en-US" sz="2400" dirty="0"/>
                    </a:p>
                  </a:txBody>
                  <a:tcPr/>
                </a:tc>
                <a:extLst>
                  <a:ext uri="{0D108BD9-81ED-4DB2-BD59-A6C34878D82A}">
                    <a16:rowId xmlns:a16="http://schemas.microsoft.com/office/drawing/2014/main" val="160283246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45668548"/>
                  </a:ext>
                </a:extLst>
              </a:tr>
            </a:tbl>
          </a:graphicData>
        </a:graphic>
      </p:graphicFrame>
      <p:sp>
        <p:nvSpPr>
          <p:cNvPr id="8" name="TextBox 7">
            <a:extLst>
              <a:ext uri="{FF2B5EF4-FFF2-40B4-BE49-F238E27FC236}">
                <a16:creationId xmlns:a16="http://schemas.microsoft.com/office/drawing/2014/main" id="{4FBC5A09-0BBC-4527-B570-D30E5F2ECFBD}"/>
              </a:ext>
            </a:extLst>
          </p:cNvPr>
          <p:cNvSpPr txBox="1"/>
          <p:nvPr/>
        </p:nvSpPr>
        <p:spPr>
          <a:xfrm>
            <a:off x="10590028" y="6168846"/>
            <a:ext cx="1601972" cy="400110"/>
          </a:xfrm>
          <a:prstGeom prst="rect">
            <a:avLst/>
          </a:prstGeom>
          <a:noFill/>
        </p:spPr>
        <p:txBody>
          <a:bodyPr wrap="square" rtlCol="0">
            <a:spAutoFit/>
          </a:bodyPr>
          <a:lstStyle/>
          <a:p>
            <a:r>
              <a:rPr lang="en-US" sz="2000" dirty="0"/>
              <a:t>P-49</a:t>
            </a:r>
          </a:p>
        </p:txBody>
      </p:sp>
    </p:spTree>
    <p:extLst>
      <p:ext uri="{BB962C8B-B14F-4D97-AF65-F5344CB8AC3E}">
        <p14:creationId xmlns:p14="http://schemas.microsoft.com/office/powerpoint/2010/main" val="371253842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noAutofit/>
          </a:bodyPr>
          <a:lstStyle/>
          <a:p>
            <a:r>
              <a:rPr lang="en-US" b="1" dirty="0"/>
              <a:t>Ask yourself</a:t>
            </a:r>
          </a:p>
        </p:txBody>
      </p:sp>
      <p:sp>
        <p:nvSpPr>
          <p:cNvPr id="6" name="TextBox 5">
            <a:extLst>
              <a:ext uri="{FF2B5EF4-FFF2-40B4-BE49-F238E27FC236}">
                <a16:creationId xmlns:a16="http://schemas.microsoft.com/office/drawing/2014/main" id="{43F031C4-F7DF-4B4A-B033-D6767761512E}"/>
              </a:ext>
            </a:extLst>
          </p:cNvPr>
          <p:cNvSpPr txBox="1"/>
          <p:nvPr/>
        </p:nvSpPr>
        <p:spPr>
          <a:xfrm>
            <a:off x="1807535" y="2409259"/>
            <a:ext cx="10384465" cy="1815882"/>
          </a:xfrm>
          <a:prstGeom prst="rect">
            <a:avLst/>
          </a:prstGeom>
          <a:noFill/>
        </p:spPr>
        <p:txBody>
          <a:bodyPr wrap="square" rtlCol="0">
            <a:spAutoFit/>
          </a:bodyPr>
          <a:lstStyle/>
          <a:p>
            <a:r>
              <a:rPr lang="en-US" sz="2800" dirty="0"/>
              <a:t>•    Is this goal short-term or long-term?</a:t>
            </a:r>
          </a:p>
          <a:p>
            <a:r>
              <a:rPr lang="en-US" sz="2800" dirty="0"/>
              <a:t>•    Do I need the skill right now, or can it wait?</a:t>
            </a:r>
          </a:p>
          <a:p>
            <a:r>
              <a:rPr lang="en-US" sz="2800" dirty="0"/>
              <a:t>•    Do I have the organization's support for this goal?</a:t>
            </a:r>
          </a:p>
          <a:p>
            <a:r>
              <a:rPr lang="en-US" sz="2800" dirty="0"/>
              <a:t>•    When is the course actually available? Is it available another time?</a:t>
            </a:r>
          </a:p>
        </p:txBody>
      </p:sp>
      <p:sp>
        <p:nvSpPr>
          <p:cNvPr id="4" name="TextBox 3">
            <a:extLst>
              <a:ext uri="{FF2B5EF4-FFF2-40B4-BE49-F238E27FC236}">
                <a16:creationId xmlns:a16="http://schemas.microsoft.com/office/drawing/2014/main" id="{FDC556DE-9584-4E15-B761-A0D5947D8ECC}"/>
              </a:ext>
            </a:extLst>
          </p:cNvPr>
          <p:cNvSpPr txBox="1"/>
          <p:nvPr/>
        </p:nvSpPr>
        <p:spPr>
          <a:xfrm>
            <a:off x="10441172" y="6038789"/>
            <a:ext cx="1601972" cy="400110"/>
          </a:xfrm>
          <a:prstGeom prst="rect">
            <a:avLst/>
          </a:prstGeom>
          <a:noFill/>
        </p:spPr>
        <p:txBody>
          <a:bodyPr wrap="square" rtlCol="0">
            <a:spAutoFit/>
          </a:bodyPr>
          <a:lstStyle/>
          <a:p>
            <a:r>
              <a:rPr lang="en-US" sz="2000" dirty="0"/>
              <a:t>P-49</a:t>
            </a:r>
          </a:p>
        </p:txBody>
      </p:sp>
    </p:spTree>
    <p:extLst>
      <p:ext uri="{BB962C8B-B14F-4D97-AF65-F5344CB8AC3E}">
        <p14:creationId xmlns:p14="http://schemas.microsoft.com/office/powerpoint/2010/main" val="3381412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50273" y="136525"/>
            <a:ext cx="10018713" cy="876300"/>
          </a:xfrm>
        </p:spPr>
        <p:txBody>
          <a:bodyPr/>
          <a:lstStyle/>
          <a:p>
            <a:r>
              <a:rPr lang="en-US" dirty="0">
                <a:latin typeface="Algerian" panose="04020705040A02060702" pitchFamily="82" charset="0"/>
              </a:rPr>
              <a:t>6.1 Practice professionalism</a:t>
            </a:r>
          </a:p>
        </p:txBody>
      </p:sp>
      <p:sp>
        <p:nvSpPr>
          <p:cNvPr id="29699" name="Rectangle 9"/>
          <p:cNvSpPr>
            <a:spLocks noGrp="1" noChangeArrowheads="1"/>
          </p:cNvSpPr>
          <p:nvPr>
            <p:ph idx="1"/>
          </p:nvPr>
        </p:nvSpPr>
        <p:spPr>
          <a:xfrm>
            <a:off x="1524000" y="1521569"/>
            <a:ext cx="10336696" cy="4797286"/>
          </a:xfrm>
        </p:spPr>
        <p:txBody>
          <a:bodyPr>
            <a:normAutofit fontScale="92500"/>
          </a:bodyPr>
          <a:lstStyle/>
          <a:p>
            <a:pPr marL="0" indent="0">
              <a:buNone/>
            </a:pPr>
            <a:r>
              <a:rPr lang="en-US" dirty="0"/>
              <a:t>There are two types of Skills</a:t>
            </a:r>
          </a:p>
          <a:p>
            <a:pPr algn="just"/>
            <a:r>
              <a:rPr lang="en-US" b="1" dirty="0"/>
              <a:t>  Professional skills: </a:t>
            </a:r>
            <a:r>
              <a:rPr lang="en-US" dirty="0"/>
              <a:t>Professional  skills are career competencies  that often are not taught  (or acquired)  as part of the coursework  required   to  earn  your  masters  or  PhD.  Professional   skills  such  as  leadership, mentoring, project  management, and conflict  resolution  are value-added  skills essential  to any career.</a:t>
            </a:r>
          </a:p>
          <a:p>
            <a:pPr marL="0" indent="0" algn="just">
              <a:buNone/>
            </a:pPr>
            <a:endParaRPr lang="en-US" dirty="0"/>
          </a:p>
          <a:p>
            <a:pPr algn="just"/>
            <a:r>
              <a:rPr lang="en-US" b="1" dirty="0"/>
              <a:t> Occupational skills : </a:t>
            </a:r>
            <a:r>
              <a:rPr lang="en-US" dirty="0"/>
              <a:t>Technical/ Hard/ Occupational  skills are those that you need to be able to perform  a particular job.  These often vary depending  on the type of role you will be performing  or the industry  in which  you will be working  in. They can usually  be developed  through  studying  and training. Examples   of hard  skills  include   an  accountancy   diploma,  fluency  in  a  foreign   language, knowledge  of a particular  software  or experience  in a particular  industry sector.</a:t>
            </a:r>
          </a:p>
          <a:p>
            <a:pPr>
              <a:buFont typeface="Wingdings" panose="05000000000000000000" pitchFamily="2" charset="2"/>
              <a:buChar char="Ø"/>
            </a:pPr>
            <a:endParaRPr lang="en-US" dirty="0"/>
          </a:p>
          <a:p>
            <a:pPr marL="0" indent="0">
              <a:buNone/>
            </a:pPr>
            <a:endParaRPr lang="en-US" sz="1800" dirty="0"/>
          </a:p>
        </p:txBody>
      </p:sp>
      <p:sp>
        <p:nvSpPr>
          <p:cNvPr id="5" name="TextBox 4">
            <a:extLst>
              <a:ext uri="{FF2B5EF4-FFF2-40B4-BE49-F238E27FC236}">
                <a16:creationId xmlns:a16="http://schemas.microsoft.com/office/drawing/2014/main" id="{49CDF079-1A49-43FA-802F-84D888A6FF9A}"/>
              </a:ext>
            </a:extLst>
          </p:cNvPr>
          <p:cNvSpPr txBox="1"/>
          <p:nvPr/>
        </p:nvSpPr>
        <p:spPr>
          <a:xfrm>
            <a:off x="10668000" y="5788768"/>
            <a:ext cx="1601972" cy="400110"/>
          </a:xfrm>
          <a:prstGeom prst="rect">
            <a:avLst/>
          </a:prstGeom>
          <a:noFill/>
        </p:spPr>
        <p:txBody>
          <a:bodyPr wrap="square" rtlCol="0">
            <a:spAutoFit/>
          </a:bodyPr>
          <a:lstStyle/>
          <a:p>
            <a:r>
              <a:rPr lang="en-US" sz="2000" dirty="0"/>
              <a:t>P-13</a:t>
            </a:r>
          </a:p>
        </p:txBody>
      </p:sp>
    </p:spTree>
    <p:extLst>
      <p:ext uri="{BB962C8B-B14F-4D97-AF65-F5344CB8AC3E}">
        <p14:creationId xmlns:p14="http://schemas.microsoft.com/office/powerpoint/2010/main" val="196199543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318978"/>
            <a:ext cx="10018713" cy="1212110"/>
          </a:xfrm>
        </p:spPr>
        <p:txBody>
          <a:bodyPr>
            <a:noAutofit/>
          </a:bodyPr>
          <a:lstStyle/>
          <a:p>
            <a:r>
              <a:rPr lang="en-US" b="1" dirty="0"/>
              <a:t>How Do I Develop A Professional Development  Plan?</a:t>
            </a:r>
          </a:p>
        </p:txBody>
      </p:sp>
      <p:sp>
        <p:nvSpPr>
          <p:cNvPr id="6" name="TextBox 5">
            <a:extLst>
              <a:ext uri="{FF2B5EF4-FFF2-40B4-BE49-F238E27FC236}">
                <a16:creationId xmlns:a16="http://schemas.microsoft.com/office/drawing/2014/main" id="{43F031C4-F7DF-4B4A-B033-D6767761512E}"/>
              </a:ext>
            </a:extLst>
          </p:cNvPr>
          <p:cNvSpPr txBox="1"/>
          <p:nvPr/>
        </p:nvSpPr>
        <p:spPr>
          <a:xfrm>
            <a:off x="1807535" y="2409259"/>
            <a:ext cx="10384465" cy="3600986"/>
          </a:xfrm>
          <a:prstGeom prst="rect">
            <a:avLst/>
          </a:prstGeom>
          <a:noFill/>
        </p:spPr>
        <p:txBody>
          <a:bodyPr wrap="square" rtlCol="0">
            <a:spAutoFit/>
          </a:bodyPr>
          <a:lstStyle/>
          <a:p>
            <a:pPr algn="just"/>
            <a:r>
              <a:rPr lang="en-US" sz="2400" dirty="0"/>
              <a:t>You now should have a number of goals and objectives, and have prioritized  them. Now you need to develop a plan to achieve them    a </a:t>
            </a:r>
            <a:r>
              <a:rPr lang="en-US" sz="2400" i="1" dirty="0"/>
              <a:t>Professional Development  Plan.  </a:t>
            </a:r>
            <a:r>
              <a:rPr lang="en-US" sz="2400" dirty="0"/>
              <a:t>This is a dynamic map of the direction of your professional life, you will:</a:t>
            </a:r>
          </a:p>
          <a:p>
            <a:r>
              <a:rPr lang="en-US" dirty="0"/>
              <a:t> </a:t>
            </a:r>
          </a:p>
          <a:p>
            <a:r>
              <a:rPr lang="en-US" dirty="0"/>
              <a:t> </a:t>
            </a:r>
            <a:endParaRPr lang="en-US" sz="2800" dirty="0"/>
          </a:p>
          <a:p>
            <a:r>
              <a:rPr lang="en-US" sz="2800" dirty="0"/>
              <a:t>				</a:t>
            </a:r>
            <a:r>
              <a:rPr lang="en-US" sz="3200" b="1" dirty="0"/>
              <a:t>•    Refer to it often</a:t>
            </a:r>
          </a:p>
          <a:p>
            <a:r>
              <a:rPr lang="en-US" sz="3200" b="1" dirty="0"/>
              <a:t>				•    Change it, and</a:t>
            </a:r>
          </a:p>
          <a:p>
            <a:r>
              <a:rPr lang="en-US" sz="3200" b="1" dirty="0"/>
              <a:t>				•    add new goals</a:t>
            </a:r>
          </a:p>
        </p:txBody>
      </p:sp>
      <p:sp>
        <p:nvSpPr>
          <p:cNvPr id="4" name="TextBox 3">
            <a:extLst>
              <a:ext uri="{FF2B5EF4-FFF2-40B4-BE49-F238E27FC236}">
                <a16:creationId xmlns:a16="http://schemas.microsoft.com/office/drawing/2014/main" id="{0A10E08F-5475-411A-BBC1-B090D74E1C07}"/>
              </a:ext>
            </a:extLst>
          </p:cNvPr>
          <p:cNvSpPr txBox="1"/>
          <p:nvPr/>
        </p:nvSpPr>
        <p:spPr>
          <a:xfrm>
            <a:off x="10590028" y="6338967"/>
            <a:ext cx="1601972" cy="400110"/>
          </a:xfrm>
          <a:prstGeom prst="rect">
            <a:avLst/>
          </a:prstGeom>
          <a:noFill/>
        </p:spPr>
        <p:txBody>
          <a:bodyPr wrap="square" rtlCol="0">
            <a:spAutoFit/>
          </a:bodyPr>
          <a:lstStyle/>
          <a:p>
            <a:r>
              <a:rPr lang="en-US" sz="2000" dirty="0"/>
              <a:t>P-49</a:t>
            </a:r>
          </a:p>
        </p:txBody>
      </p:sp>
    </p:spTree>
    <p:extLst>
      <p:ext uri="{BB962C8B-B14F-4D97-AF65-F5344CB8AC3E}">
        <p14:creationId xmlns:p14="http://schemas.microsoft.com/office/powerpoint/2010/main" val="341144337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318978"/>
            <a:ext cx="10018713" cy="1212110"/>
          </a:xfrm>
        </p:spPr>
        <p:txBody>
          <a:bodyPr>
            <a:noAutofit/>
          </a:bodyPr>
          <a:lstStyle/>
          <a:p>
            <a:r>
              <a:rPr lang="en-US" b="1" dirty="0"/>
              <a:t>Develop A Personal Professional Skill Development  Plan</a:t>
            </a:r>
          </a:p>
        </p:txBody>
      </p:sp>
      <p:sp>
        <p:nvSpPr>
          <p:cNvPr id="6" name="TextBox 5">
            <a:extLst>
              <a:ext uri="{FF2B5EF4-FFF2-40B4-BE49-F238E27FC236}">
                <a16:creationId xmlns:a16="http://schemas.microsoft.com/office/drawing/2014/main" id="{43F031C4-F7DF-4B4A-B033-D6767761512E}"/>
              </a:ext>
            </a:extLst>
          </p:cNvPr>
          <p:cNvSpPr txBox="1"/>
          <p:nvPr/>
        </p:nvSpPr>
        <p:spPr>
          <a:xfrm>
            <a:off x="1807535" y="2409259"/>
            <a:ext cx="10384465" cy="2677656"/>
          </a:xfrm>
          <a:prstGeom prst="rect">
            <a:avLst/>
          </a:prstGeom>
          <a:noFill/>
        </p:spPr>
        <p:txBody>
          <a:bodyPr wrap="square" rtlCol="0">
            <a:spAutoFit/>
          </a:bodyPr>
          <a:lstStyle/>
          <a:p>
            <a:pPr marL="342900" indent="-342900">
              <a:buAutoNum type="arabicPeriod"/>
            </a:pPr>
            <a:r>
              <a:rPr lang="en-US" sz="2800" b="1" dirty="0"/>
              <a:t>Outline your goals</a:t>
            </a:r>
          </a:p>
          <a:p>
            <a:pPr marL="342900" indent="-342900">
              <a:buFontTx/>
              <a:buAutoNum type="arabicPeriod"/>
            </a:pPr>
            <a:r>
              <a:rPr lang="en-US" sz="2800" b="1" dirty="0"/>
              <a:t>Assess your current situation</a:t>
            </a:r>
            <a:endParaRPr lang="en-US" sz="2800" dirty="0"/>
          </a:p>
          <a:p>
            <a:pPr marL="342900" indent="-342900">
              <a:buFontTx/>
              <a:buAutoNum type="arabicPeriod"/>
            </a:pPr>
            <a:r>
              <a:rPr lang="en-US" sz="2800" b="1" dirty="0"/>
              <a:t>Acknowledge your strengths and highly developed skills</a:t>
            </a:r>
            <a:endParaRPr lang="en-US" sz="2800" dirty="0"/>
          </a:p>
          <a:p>
            <a:pPr marL="342900" indent="-342900">
              <a:buFontTx/>
              <a:buAutoNum type="arabicPeriod"/>
            </a:pPr>
            <a:r>
              <a:rPr lang="en-US" sz="2800" b="1" dirty="0"/>
              <a:t>Identify your weaknesses</a:t>
            </a:r>
            <a:endParaRPr lang="en-US" sz="2800" dirty="0"/>
          </a:p>
          <a:p>
            <a:pPr marL="342900" indent="-342900">
              <a:buFontTx/>
              <a:buAutoNum type="arabicPeriod"/>
            </a:pPr>
            <a:r>
              <a:rPr lang="en-US" sz="2800" b="1" dirty="0"/>
              <a:t>Create an action plan for developing your skills</a:t>
            </a:r>
            <a:endParaRPr lang="en-US" sz="2800" dirty="0"/>
          </a:p>
          <a:p>
            <a:pPr marL="342900" indent="-342900">
              <a:buFontTx/>
              <a:buAutoNum type="arabicPeriod"/>
            </a:pPr>
            <a:r>
              <a:rPr lang="en-US" sz="2800" b="1" dirty="0"/>
              <a:t>Check in with yourself regularly to assess your progress</a:t>
            </a:r>
            <a:endParaRPr lang="en-US" sz="2800" dirty="0"/>
          </a:p>
        </p:txBody>
      </p:sp>
      <p:sp>
        <p:nvSpPr>
          <p:cNvPr id="4" name="TextBox 3">
            <a:extLst>
              <a:ext uri="{FF2B5EF4-FFF2-40B4-BE49-F238E27FC236}">
                <a16:creationId xmlns:a16="http://schemas.microsoft.com/office/drawing/2014/main" id="{0A10E08F-5475-411A-BBC1-B090D74E1C07}"/>
              </a:ext>
            </a:extLst>
          </p:cNvPr>
          <p:cNvSpPr txBox="1"/>
          <p:nvPr/>
        </p:nvSpPr>
        <p:spPr>
          <a:xfrm>
            <a:off x="10590028" y="6338967"/>
            <a:ext cx="1601972" cy="400110"/>
          </a:xfrm>
          <a:prstGeom prst="rect">
            <a:avLst/>
          </a:prstGeom>
          <a:noFill/>
        </p:spPr>
        <p:txBody>
          <a:bodyPr wrap="square" rtlCol="0">
            <a:spAutoFit/>
          </a:bodyPr>
          <a:lstStyle/>
          <a:p>
            <a:r>
              <a:rPr lang="en-US" sz="2000" dirty="0"/>
              <a:t>P-49</a:t>
            </a:r>
          </a:p>
        </p:txBody>
      </p:sp>
    </p:spTree>
    <p:extLst>
      <p:ext uri="{BB962C8B-B14F-4D97-AF65-F5344CB8AC3E}">
        <p14:creationId xmlns:p14="http://schemas.microsoft.com/office/powerpoint/2010/main" val="58133174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372301" y="-105344"/>
            <a:ext cx="10018713" cy="1212110"/>
          </a:xfrm>
        </p:spPr>
        <p:txBody>
          <a:bodyPr>
            <a:noAutofit/>
          </a:bodyPr>
          <a:lstStyle/>
          <a:p>
            <a:r>
              <a:rPr lang="en-US" b="1" dirty="0"/>
              <a:t>20 Skills you need to develop your career</a:t>
            </a:r>
          </a:p>
        </p:txBody>
      </p:sp>
      <p:sp>
        <p:nvSpPr>
          <p:cNvPr id="6" name="TextBox 5">
            <a:extLst>
              <a:ext uri="{FF2B5EF4-FFF2-40B4-BE49-F238E27FC236}">
                <a16:creationId xmlns:a16="http://schemas.microsoft.com/office/drawing/2014/main" id="{43F031C4-F7DF-4B4A-B033-D6767761512E}"/>
              </a:ext>
            </a:extLst>
          </p:cNvPr>
          <p:cNvSpPr txBox="1"/>
          <p:nvPr/>
        </p:nvSpPr>
        <p:spPr>
          <a:xfrm>
            <a:off x="2594344" y="906711"/>
            <a:ext cx="10384465" cy="5632311"/>
          </a:xfrm>
          <a:prstGeom prst="rect">
            <a:avLst/>
          </a:prstGeom>
          <a:noFill/>
        </p:spPr>
        <p:txBody>
          <a:bodyPr wrap="square" rtlCol="0">
            <a:spAutoFit/>
          </a:bodyPr>
          <a:lstStyle/>
          <a:p>
            <a:r>
              <a:rPr lang="en-US" dirty="0"/>
              <a:t>1.    Communication skills (listening, speaking and writing)</a:t>
            </a:r>
          </a:p>
          <a:p>
            <a:r>
              <a:rPr lang="en-US" dirty="0"/>
              <a:t>2.   Analytical and research skills</a:t>
            </a:r>
          </a:p>
          <a:p>
            <a:r>
              <a:rPr lang="en-US" dirty="0"/>
              <a:t>3.   Flexibility/adaptability</a:t>
            </a:r>
          </a:p>
          <a:p>
            <a:r>
              <a:rPr lang="en-US" dirty="0"/>
              <a:t>4.   Interpersonal abilities</a:t>
            </a:r>
          </a:p>
          <a:p>
            <a:r>
              <a:rPr lang="en-US" dirty="0"/>
              <a:t>5.   Ability to make decisions and solve problems</a:t>
            </a:r>
          </a:p>
          <a:p>
            <a:r>
              <a:rPr lang="en-US" dirty="0"/>
              <a:t>6.   Ability to plan, organize and priorities work</a:t>
            </a:r>
          </a:p>
          <a:p>
            <a:r>
              <a:rPr lang="en-US" dirty="0"/>
              <a:t>7.   Ability to wear multiple hats</a:t>
            </a:r>
          </a:p>
          <a:p>
            <a:r>
              <a:rPr lang="en-US" dirty="0"/>
              <a:t>8.   Leadership/management skills</a:t>
            </a:r>
          </a:p>
          <a:p>
            <a:r>
              <a:rPr lang="en-US" dirty="0"/>
              <a:t>9.   Attention to detail</a:t>
            </a:r>
          </a:p>
          <a:p>
            <a:r>
              <a:rPr lang="en-US" dirty="0"/>
              <a:t>10. Self-confidence</a:t>
            </a:r>
          </a:p>
          <a:p>
            <a:r>
              <a:rPr lang="en-US" dirty="0"/>
              <a:t>11. Public speaking</a:t>
            </a:r>
          </a:p>
          <a:p>
            <a:r>
              <a:rPr lang="en-US" dirty="0"/>
              <a:t>12. Tactfulness</a:t>
            </a:r>
          </a:p>
          <a:p>
            <a:r>
              <a:rPr lang="en-US" dirty="0"/>
              <a:t>13. Creativity</a:t>
            </a:r>
          </a:p>
          <a:p>
            <a:r>
              <a:rPr lang="en-US" dirty="0"/>
              <a:t>14. Ethics and integrity</a:t>
            </a:r>
          </a:p>
          <a:p>
            <a:r>
              <a:rPr lang="en-US" dirty="0"/>
              <a:t>15. Strong work ethic</a:t>
            </a:r>
          </a:p>
          <a:p>
            <a:r>
              <a:rPr lang="en-US" dirty="0"/>
              <a:t>16. Ability to accept and learn from criticism</a:t>
            </a:r>
          </a:p>
          <a:p>
            <a:r>
              <a:rPr lang="en-US" dirty="0"/>
              <a:t>17. Sales and marketing</a:t>
            </a:r>
          </a:p>
          <a:p>
            <a:r>
              <a:rPr lang="en-US" dirty="0"/>
              <a:t>18. Computer and electronics skills</a:t>
            </a:r>
          </a:p>
          <a:p>
            <a:r>
              <a:rPr lang="en-US" dirty="0"/>
              <a:t>19. Programming</a:t>
            </a:r>
          </a:p>
          <a:p>
            <a:r>
              <a:rPr lang="en-US" dirty="0"/>
              <a:t>20. Mathematics</a:t>
            </a:r>
          </a:p>
        </p:txBody>
      </p:sp>
      <p:sp>
        <p:nvSpPr>
          <p:cNvPr id="4" name="TextBox 3">
            <a:extLst>
              <a:ext uri="{FF2B5EF4-FFF2-40B4-BE49-F238E27FC236}">
                <a16:creationId xmlns:a16="http://schemas.microsoft.com/office/drawing/2014/main" id="{0A10E08F-5475-411A-BBC1-B090D74E1C07}"/>
              </a:ext>
            </a:extLst>
          </p:cNvPr>
          <p:cNvSpPr txBox="1"/>
          <p:nvPr/>
        </p:nvSpPr>
        <p:spPr>
          <a:xfrm>
            <a:off x="10590028" y="6338967"/>
            <a:ext cx="1601972" cy="400110"/>
          </a:xfrm>
          <a:prstGeom prst="rect">
            <a:avLst/>
          </a:prstGeom>
          <a:noFill/>
        </p:spPr>
        <p:txBody>
          <a:bodyPr wrap="square" rtlCol="0">
            <a:spAutoFit/>
          </a:bodyPr>
          <a:lstStyle/>
          <a:p>
            <a:r>
              <a:rPr lang="en-US" sz="2000" dirty="0"/>
              <a:t>P-49</a:t>
            </a:r>
          </a:p>
        </p:txBody>
      </p:sp>
    </p:spTree>
    <p:extLst>
      <p:ext uri="{BB962C8B-B14F-4D97-AF65-F5344CB8AC3E}">
        <p14:creationId xmlns:p14="http://schemas.microsoft.com/office/powerpoint/2010/main" val="5401135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073425" y="255588"/>
            <a:ext cx="10045149" cy="876300"/>
          </a:xfrm>
        </p:spPr>
        <p:txBody>
          <a:bodyPr>
            <a:normAutofit/>
          </a:bodyPr>
          <a:lstStyle/>
          <a:p>
            <a:r>
              <a:rPr lang="en-US" b="1" dirty="0"/>
              <a:t>Maintain technical competency</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495721" y="5511145"/>
            <a:ext cx="1033670" cy="369332"/>
          </a:xfrm>
          <a:prstGeom prst="rect">
            <a:avLst/>
          </a:prstGeom>
          <a:noFill/>
        </p:spPr>
        <p:txBody>
          <a:bodyPr wrap="square" rtlCol="0">
            <a:spAutoFit/>
          </a:bodyPr>
          <a:lstStyle/>
          <a:p>
            <a:r>
              <a:rPr lang="en-US" dirty="0"/>
              <a:t>P- 65</a:t>
            </a:r>
          </a:p>
        </p:txBody>
      </p:sp>
      <p:sp>
        <p:nvSpPr>
          <p:cNvPr id="7" name="TextBox 6">
            <a:extLst>
              <a:ext uri="{FF2B5EF4-FFF2-40B4-BE49-F238E27FC236}">
                <a16:creationId xmlns:a16="http://schemas.microsoft.com/office/drawing/2014/main" id="{B5454A71-93EF-42B7-9CCD-9525787BA4B6}"/>
              </a:ext>
            </a:extLst>
          </p:cNvPr>
          <p:cNvSpPr txBox="1"/>
          <p:nvPr/>
        </p:nvSpPr>
        <p:spPr>
          <a:xfrm>
            <a:off x="1364973" y="1162189"/>
            <a:ext cx="10508974" cy="4524315"/>
          </a:xfrm>
          <a:prstGeom prst="rect">
            <a:avLst/>
          </a:prstGeom>
          <a:noFill/>
        </p:spPr>
        <p:txBody>
          <a:bodyPr wrap="square" rtlCol="0">
            <a:spAutoFit/>
          </a:bodyPr>
          <a:lstStyle/>
          <a:p>
            <a:r>
              <a:rPr lang="en-US" dirty="0"/>
              <a:t> </a:t>
            </a:r>
            <a:r>
              <a:rPr lang="en-US" sz="2000" dirty="0"/>
              <a:t>TVET  is a dynamic industry. As part of this industry TVET teachers/trainers also need to maintain and enhance their technical   competency   to   cope   up   with   this   change. Technology is changing every day and with that the demand of learning  new technology  is also increasing  day by day, different industries are demanding skilled manpower competent in using updated technologies.  There is a need to upgrade the technical skills of TVET Teachers to operate and maintain new equipment and tools. </a:t>
            </a:r>
            <a:r>
              <a:rPr lang="en-US" sz="2000" dirty="0">
                <a:highlight>
                  <a:srgbClr val="FFFF00"/>
                </a:highlight>
              </a:rPr>
              <a:t>To maintain and enhance technical competency in the  NTVQF a TVET teacher/trainer  needs to follow certain procedure and find out relevant competency standard for his field.</a:t>
            </a:r>
            <a:r>
              <a:rPr lang="en-US" sz="2000" dirty="0"/>
              <a:t> Technical Skills of TVET teachers/trainers shall be </a:t>
            </a:r>
            <a:r>
              <a:rPr lang="en-US" sz="2000" dirty="0">
                <a:highlight>
                  <a:srgbClr val="00FF00"/>
                </a:highlight>
              </a:rPr>
              <a:t>both Institution based and Industry based.</a:t>
            </a:r>
          </a:p>
          <a:p>
            <a:pPr algn="just"/>
            <a:r>
              <a:rPr lang="en-US" dirty="0"/>
              <a:t>Strong linkage between industry and TVET Institution is needed to deliver industry based skills upgrading programs. </a:t>
            </a:r>
            <a:endParaRPr lang="en-US" sz="2400" dirty="0"/>
          </a:p>
          <a:p>
            <a:pPr marL="2171700" lvl="4" indent="-342900" algn="just">
              <a:buFont typeface="Wingdings" panose="05000000000000000000" pitchFamily="2" charset="2"/>
              <a:buChar char="v"/>
            </a:pPr>
            <a:r>
              <a:rPr lang="en-US" sz="2400" dirty="0"/>
              <a:t>Industry Skill Councils (ISC)</a:t>
            </a:r>
          </a:p>
          <a:p>
            <a:pPr marL="2171700" lvl="4" indent="-342900" algn="just">
              <a:buFont typeface="Wingdings" panose="05000000000000000000" pitchFamily="2" charset="2"/>
              <a:buChar char="v"/>
            </a:pPr>
            <a:r>
              <a:rPr lang="en-US" sz="2400" dirty="0"/>
              <a:t>Regional Coordinators </a:t>
            </a:r>
          </a:p>
          <a:p>
            <a:pPr marL="2171700" lvl="4" indent="-342900" algn="just">
              <a:buFont typeface="Wingdings" panose="05000000000000000000" pitchFamily="2" charset="2"/>
              <a:buChar char="v"/>
            </a:pPr>
            <a:r>
              <a:rPr lang="en-US" sz="2400" dirty="0"/>
              <a:t>Staff of Regional Offices </a:t>
            </a:r>
          </a:p>
        </p:txBody>
      </p:sp>
    </p:spTree>
    <p:extLst>
      <p:ext uri="{BB962C8B-B14F-4D97-AF65-F5344CB8AC3E}">
        <p14:creationId xmlns:p14="http://schemas.microsoft.com/office/powerpoint/2010/main" val="295919704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590260" y="272954"/>
            <a:ext cx="10045149" cy="876300"/>
          </a:xfrm>
        </p:spPr>
        <p:txBody>
          <a:bodyPr>
            <a:normAutofit fontScale="90000"/>
          </a:bodyPr>
          <a:lstStyle/>
          <a:p>
            <a:r>
              <a:rPr lang="en-US" b="1" dirty="0"/>
              <a:t>Identify relevant competency standards for own technical field</a:t>
            </a:r>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296940" y="5171336"/>
            <a:ext cx="1033670" cy="369332"/>
          </a:xfrm>
          <a:prstGeom prst="rect">
            <a:avLst/>
          </a:prstGeom>
          <a:noFill/>
        </p:spPr>
        <p:txBody>
          <a:bodyPr wrap="square" rtlCol="0">
            <a:spAutoFit/>
          </a:bodyPr>
          <a:lstStyle/>
          <a:p>
            <a:r>
              <a:rPr lang="en-US" dirty="0"/>
              <a:t>P- 65</a:t>
            </a:r>
          </a:p>
        </p:txBody>
      </p:sp>
      <p:sp>
        <p:nvSpPr>
          <p:cNvPr id="7" name="TextBox 6">
            <a:extLst>
              <a:ext uri="{FF2B5EF4-FFF2-40B4-BE49-F238E27FC236}">
                <a16:creationId xmlns:a16="http://schemas.microsoft.com/office/drawing/2014/main" id="{B5454A71-93EF-42B7-9CCD-9525787BA4B6}"/>
              </a:ext>
            </a:extLst>
          </p:cNvPr>
          <p:cNvSpPr txBox="1"/>
          <p:nvPr/>
        </p:nvSpPr>
        <p:spPr>
          <a:xfrm>
            <a:off x="1378225" y="2032015"/>
            <a:ext cx="10508974" cy="3323987"/>
          </a:xfrm>
          <a:prstGeom prst="rect">
            <a:avLst/>
          </a:prstGeom>
          <a:noFill/>
        </p:spPr>
        <p:txBody>
          <a:bodyPr wrap="square" rtlCol="0">
            <a:spAutoFit/>
          </a:bodyPr>
          <a:lstStyle/>
          <a:p>
            <a:r>
              <a:rPr lang="en-US" dirty="0"/>
              <a:t> </a:t>
            </a:r>
          </a:p>
          <a:p>
            <a:pPr algn="just"/>
            <a:r>
              <a:rPr lang="en-US" sz="2400" dirty="0"/>
              <a:t>To develop own technical skills and competency to the standard level it is important at the beginning to identify the Competency Standard Document for the related trade area. So it is important for a TVET teacher/trainer first to access the relevant competency standard for his own technical field.</a:t>
            </a:r>
          </a:p>
          <a:p>
            <a:pPr algn="just"/>
            <a:endParaRPr lang="en-US" sz="2400" dirty="0"/>
          </a:p>
          <a:p>
            <a:pPr marL="3086100" lvl="6" indent="-342900" algn="just">
              <a:buFont typeface="Wingdings" panose="05000000000000000000" pitchFamily="2" charset="2"/>
              <a:buChar char="Ø"/>
            </a:pPr>
            <a:r>
              <a:rPr lang="en-US" sz="2400" b="1" dirty="0"/>
              <a:t>NSDA  website</a:t>
            </a:r>
          </a:p>
          <a:p>
            <a:pPr marL="3086100" lvl="6" indent="-342900" algn="just">
              <a:buFont typeface="Wingdings" panose="05000000000000000000" pitchFamily="2" charset="2"/>
              <a:buChar char="Ø"/>
            </a:pPr>
            <a:r>
              <a:rPr lang="en-US" sz="2400" b="1" dirty="0"/>
              <a:t>BTEB  website</a:t>
            </a:r>
          </a:p>
          <a:p>
            <a:pPr marL="3086100" lvl="6" indent="-342900" algn="just">
              <a:buFont typeface="Wingdings" panose="05000000000000000000" pitchFamily="2" charset="2"/>
              <a:buChar char="Ø"/>
            </a:pPr>
            <a:r>
              <a:rPr lang="en-US" sz="2400" b="1" dirty="0"/>
              <a:t>ILO  website </a:t>
            </a:r>
          </a:p>
        </p:txBody>
      </p:sp>
    </p:spTree>
    <p:extLst>
      <p:ext uri="{BB962C8B-B14F-4D97-AF65-F5344CB8AC3E}">
        <p14:creationId xmlns:p14="http://schemas.microsoft.com/office/powerpoint/2010/main" val="287897611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512636" y="136032"/>
            <a:ext cx="9804680" cy="640159"/>
          </a:xfrm>
        </p:spPr>
        <p:txBody>
          <a:bodyPr>
            <a:normAutofit fontScale="90000"/>
          </a:bodyPr>
          <a:lstStyle/>
          <a:p>
            <a:r>
              <a:rPr lang="en-US" b="1" dirty="0"/>
              <a:t>Assess own technical skills</a:t>
            </a:r>
            <a:endParaRPr lang="en-US" dirty="0"/>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35</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522226" y="5017865"/>
            <a:ext cx="1033670" cy="369332"/>
          </a:xfrm>
          <a:prstGeom prst="rect">
            <a:avLst/>
          </a:prstGeom>
          <a:noFill/>
        </p:spPr>
        <p:txBody>
          <a:bodyPr wrap="square" rtlCol="0">
            <a:spAutoFit/>
          </a:bodyPr>
          <a:lstStyle/>
          <a:p>
            <a:r>
              <a:rPr lang="en-US" dirty="0"/>
              <a:t>P- 66</a:t>
            </a:r>
          </a:p>
        </p:txBody>
      </p:sp>
      <p:sp>
        <p:nvSpPr>
          <p:cNvPr id="7" name="TextBox 6">
            <a:extLst>
              <a:ext uri="{FF2B5EF4-FFF2-40B4-BE49-F238E27FC236}">
                <a16:creationId xmlns:a16="http://schemas.microsoft.com/office/drawing/2014/main" id="{B5454A71-93EF-42B7-9CCD-9525787BA4B6}"/>
              </a:ext>
            </a:extLst>
          </p:cNvPr>
          <p:cNvSpPr txBox="1"/>
          <p:nvPr/>
        </p:nvSpPr>
        <p:spPr>
          <a:xfrm>
            <a:off x="1628128" y="1943846"/>
            <a:ext cx="9781953" cy="2585323"/>
          </a:xfrm>
          <a:prstGeom prst="rect">
            <a:avLst/>
          </a:prstGeom>
          <a:noFill/>
        </p:spPr>
        <p:txBody>
          <a:bodyPr wrap="square" rtlCol="0">
            <a:spAutoFit/>
          </a:bodyPr>
          <a:lstStyle/>
          <a:p>
            <a:pPr algn="just"/>
            <a:r>
              <a:rPr lang="en-US" sz="2400" dirty="0"/>
              <a:t>After  accessing  the relevant  competency  standard  document  at desired level,  now it  is required  for the TVET teacher/trainer  to plan his self assessment in respect to the competency standards. This self assessment will be helpful  for the teacher/trainer  to identify his/her  skills and/or knowledge  gaps.  Based on the feedback received from the assessment s/he can then plan and ensure technical skills development.</a:t>
            </a:r>
          </a:p>
          <a:p>
            <a:pPr algn="just"/>
            <a:r>
              <a:rPr lang="en-US" dirty="0"/>
              <a:t> </a:t>
            </a:r>
          </a:p>
        </p:txBody>
      </p:sp>
    </p:spTree>
    <p:extLst>
      <p:ext uri="{BB962C8B-B14F-4D97-AF65-F5344CB8AC3E}">
        <p14:creationId xmlns:p14="http://schemas.microsoft.com/office/powerpoint/2010/main" val="340584639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512636" y="136032"/>
            <a:ext cx="9804680" cy="640159"/>
          </a:xfrm>
        </p:spPr>
        <p:txBody>
          <a:bodyPr>
            <a:normAutofit fontScale="90000"/>
          </a:bodyPr>
          <a:lstStyle/>
          <a:p>
            <a:r>
              <a:rPr lang="en-US" b="1" dirty="0"/>
              <a:t>Plan and conduct Self-Assessment</a:t>
            </a:r>
            <a:endParaRPr lang="en-US" dirty="0"/>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36</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283646" y="4990834"/>
            <a:ext cx="1033670" cy="369332"/>
          </a:xfrm>
          <a:prstGeom prst="rect">
            <a:avLst/>
          </a:prstGeom>
          <a:noFill/>
        </p:spPr>
        <p:txBody>
          <a:bodyPr wrap="square" rtlCol="0">
            <a:spAutoFit/>
          </a:bodyPr>
          <a:lstStyle/>
          <a:p>
            <a:r>
              <a:rPr lang="en-US" dirty="0"/>
              <a:t>P- 66</a:t>
            </a:r>
          </a:p>
        </p:txBody>
      </p:sp>
      <p:sp>
        <p:nvSpPr>
          <p:cNvPr id="7" name="TextBox 6">
            <a:extLst>
              <a:ext uri="{FF2B5EF4-FFF2-40B4-BE49-F238E27FC236}">
                <a16:creationId xmlns:a16="http://schemas.microsoft.com/office/drawing/2014/main" id="{B5454A71-93EF-42B7-9CCD-9525787BA4B6}"/>
              </a:ext>
            </a:extLst>
          </p:cNvPr>
          <p:cNvSpPr txBox="1"/>
          <p:nvPr/>
        </p:nvSpPr>
        <p:spPr>
          <a:xfrm>
            <a:off x="1628128" y="1943846"/>
            <a:ext cx="9781953" cy="3046988"/>
          </a:xfrm>
          <a:prstGeom prst="rect">
            <a:avLst/>
          </a:prstGeom>
          <a:noFill/>
        </p:spPr>
        <p:txBody>
          <a:bodyPr wrap="square" rtlCol="0">
            <a:spAutoFit/>
          </a:bodyPr>
          <a:lstStyle/>
          <a:p>
            <a:r>
              <a:rPr lang="en-US" sz="2400" dirty="0"/>
              <a:t>The four steps of Self-Assessment</a:t>
            </a:r>
          </a:p>
          <a:p>
            <a:r>
              <a:rPr lang="en-US" sz="2400" dirty="0"/>
              <a:t> </a:t>
            </a:r>
          </a:p>
          <a:p>
            <a:r>
              <a:rPr lang="en-US" sz="2400" dirty="0"/>
              <a:t>1.     Identify own skills and knowledge relating to trade/occupation</a:t>
            </a:r>
          </a:p>
          <a:p>
            <a:pPr marL="457200" indent="-457200">
              <a:buAutoNum type="arabicPeriod" startAt="2"/>
            </a:pPr>
            <a:r>
              <a:rPr lang="en-US" sz="2400" dirty="0"/>
              <a:t> Assess current skills and knowledge against a checklist of relevant </a:t>
            </a:r>
          </a:p>
          <a:p>
            <a:r>
              <a:rPr lang="en-US" sz="2400" dirty="0"/>
              <a:t>         competency standards</a:t>
            </a:r>
          </a:p>
          <a:p>
            <a:r>
              <a:rPr lang="en-US" sz="2400" dirty="0"/>
              <a:t>3.     Discuss results of self-assessment with supervisor/principal</a:t>
            </a:r>
          </a:p>
          <a:p>
            <a:r>
              <a:rPr lang="en-US" sz="2400" dirty="0"/>
              <a:t>4.     Identify further skills, knowledge development needs</a:t>
            </a:r>
          </a:p>
          <a:p>
            <a:pPr algn="just"/>
            <a:r>
              <a:rPr lang="en-US" sz="2400" dirty="0"/>
              <a:t> </a:t>
            </a:r>
          </a:p>
        </p:txBody>
      </p:sp>
    </p:spTree>
    <p:extLst>
      <p:ext uri="{BB962C8B-B14F-4D97-AF65-F5344CB8AC3E}">
        <p14:creationId xmlns:p14="http://schemas.microsoft.com/office/powerpoint/2010/main" val="273783942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205949" y="325735"/>
            <a:ext cx="9384079" cy="876300"/>
          </a:xfrm>
        </p:spPr>
        <p:txBody>
          <a:bodyPr>
            <a:noAutofit/>
          </a:bodyPr>
          <a:lstStyle/>
          <a:p>
            <a:r>
              <a:rPr lang="en-US" b="1" dirty="0"/>
              <a:t>Underpinning Skills and knowledge</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P-67</a:t>
            </a:r>
          </a:p>
        </p:txBody>
      </p:sp>
      <p:sp>
        <p:nvSpPr>
          <p:cNvPr id="2" name="Rectangle 1">
            <a:extLst>
              <a:ext uri="{FF2B5EF4-FFF2-40B4-BE49-F238E27FC236}">
                <a16:creationId xmlns:a16="http://schemas.microsoft.com/office/drawing/2014/main" id="{ABB88533-4E99-4B25-9896-ED4BF14768D7}"/>
              </a:ext>
            </a:extLst>
          </p:cNvPr>
          <p:cNvSpPr/>
          <p:nvPr/>
        </p:nvSpPr>
        <p:spPr>
          <a:xfrm>
            <a:off x="1460205" y="1733438"/>
            <a:ext cx="9930809" cy="4093428"/>
          </a:xfrm>
          <a:prstGeom prst="rect">
            <a:avLst/>
          </a:prstGeom>
        </p:spPr>
        <p:txBody>
          <a:bodyPr wrap="square">
            <a:spAutoFit/>
          </a:bodyPr>
          <a:lstStyle/>
          <a:p>
            <a:pPr algn="just"/>
            <a:r>
              <a:rPr lang="en-US" dirty="0"/>
              <a:t> </a:t>
            </a:r>
            <a:r>
              <a:rPr lang="en-US" sz="2000" dirty="0"/>
              <a:t>Underpinning means to support something like a foundation.  It is commonly used to describe any knowledge or skills that are foundational or the most simply required for a specific job or task.</a:t>
            </a:r>
          </a:p>
          <a:p>
            <a:pPr algn="just"/>
            <a:r>
              <a:rPr lang="en-US" sz="2000" dirty="0"/>
              <a:t> </a:t>
            </a:r>
          </a:p>
          <a:p>
            <a:pPr algn="just"/>
            <a:r>
              <a:rPr lang="en-US" sz="2000" dirty="0"/>
              <a:t>So underpinning  knowledge is such knowledge required  to perform  a particular  Job/task. Underpinning  knowledge  consists   of  only  MUST   KNOW   knowledge   required   for performing  the specific task/job. Similarly, underpinning skills refers to the essential  and must performing skills required for any specific task. </a:t>
            </a:r>
          </a:p>
          <a:p>
            <a:pPr algn="just"/>
            <a:endParaRPr lang="en-US" sz="2000" dirty="0"/>
          </a:p>
          <a:p>
            <a:r>
              <a:rPr lang="en-US" sz="2000" b="1" i="1" dirty="0"/>
              <a:t>Let's look at an example</a:t>
            </a:r>
            <a:endParaRPr lang="en-US" sz="2000" dirty="0"/>
          </a:p>
          <a:p>
            <a:r>
              <a:rPr lang="en-US" sz="2000" dirty="0"/>
              <a:t>Let's say that we were going to conduct  some training  about gardening.  One of the units of competency is </a:t>
            </a:r>
            <a:r>
              <a:rPr lang="en-US" sz="2000" b="1" dirty="0"/>
              <a:t>"Use equipment for building and maintaining a garden"</a:t>
            </a:r>
            <a:endParaRPr lang="en-US" sz="2000" dirty="0"/>
          </a:p>
          <a:p>
            <a:pPr algn="just"/>
            <a:endParaRPr lang="en-US" sz="2000" dirty="0"/>
          </a:p>
        </p:txBody>
      </p:sp>
    </p:spTree>
    <p:extLst>
      <p:ext uri="{BB962C8B-B14F-4D97-AF65-F5344CB8AC3E}">
        <p14:creationId xmlns:p14="http://schemas.microsoft.com/office/powerpoint/2010/main" val="26994193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762540" y="238269"/>
            <a:ext cx="9384079" cy="876300"/>
          </a:xfrm>
        </p:spPr>
        <p:txBody>
          <a:bodyPr>
            <a:noAutofit/>
          </a:bodyPr>
          <a:lstStyle/>
          <a:p>
            <a:r>
              <a:rPr lang="en-US" b="1" dirty="0"/>
              <a:t>Underpinning Skills and knowledge</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P-67</a:t>
            </a:r>
          </a:p>
        </p:txBody>
      </p:sp>
      <p:graphicFrame>
        <p:nvGraphicFramePr>
          <p:cNvPr id="3" name="Table 3">
            <a:extLst>
              <a:ext uri="{FF2B5EF4-FFF2-40B4-BE49-F238E27FC236}">
                <a16:creationId xmlns:a16="http://schemas.microsoft.com/office/drawing/2014/main" id="{C2DC91B4-012E-4D22-85E1-5A57CE909526}"/>
              </a:ext>
            </a:extLst>
          </p:cNvPr>
          <p:cNvGraphicFramePr>
            <a:graphicFrameLocks noGrp="1"/>
          </p:cNvGraphicFramePr>
          <p:nvPr/>
        </p:nvGraphicFramePr>
        <p:xfrm>
          <a:off x="1404730" y="1616765"/>
          <a:ext cx="10323444" cy="3737112"/>
        </p:xfrm>
        <a:graphic>
          <a:graphicData uri="http://schemas.openxmlformats.org/drawingml/2006/table">
            <a:tbl>
              <a:tblPr firstRow="1" bandRow="1">
                <a:tableStyleId>{5C22544A-7EE6-4342-B048-85BDC9FD1C3A}</a:tableStyleId>
              </a:tblPr>
              <a:tblGrid>
                <a:gridCol w="4019090">
                  <a:extLst>
                    <a:ext uri="{9D8B030D-6E8A-4147-A177-3AD203B41FA5}">
                      <a16:colId xmlns:a16="http://schemas.microsoft.com/office/drawing/2014/main" val="3754344276"/>
                    </a:ext>
                  </a:extLst>
                </a:gridCol>
                <a:gridCol w="6304354">
                  <a:extLst>
                    <a:ext uri="{9D8B030D-6E8A-4147-A177-3AD203B41FA5}">
                      <a16:colId xmlns:a16="http://schemas.microsoft.com/office/drawing/2014/main" val="4095642073"/>
                    </a:ext>
                  </a:extLst>
                </a:gridCol>
              </a:tblGrid>
              <a:tr h="1868556">
                <a:tc>
                  <a:txBody>
                    <a:bodyPr/>
                    <a:lstStyle/>
                    <a:p>
                      <a:endParaRPr lang="en-US" sz="2400" b="1" kern="1200" dirty="0">
                        <a:solidFill>
                          <a:schemeClr val="lt1"/>
                        </a:solidFill>
                        <a:effectLst/>
                        <a:latin typeface="+mn-lt"/>
                        <a:ea typeface="+mn-ea"/>
                        <a:cs typeface="+mn-cs"/>
                      </a:endParaRPr>
                    </a:p>
                    <a:p>
                      <a:endParaRPr lang="en-US" sz="2400" b="1" kern="1200" dirty="0">
                        <a:solidFill>
                          <a:schemeClr val="lt1"/>
                        </a:solidFill>
                        <a:effectLst/>
                        <a:latin typeface="+mn-lt"/>
                        <a:ea typeface="+mn-ea"/>
                        <a:cs typeface="+mn-cs"/>
                      </a:endParaRPr>
                    </a:p>
                    <a:p>
                      <a:r>
                        <a:rPr lang="en-US" sz="2400" b="1" kern="1200" dirty="0">
                          <a:solidFill>
                            <a:schemeClr val="lt1"/>
                          </a:solidFill>
                          <a:effectLst/>
                          <a:latin typeface="+mn-lt"/>
                          <a:ea typeface="+mn-ea"/>
                          <a:cs typeface="+mn-cs"/>
                        </a:rPr>
                        <a:t>Underpinning Knowledge</a:t>
                      </a:r>
                      <a:endParaRPr lang="en-US" sz="2400" dirty="0"/>
                    </a:p>
                  </a:txBody>
                  <a:tcPr/>
                </a:tc>
                <a:tc>
                  <a:txBody>
                    <a:bodyPr/>
                    <a:lstStyle/>
                    <a:p>
                      <a:endParaRPr lang="en-US" sz="2400" b="1" kern="1200" dirty="0">
                        <a:solidFill>
                          <a:schemeClr val="lt1"/>
                        </a:solidFill>
                        <a:effectLst/>
                        <a:latin typeface="+mn-lt"/>
                        <a:ea typeface="+mn-ea"/>
                        <a:cs typeface="+mn-cs"/>
                      </a:endParaRPr>
                    </a:p>
                    <a:p>
                      <a:pPr marL="342900" indent="-342900">
                        <a:buFont typeface="Wingdings" panose="05000000000000000000" pitchFamily="2" charset="2"/>
                        <a:buChar char="ü"/>
                      </a:pPr>
                      <a:r>
                        <a:rPr lang="en-US" sz="2400" b="1" kern="1200" dirty="0">
                          <a:solidFill>
                            <a:schemeClr val="lt1"/>
                          </a:solidFill>
                          <a:effectLst/>
                          <a:latin typeface="+mn-lt"/>
                          <a:ea typeface="+mn-ea"/>
                          <a:cs typeface="+mn-cs"/>
                        </a:rPr>
                        <a:t>Types of spades</a:t>
                      </a:r>
                    </a:p>
                    <a:p>
                      <a:pPr marL="342900" indent="-342900">
                        <a:buFont typeface="Wingdings" panose="05000000000000000000" pitchFamily="2" charset="2"/>
                        <a:buChar char="ü"/>
                      </a:pPr>
                      <a:r>
                        <a:rPr lang="en-US" sz="2400" b="1" kern="1200" dirty="0">
                          <a:solidFill>
                            <a:schemeClr val="lt1"/>
                          </a:solidFill>
                          <a:effectLst/>
                          <a:latin typeface="+mn-lt"/>
                          <a:ea typeface="+mn-ea"/>
                          <a:cs typeface="+mn-cs"/>
                        </a:rPr>
                        <a:t>Types of garden  forks</a:t>
                      </a:r>
                    </a:p>
                    <a:p>
                      <a:pPr marL="342900" indent="-342900">
                        <a:buFont typeface="Wingdings" panose="05000000000000000000" pitchFamily="2" charset="2"/>
                        <a:buChar char="ü"/>
                      </a:pPr>
                      <a:r>
                        <a:rPr lang="en-US" sz="2400" b="1" kern="1200" dirty="0">
                          <a:solidFill>
                            <a:schemeClr val="lt1"/>
                          </a:solidFill>
                          <a:effectLst/>
                          <a:latin typeface="+mn-lt"/>
                          <a:ea typeface="+mn-ea"/>
                          <a:cs typeface="+mn-cs"/>
                        </a:rPr>
                        <a:t>Safe handling  of spades and garden forks</a:t>
                      </a:r>
                      <a:endParaRPr lang="en-US" sz="2400" dirty="0"/>
                    </a:p>
                  </a:txBody>
                  <a:tcPr/>
                </a:tc>
                <a:extLst>
                  <a:ext uri="{0D108BD9-81ED-4DB2-BD59-A6C34878D82A}">
                    <a16:rowId xmlns:a16="http://schemas.microsoft.com/office/drawing/2014/main" val="2924159029"/>
                  </a:ext>
                </a:extLst>
              </a:tr>
              <a:tr h="1868556">
                <a:tc>
                  <a:txBody>
                    <a:bodyPr/>
                    <a:lstStyle/>
                    <a:p>
                      <a:endParaRPr lang="en-US" sz="2400" b="1" kern="1200" dirty="0">
                        <a:solidFill>
                          <a:schemeClr val="dk1"/>
                        </a:solidFill>
                        <a:effectLst/>
                        <a:latin typeface="+mn-lt"/>
                        <a:ea typeface="+mn-ea"/>
                        <a:cs typeface="+mn-cs"/>
                      </a:endParaRPr>
                    </a:p>
                    <a:p>
                      <a:endParaRPr lang="en-US" sz="2400" b="1" kern="1200" dirty="0">
                        <a:solidFill>
                          <a:schemeClr val="dk1"/>
                        </a:solidFill>
                        <a:effectLst/>
                        <a:latin typeface="+mn-lt"/>
                        <a:ea typeface="+mn-ea"/>
                        <a:cs typeface="+mn-cs"/>
                      </a:endParaRPr>
                    </a:p>
                    <a:p>
                      <a:r>
                        <a:rPr lang="en-US" sz="2400" b="1" kern="1200" dirty="0">
                          <a:solidFill>
                            <a:schemeClr val="dk1"/>
                          </a:solidFill>
                          <a:effectLst/>
                          <a:latin typeface="+mn-lt"/>
                          <a:ea typeface="+mn-ea"/>
                          <a:cs typeface="+mn-cs"/>
                        </a:rPr>
                        <a:t>Underpinning Skills</a:t>
                      </a:r>
                      <a:endParaRPr lang="en-US" sz="2400" dirty="0"/>
                    </a:p>
                  </a:txBody>
                  <a:tcPr/>
                </a:tc>
                <a:tc>
                  <a:txBody>
                    <a:bodyPr/>
                    <a:lstStyle/>
                    <a:p>
                      <a:pPr marL="342900" indent="-342900">
                        <a:buFont typeface="Wingdings" panose="05000000000000000000" pitchFamily="2" charset="2"/>
                        <a:buChar char="ü"/>
                      </a:pPr>
                      <a:r>
                        <a:rPr lang="en-US" sz="2400" kern="1200" dirty="0">
                          <a:solidFill>
                            <a:schemeClr val="dk1"/>
                          </a:solidFill>
                          <a:effectLst/>
                          <a:latin typeface="+mn-lt"/>
                          <a:ea typeface="+mn-ea"/>
                          <a:cs typeface="+mn-cs"/>
                        </a:rPr>
                        <a:t>Choosing  the right spade for the job</a:t>
                      </a:r>
                    </a:p>
                    <a:p>
                      <a:pPr marL="342900" indent="-342900">
                        <a:buFont typeface="Wingdings" panose="05000000000000000000" pitchFamily="2" charset="2"/>
                        <a:buChar char="ü"/>
                      </a:pPr>
                      <a:r>
                        <a:rPr lang="en-US" sz="2400" kern="1200" dirty="0">
                          <a:solidFill>
                            <a:schemeClr val="dk1"/>
                          </a:solidFill>
                          <a:effectLst/>
                          <a:latin typeface="+mn-lt"/>
                          <a:ea typeface="+mn-ea"/>
                          <a:cs typeface="+mn-cs"/>
                        </a:rPr>
                        <a:t>Choosing  the right garden fork for the job</a:t>
                      </a:r>
                    </a:p>
                    <a:p>
                      <a:pPr marL="342900" indent="-342900">
                        <a:buFont typeface="Wingdings" panose="05000000000000000000" pitchFamily="2" charset="2"/>
                        <a:buChar char="ü"/>
                      </a:pPr>
                      <a:r>
                        <a:rPr lang="en-US" sz="2400" kern="1200" dirty="0">
                          <a:solidFill>
                            <a:schemeClr val="dk1"/>
                          </a:solidFill>
                          <a:effectLst/>
                          <a:latin typeface="+mn-lt"/>
                          <a:ea typeface="+mn-ea"/>
                          <a:cs typeface="+mn-cs"/>
                        </a:rPr>
                        <a:t>Handling  the equipment  safely</a:t>
                      </a:r>
                      <a:endParaRPr lang="en-US" sz="2400" dirty="0"/>
                    </a:p>
                  </a:txBody>
                  <a:tcPr/>
                </a:tc>
                <a:extLst>
                  <a:ext uri="{0D108BD9-81ED-4DB2-BD59-A6C34878D82A}">
                    <a16:rowId xmlns:a16="http://schemas.microsoft.com/office/drawing/2014/main" val="985648503"/>
                  </a:ext>
                </a:extLst>
              </a:tr>
            </a:tbl>
          </a:graphicData>
        </a:graphic>
      </p:graphicFrame>
    </p:spTree>
    <p:extLst>
      <p:ext uri="{BB962C8B-B14F-4D97-AF65-F5344CB8AC3E}">
        <p14:creationId xmlns:p14="http://schemas.microsoft.com/office/powerpoint/2010/main" val="342586785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Identifying Skills Gaps</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034206" y="5006549"/>
            <a:ext cx="1601972" cy="400110"/>
          </a:xfrm>
          <a:prstGeom prst="rect">
            <a:avLst/>
          </a:prstGeom>
          <a:noFill/>
        </p:spPr>
        <p:txBody>
          <a:bodyPr wrap="square" rtlCol="0">
            <a:spAutoFit/>
          </a:bodyPr>
          <a:lstStyle/>
          <a:p>
            <a:r>
              <a:rPr lang="en-US" sz="2000" dirty="0"/>
              <a:t>P-67</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2085523"/>
            <a:ext cx="10165188" cy="2686954"/>
          </a:xfrm>
          <a:prstGeom prst="rect">
            <a:avLst/>
          </a:prstGeom>
        </p:spPr>
        <p:txBody>
          <a:bodyPr wrap="square">
            <a:spAutoFit/>
          </a:bodyPr>
          <a:lstStyle/>
          <a:p>
            <a:pPr marL="603885" marR="38100" algn="just">
              <a:lnSpc>
                <a:spcPct val="122000"/>
              </a:lnSpc>
              <a:spcBef>
                <a:spcPts val="0"/>
              </a:spcBef>
              <a:spcAft>
                <a:spcPts val="0"/>
              </a:spcAft>
            </a:pPr>
            <a:r>
              <a:rPr lang="en-US" sz="2000" spc="15" dirty="0">
                <a:solidFill>
                  <a:srgbClr val="2D2D2D"/>
                </a:solidFill>
                <a:latin typeface="Times New Roman" panose="02020603050405020304" pitchFamily="18" charset="0"/>
                <a:ea typeface="Times New Roman" panose="02020603050405020304" pitchFamily="18" charset="0"/>
              </a:rPr>
              <a:t>A</a:t>
            </a:r>
            <a:r>
              <a:rPr lang="en-US" sz="2000" dirty="0">
                <a:solidFill>
                  <a:srgbClr val="424444"/>
                </a:solidFill>
                <a:latin typeface="Times New Roman" panose="02020603050405020304" pitchFamily="18" charset="0"/>
                <a:ea typeface="Times New Roman" panose="02020603050405020304" pitchFamily="18" charset="0"/>
              </a:rPr>
              <a:t>s</a:t>
            </a:r>
            <a:r>
              <a:rPr lang="en-US" sz="2000" spc="70" dirty="0">
                <a:solidFill>
                  <a:srgbClr val="424444"/>
                </a:solidFill>
                <a:latin typeface="Times New Roman" panose="02020603050405020304" pitchFamily="18" charset="0"/>
                <a:ea typeface="Times New Roman" panose="02020603050405020304" pitchFamily="18" charset="0"/>
              </a:rPr>
              <a:t> </a:t>
            </a:r>
            <a:r>
              <a:rPr lang="en-US" sz="2000" spc="10" dirty="0">
                <a:solidFill>
                  <a:srgbClr val="1A1A1A"/>
                </a:solidFill>
                <a:latin typeface="Times New Roman" panose="02020603050405020304" pitchFamily="18" charset="0"/>
                <a:ea typeface="Times New Roman" panose="02020603050405020304" pitchFamily="18" charset="0"/>
              </a:rPr>
              <a:t>p</a:t>
            </a:r>
            <a:r>
              <a:rPr lang="en-US" sz="2000" spc="5" dirty="0">
                <a:solidFill>
                  <a:srgbClr val="2D2D2D"/>
                </a:solidFill>
                <a:latin typeface="Times New Roman" panose="02020603050405020304" pitchFamily="18" charset="0"/>
                <a:ea typeface="Times New Roman" panose="02020603050405020304" pitchFamily="18" charset="0"/>
              </a:rPr>
              <a:t>ar</a:t>
            </a:r>
            <a:r>
              <a:rPr lang="en-US" sz="2000" dirty="0">
                <a:solidFill>
                  <a:srgbClr val="2D2D2D"/>
                </a:solidFill>
                <a:latin typeface="Times New Roman" panose="02020603050405020304" pitchFamily="18" charset="0"/>
                <a:ea typeface="Times New Roman" panose="02020603050405020304" pitchFamily="18" charset="0"/>
              </a:rPr>
              <a:t>t</a:t>
            </a:r>
            <a:r>
              <a:rPr lang="en-US" sz="2000" spc="130" dirty="0">
                <a:solidFill>
                  <a:srgbClr val="2D2D2D"/>
                </a:solidFill>
                <a:latin typeface="Times New Roman" panose="02020603050405020304" pitchFamily="18" charset="0"/>
                <a:ea typeface="Times New Roman" panose="02020603050405020304" pitchFamily="18" charset="0"/>
              </a:rPr>
              <a:t> </a:t>
            </a:r>
            <a:r>
              <a:rPr lang="en-US" sz="2000" spc="10" dirty="0">
                <a:solidFill>
                  <a:srgbClr val="2D2D2D"/>
                </a:solidFill>
                <a:latin typeface="Times New Roman" panose="02020603050405020304" pitchFamily="18" charset="0"/>
                <a:ea typeface="Times New Roman" panose="02020603050405020304" pitchFamily="18" charset="0"/>
              </a:rPr>
              <a:t>o</a:t>
            </a:r>
            <a:r>
              <a:rPr lang="en-US" sz="2000" dirty="0">
                <a:solidFill>
                  <a:srgbClr val="2D2D2D"/>
                </a:solidFill>
                <a:latin typeface="Times New Roman" panose="02020603050405020304" pitchFamily="18" charset="0"/>
                <a:ea typeface="Times New Roman" panose="02020603050405020304" pitchFamily="18" charset="0"/>
              </a:rPr>
              <a:t>f </a:t>
            </a:r>
            <a:r>
              <a:rPr lang="en-US" sz="2000" spc="5" dirty="0">
                <a:solidFill>
                  <a:srgbClr val="2D2D2D"/>
                </a:solidFill>
                <a:latin typeface="Times New Roman" panose="02020603050405020304" pitchFamily="18" charset="0"/>
                <a:ea typeface="Times New Roman" panose="02020603050405020304" pitchFamily="18" charset="0"/>
              </a:rPr>
              <a:t>se</a:t>
            </a:r>
            <a:r>
              <a:rPr lang="en-US" sz="2000" spc="5" dirty="0">
                <a:solidFill>
                  <a:srgbClr val="1A1A1A"/>
                </a:solidFill>
                <a:latin typeface="Times New Roman" panose="02020603050405020304" pitchFamily="18" charset="0"/>
                <a:ea typeface="Times New Roman" panose="02020603050405020304" pitchFamily="18" charset="0"/>
              </a:rPr>
              <a:t>l</a:t>
            </a:r>
            <a:r>
              <a:rPr lang="en-US" sz="2000" spc="-45" dirty="0">
                <a:solidFill>
                  <a:srgbClr val="2D2D2D"/>
                </a:solidFill>
                <a:latin typeface="Times New Roman" panose="02020603050405020304" pitchFamily="18" charset="0"/>
                <a:ea typeface="Times New Roman" panose="02020603050405020304" pitchFamily="18" charset="0"/>
              </a:rPr>
              <a:t>f</a:t>
            </a:r>
            <a:r>
              <a:rPr lang="en-US" sz="2000" spc="5" dirty="0">
                <a:solidFill>
                  <a:srgbClr val="1A1A1A"/>
                </a:solidFill>
                <a:latin typeface="Times New Roman" panose="02020603050405020304" pitchFamily="18" charset="0"/>
                <a:ea typeface="Times New Roman" panose="02020603050405020304" pitchFamily="18" charset="0"/>
              </a:rPr>
              <a:t>-</a:t>
            </a:r>
            <a:r>
              <a:rPr lang="en-US" sz="2000" spc="5" dirty="0">
                <a:solidFill>
                  <a:srgbClr val="2D2D2D"/>
                </a:solidFill>
                <a:latin typeface="Times New Roman" panose="02020603050405020304" pitchFamily="18" charset="0"/>
                <a:ea typeface="Times New Roman" panose="02020603050405020304" pitchFamily="18" charset="0"/>
              </a:rPr>
              <a:t>assess</a:t>
            </a:r>
            <a:r>
              <a:rPr lang="en-US" sz="2000" spc="10" dirty="0">
                <a:solidFill>
                  <a:srgbClr val="1A1A1A"/>
                </a:solidFill>
                <a:latin typeface="Times New Roman" panose="02020603050405020304" pitchFamily="18" charset="0"/>
                <a:ea typeface="Times New Roman" panose="02020603050405020304" pitchFamily="18" charset="0"/>
              </a:rPr>
              <a:t>m</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dirty="0">
                <a:solidFill>
                  <a:srgbClr val="1A1A1A"/>
                </a:solidFill>
                <a:latin typeface="Times New Roman" panose="02020603050405020304" pitchFamily="18" charset="0"/>
                <a:ea typeface="Times New Roman" panose="02020603050405020304" pitchFamily="18" charset="0"/>
              </a:rPr>
              <a:t>t</a:t>
            </a:r>
            <a:r>
              <a:rPr lang="en-US" sz="2000" spc="2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i</a:t>
            </a:r>
            <a:r>
              <a:rPr lang="en-US" sz="2000" dirty="0">
                <a:solidFill>
                  <a:srgbClr val="1A1A1A"/>
                </a:solidFill>
                <a:latin typeface="Times New Roman" panose="02020603050405020304" pitchFamily="18" charset="0"/>
                <a:ea typeface="Times New Roman" panose="02020603050405020304" pitchFamily="18" charset="0"/>
              </a:rPr>
              <a:t>t</a:t>
            </a:r>
            <a:r>
              <a:rPr lang="en-US" sz="2000" spc="2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i</a:t>
            </a:r>
            <a:r>
              <a:rPr lang="en-US" sz="2000" dirty="0">
                <a:solidFill>
                  <a:srgbClr val="2D2D2D"/>
                </a:solidFill>
                <a:latin typeface="Times New Roman" panose="02020603050405020304" pitchFamily="18" charset="0"/>
                <a:ea typeface="Times New Roman" panose="02020603050405020304" pitchFamily="18" charset="0"/>
              </a:rPr>
              <a:t>s</a:t>
            </a:r>
            <a:r>
              <a:rPr lang="en-US" sz="2000" spc="70"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ve</a:t>
            </a:r>
            <a:r>
              <a:rPr lang="en-US" sz="2000" spc="5" dirty="0">
                <a:solidFill>
                  <a:srgbClr val="1A1A1A"/>
                </a:solidFill>
                <a:latin typeface="Times New Roman" panose="02020603050405020304" pitchFamily="18" charset="0"/>
                <a:ea typeface="Times New Roman" panose="02020603050405020304" pitchFamily="18" charset="0"/>
              </a:rPr>
              <a:t>r</a:t>
            </a:r>
            <a:r>
              <a:rPr lang="en-US" sz="2000" dirty="0">
                <a:solidFill>
                  <a:srgbClr val="2D2D2D"/>
                </a:solidFill>
                <a:latin typeface="Times New Roman" panose="02020603050405020304" pitchFamily="18" charset="0"/>
                <a:ea typeface="Times New Roman" panose="02020603050405020304" pitchFamily="18" charset="0"/>
              </a:rPr>
              <a:t>y</a:t>
            </a:r>
            <a:r>
              <a:rPr lang="en-US" sz="2000" spc="130"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i</a:t>
            </a:r>
            <a:r>
              <a:rPr lang="en-US" sz="2000" spc="15" dirty="0">
                <a:solidFill>
                  <a:srgbClr val="1A1A1A"/>
                </a:solidFill>
                <a:latin typeface="Times New Roman" panose="02020603050405020304" pitchFamily="18" charset="0"/>
                <a:ea typeface="Times New Roman" panose="02020603050405020304" pitchFamily="18" charset="0"/>
              </a:rPr>
              <a:t>m</a:t>
            </a:r>
            <a:r>
              <a:rPr lang="en-US" sz="2000" spc="10" dirty="0">
                <a:solidFill>
                  <a:srgbClr val="1A1A1A"/>
                </a:solidFill>
                <a:latin typeface="Times New Roman" panose="02020603050405020304" pitchFamily="18" charset="0"/>
                <a:ea typeface="Times New Roman" panose="02020603050405020304" pitchFamily="18" charset="0"/>
              </a:rPr>
              <a:t>po</a:t>
            </a:r>
            <a:r>
              <a:rPr lang="en-US" sz="2000" spc="5" dirty="0">
                <a:solidFill>
                  <a:srgbClr val="1A1A1A"/>
                </a:solidFill>
                <a:latin typeface="Times New Roman" panose="02020603050405020304" pitchFamily="18" charset="0"/>
                <a:ea typeface="Times New Roman" panose="02020603050405020304" pitchFamily="18" charset="0"/>
              </a:rPr>
              <a:t>rt</a:t>
            </a:r>
            <a:r>
              <a:rPr lang="en-US" sz="2000" spc="5" dirty="0">
                <a:solidFill>
                  <a:srgbClr val="2D2D2D"/>
                </a:solidFill>
                <a:latin typeface="Times New Roman" panose="02020603050405020304" pitchFamily="18" charset="0"/>
                <a:ea typeface="Times New Roman" panose="02020603050405020304" pitchFamily="18" charset="0"/>
              </a:rPr>
              <a:t>a</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dirty="0">
                <a:solidFill>
                  <a:srgbClr val="1A1A1A"/>
                </a:solidFill>
                <a:latin typeface="Times New Roman" panose="02020603050405020304" pitchFamily="18" charset="0"/>
                <a:ea typeface="Times New Roman" panose="02020603050405020304" pitchFamily="18" charset="0"/>
              </a:rPr>
              <a:t>t </a:t>
            </a:r>
            <a:r>
              <a:rPr lang="en-US" sz="2000" spc="90"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t</a:t>
            </a:r>
            <a:r>
              <a:rPr lang="en-US" sz="2000" dirty="0">
                <a:solidFill>
                  <a:srgbClr val="1A1A1A"/>
                </a:solidFill>
                <a:latin typeface="Times New Roman" panose="02020603050405020304" pitchFamily="18" charset="0"/>
                <a:ea typeface="Times New Roman" panose="02020603050405020304" pitchFamily="18" charset="0"/>
              </a:rPr>
              <a:t>o</a:t>
            </a:r>
            <a:r>
              <a:rPr lang="en-US" sz="2000" spc="90" dirty="0">
                <a:solidFill>
                  <a:srgbClr val="1A1A1A"/>
                </a:solidFill>
                <a:latin typeface="Times New Roman" panose="02020603050405020304" pitchFamily="18" charset="0"/>
                <a:ea typeface="Times New Roman" panose="02020603050405020304" pitchFamily="18" charset="0"/>
              </a:rPr>
              <a:t> </a:t>
            </a:r>
            <a:r>
              <a:rPr lang="en-US" sz="2000" dirty="0">
                <a:solidFill>
                  <a:srgbClr val="1A1A1A"/>
                </a:solidFill>
                <a:latin typeface="Times New Roman" panose="02020603050405020304" pitchFamily="18" charset="0"/>
                <a:ea typeface="Times New Roman" panose="02020603050405020304" pitchFamily="18" charset="0"/>
              </a:rPr>
              <a:t>fi</a:t>
            </a:r>
            <a:r>
              <a:rPr lang="en-US" sz="2000" spc="15" dirty="0">
                <a:solidFill>
                  <a:srgbClr val="1A1A1A"/>
                </a:solidFill>
                <a:latin typeface="Times New Roman" panose="02020603050405020304" pitchFamily="18" charset="0"/>
                <a:ea typeface="Times New Roman" panose="02020603050405020304" pitchFamily="18" charset="0"/>
              </a:rPr>
              <a:t>n</a:t>
            </a:r>
            <a:r>
              <a:rPr lang="en-US" sz="2000" dirty="0">
                <a:solidFill>
                  <a:srgbClr val="1A1A1A"/>
                </a:solidFill>
                <a:latin typeface="Times New Roman" panose="02020603050405020304" pitchFamily="18" charset="0"/>
                <a:ea typeface="Times New Roman" panose="02020603050405020304" pitchFamily="18" charset="0"/>
              </a:rPr>
              <a:t>d</a:t>
            </a:r>
            <a:r>
              <a:rPr lang="en-US" sz="2000" spc="100" dirty="0">
                <a:solidFill>
                  <a:srgbClr val="1A1A1A"/>
                </a:solidFill>
                <a:latin typeface="Times New Roman" panose="02020603050405020304" pitchFamily="18" charset="0"/>
                <a:ea typeface="Times New Roman" panose="02020603050405020304" pitchFamily="18" charset="0"/>
              </a:rPr>
              <a:t> </a:t>
            </a:r>
            <a:r>
              <a:rPr lang="en-US" sz="2000" spc="10" dirty="0">
                <a:solidFill>
                  <a:srgbClr val="2D2D2D"/>
                </a:solidFill>
                <a:latin typeface="Times New Roman" panose="02020603050405020304" pitchFamily="18" charset="0"/>
                <a:ea typeface="Times New Roman" panose="02020603050405020304" pitchFamily="18" charset="0"/>
              </a:rPr>
              <a:t>o</a:t>
            </a:r>
            <a:r>
              <a:rPr lang="en-US" sz="2000" spc="10" dirty="0">
                <a:solidFill>
                  <a:srgbClr val="1A1A1A"/>
                </a:solidFill>
                <a:latin typeface="Times New Roman" panose="02020603050405020304" pitchFamily="18" charset="0"/>
                <a:ea typeface="Times New Roman" panose="02020603050405020304" pitchFamily="18" charset="0"/>
              </a:rPr>
              <a:t>u</a:t>
            </a:r>
            <a:r>
              <a:rPr lang="en-US" sz="2000" dirty="0">
                <a:solidFill>
                  <a:srgbClr val="1A1A1A"/>
                </a:solidFill>
                <a:latin typeface="Times New Roman" panose="02020603050405020304" pitchFamily="18" charset="0"/>
                <a:ea typeface="Times New Roman" panose="02020603050405020304" pitchFamily="18" charset="0"/>
              </a:rPr>
              <a:t>t</a:t>
            </a:r>
            <a:r>
              <a:rPr lang="en-US" sz="2000" spc="12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t</a:t>
            </a:r>
            <a:r>
              <a:rPr lang="en-US" sz="2000" spc="10" dirty="0">
                <a:solidFill>
                  <a:srgbClr val="1A1A1A"/>
                </a:solidFill>
                <a:latin typeface="Times New Roman" panose="02020603050405020304" pitchFamily="18" charset="0"/>
                <a:ea typeface="Times New Roman" panose="02020603050405020304" pitchFamily="18" charset="0"/>
              </a:rPr>
              <a:t>h</a:t>
            </a:r>
            <a:r>
              <a:rPr lang="en-US" sz="2000" dirty="0">
                <a:solidFill>
                  <a:srgbClr val="2D2D2D"/>
                </a:solidFill>
                <a:latin typeface="Times New Roman" panose="02020603050405020304" pitchFamily="18" charset="0"/>
                <a:ea typeface="Times New Roman" panose="02020603050405020304" pitchFamily="18" charset="0"/>
              </a:rPr>
              <a:t>e</a:t>
            </a:r>
            <a:r>
              <a:rPr lang="en-US" sz="2000" spc="120"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s</a:t>
            </a:r>
            <a:r>
              <a:rPr lang="en-US" sz="2000" dirty="0">
                <a:solidFill>
                  <a:srgbClr val="1A1A1A"/>
                </a:solidFill>
                <a:latin typeface="Times New Roman" panose="02020603050405020304" pitchFamily="18" charset="0"/>
                <a:ea typeface="Times New Roman" panose="02020603050405020304" pitchFamily="18" charset="0"/>
              </a:rPr>
              <a:t>ki</a:t>
            </a:r>
            <a:r>
              <a:rPr lang="en-US" sz="2000" spc="20" dirty="0">
                <a:solidFill>
                  <a:srgbClr val="1A1A1A"/>
                </a:solidFill>
                <a:latin typeface="Times New Roman" panose="02020603050405020304" pitchFamily="18" charset="0"/>
                <a:ea typeface="Times New Roman" panose="02020603050405020304" pitchFamily="18" charset="0"/>
              </a:rPr>
              <a:t>l</a:t>
            </a:r>
            <a:r>
              <a:rPr lang="en-US" sz="2000" spc="5" dirty="0">
                <a:solidFill>
                  <a:srgbClr val="1A1A1A"/>
                </a:solidFill>
                <a:latin typeface="Times New Roman" panose="02020603050405020304" pitchFamily="18" charset="0"/>
                <a:ea typeface="Times New Roman" panose="02020603050405020304" pitchFamily="18" charset="0"/>
              </a:rPr>
              <a:t>l</a:t>
            </a:r>
            <a:r>
              <a:rPr lang="en-US" sz="2000" dirty="0">
                <a:solidFill>
                  <a:srgbClr val="2D2D2D"/>
                </a:solidFill>
                <a:latin typeface="Times New Roman" panose="02020603050405020304" pitchFamily="18" charset="0"/>
                <a:ea typeface="Times New Roman" panose="02020603050405020304" pitchFamily="18" charset="0"/>
              </a:rPr>
              <a:t>s</a:t>
            </a:r>
            <a:r>
              <a:rPr lang="en-US" sz="2000" spc="110" dirty="0">
                <a:solidFill>
                  <a:srgbClr val="2D2D2D"/>
                </a:solidFill>
                <a:latin typeface="Times New Roman" panose="02020603050405020304" pitchFamily="18" charset="0"/>
                <a:ea typeface="Times New Roman" panose="02020603050405020304" pitchFamily="18" charset="0"/>
              </a:rPr>
              <a:t> </a:t>
            </a:r>
            <a:r>
              <a:rPr lang="en-US" sz="2000" spc="10" dirty="0">
                <a:solidFill>
                  <a:srgbClr val="2D2D2D"/>
                </a:solidFill>
                <a:latin typeface="Times New Roman" panose="02020603050405020304" pitchFamily="18" charset="0"/>
                <a:ea typeface="Times New Roman" panose="02020603050405020304" pitchFamily="18" charset="0"/>
              </a:rPr>
              <a:t>g</a:t>
            </a:r>
            <a:r>
              <a:rPr lang="en-US" sz="2000" spc="5" dirty="0">
                <a:solidFill>
                  <a:srgbClr val="2D2D2D"/>
                </a:solidFill>
                <a:latin typeface="Times New Roman" panose="02020603050405020304" pitchFamily="18" charset="0"/>
                <a:ea typeface="Times New Roman" panose="02020603050405020304" pitchFamily="18" charset="0"/>
              </a:rPr>
              <a:t>a</a:t>
            </a:r>
            <a:r>
              <a:rPr lang="en-US" sz="2000" dirty="0">
                <a:solidFill>
                  <a:srgbClr val="1A1A1A"/>
                </a:solidFill>
                <a:latin typeface="Times New Roman" panose="02020603050405020304" pitchFamily="18" charset="0"/>
                <a:ea typeface="Times New Roman" panose="02020603050405020304" pitchFamily="18" charset="0"/>
              </a:rPr>
              <a:t>p</a:t>
            </a:r>
            <a:r>
              <a:rPr lang="en-US" sz="2000" spc="160"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acc</a:t>
            </a:r>
            <a:r>
              <a:rPr lang="en-US" sz="2000" spc="10" dirty="0">
                <a:solidFill>
                  <a:srgbClr val="2D2D2D"/>
                </a:solidFill>
                <a:latin typeface="Times New Roman" panose="02020603050405020304" pitchFamily="18" charset="0"/>
                <a:ea typeface="Times New Roman" panose="02020603050405020304" pitchFamily="18" charset="0"/>
              </a:rPr>
              <a:t>o</a:t>
            </a:r>
            <a:r>
              <a:rPr lang="en-US" sz="2000" spc="5" dirty="0">
                <a:solidFill>
                  <a:srgbClr val="2D2D2D"/>
                </a:solidFill>
                <a:latin typeface="Times New Roman" panose="02020603050405020304" pitchFamily="18" charset="0"/>
                <a:ea typeface="Times New Roman" panose="02020603050405020304" pitchFamily="18" charset="0"/>
              </a:rPr>
              <a:t>r</a:t>
            </a:r>
            <a:r>
              <a:rPr lang="en-US" sz="2000" spc="10" dirty="0">
                <a:solidFill>
                  <a:srgbClr val="1A1A1A"/>
                </a:solidFill>
                <a:latin typeface="Times New Roman" panose="02020603050405020304" pitchFamily="18" charset="0"/>
                <a:ea typeface="Times New Roman" panose="02020603050405020304" pitchFamily="18" charset="0"/>
              </a:rPr>
              <a:t>d</a:t>
            </a:r>
            <a:r>
              <a:rPr lang="en-US" sz="2000" dirty="0">
                <a:solidFill>
                  <a:srgbClr val="1A1A1A"/>
                </a:solidFill>
                <a:latin typeface="Times New Roman" panose="02020603050405020304" pitchFamily="18" charset="0"/>
                <a:ea typeface="Times New Roman" panose="02020603050405020304" pitchFamily="18" charset="0"/>
              </a:rPr>
              <a:t>i</a:t>
            </a:r>
            <a:r>
              <a:rPr lang="en-US" sz="2000" spc="15" dirty="0">
                <a:solidFill>
                  <a:srgbClr val="1A1A1A"/>
                </a:solidFill>
                <a:latin typeface="Times New Roman" panose="02020603050405020304" pitchFamily="18" charset="0"/>
                <a:ea typeface="Times New Roman" panose="02020603050405020304" pitchFamily="18" charset="0"/>
              </a:rPr>
              <a:t>n</a:t>
            </a:r>
            <a:r>
              <a:rPr lang="en-US" sz="2000" dirty="0">
                <a:solidFill>
                  <a:srgbClr val="2D2D2D"/>
                </a:solidFill>
                <a:latin typeface="Times New Roman" panose="02020603050405020304" pitchFamily="18" charset="0"/>
                <a:ea typeface="Times New Roman" panose="02020603050405020304" pitchFamily="18" charset="0"/>
              </a:rPr>
              <a:t>g </a:t>
            </a:r>
            <a:r>
              <a:rPr lang="en-US" sz="2000" spc="4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t</a:t>
            </a:r>
            <a:r>
              <a:rPr lang="en-US" sz="2000" dirty="0">
                <a:solidFill>
                  <a:srgbClr val="2D2D2D"/>
                </a:solidFill>
                <a:latin typeface="Times New Roman" panose="02020603050405020304" pitchFamily="18" charset="0"/>
                <a:ea typeface="Times New Roman" panose="02020603050405020304" pitchFamily="18" charset="0"/>
              </a:rPr>
              <a:t>o</a:t>
            </a:r>
            <a:r>
              <a:rPr lang="en-US" sz="2000" spc="9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th</a:t>
            </a:r>
            <a:r>
              <a:rPr lang="en-US" sz="2000" dirty="0">
                <a:solidFill>
                  <a:srgbClr val="2D2D2D"/>
                </a:solidFill>
                <a:latin typeface="Times New Roman" panose="02020603050405020304" pitchFamily="18" charset="0"/>
                <a:ea typeface="Times New Roman" panose="02020603050405020304" pitchFamily="18" charset="0"/>
              </a:rPr>
              <a:t>e </a:t>
            </a:r>
            <a:r>
              <a:rPr lang="en-US" sz="2000" spc="10" dirty="0">
                <a:solidFill>
                  <a:srgbClr val="1A1A1A"/>
                </a:solidFill>
                <a:latin typeface="Times New Roman" panose="02020603050405020304" pitchFamily="18" charset="0"/>
                <a:ea typeface="Times New Roman" panose="02020603050405020304" pitchFamily="18" charset="0"/>
              </a:rPr>
              <a:t>C</a:t>
            </a:r>
            <a:r>
              <a:rPr lang="en-US" sz="2000" spc="10" dirty="0">
                <a:solidFill>
                  <a:srgbClr val="2D2D2D"/>
                </a:solidFill>
                <a:latin typeface="Times New Roman" panose="02020603050405020304" pitchFamily="18" charset="0"/>
                <a:ea typeface="Times New Roman" panose="02020603050405020304" pitchFamily="18" charset="0"/>
              </a:rPr>
              <a:t>omp</a:t>
            </a:r>
            <a:r>
              <a:rPr lang="en-US" sz="2000" spc="5" dirty="0">
                <a:solidFill>
                  <a:srgbClr val="2D2D2D"/>
                </a:solidFill>
                <a:latin typeface="Times New Roman" panose="02020603050405020304" pitchFamily="18" charset="0"/>
                <a:ea typeface="Times New Roman" panose="02020603050405020304" pitchFamily="18" charset="0"/>
              </a:rPr>
              <a:t>ete</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2D2D2D"/>
                </a:solidFill>
                <a:latin typeface="Times New Roman" panose="02020603050405020304" pitchFamily="18" charset="0"/>
                <a:ea typeface="Times New Roman" panose="02020603050405020304" pitchFamily="18" charset="0"/>
              </a:rPr>
              <a:t>c</a:t>
            </a:r>
            <a:r>
              <a:rPr lang="en-US" sz="2000" dirty="0">
                <a:solidFill>
                  <a:srgbClr val="2D2D2D"/>
                </a:solidFill>
                <a:latin typeface="Times New Roman" panose="02020603050405020304" pitchFamily="18" charset="0"/>
                <a:ea typeface="Times New Roman" panose="02020603050405020304" pitchFamily="18" charset="0"/>
              </a:rPr>
              <a:t>y </a:t>
            </a:r>
            <a:r>
              <a:rPr lang="en-US" sz="2000" spc="230"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S</a:t>
            </a:r>
            <a:r>
              <a:rPr lang="en-US" sz="2000" spc="5" dirty="0">
                <a:solidFill>
                  <a:srgbClr val="2D2D2D"/>
                </a:solidFill>
                <a:latin typeface="Times New Roman" panose="02020603050405020304" pitchFamily="18" charset="0"/>
                <a:ea typeface="Times New Roman" panose="02020603050405020304" pitchFamily="18" charset="0"/>
              </a:rPr>
              <a:t>ta</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1A1A1A"/>
                </a:solidFill>
                <a:latin typeface="Times New Roman" panose="02020603050405020304" pitchFamily="18" charset="0"/>
                <a:ea typeface="Times New Roman" panose="02020603050405020304" pitchFamily="18" charset="0"/>
              </a:rPr>
              <a:t>d</a:t>
            </a:r>
            <a:r>
              <a:rPr lang="en-US" sz="2000" spc="5" dirty="0">
                <a:solidFill>
                  <a:srgbClr val="2D2D2D"/>
                </a:solidFill>
                <a:latin typeface="Times New Roman" panose="02020603050405020304" pitchFamily="18" charset="0"/>
                <a:ea typeface="Times New Roman" panose="02020603050405020304" pitchFamily="18" charset="0"/>
              </a:rPr>
              <a:t>ar</a:t>
            </a:r>
            <a:r>
              <a:rPr lang="en-US" sz="2000" spc="10" dirty="0">
                <a:solidFill>
                  <a:srgbClr val="1A1A1A"/>
                </a:solidFill>
                <a:latin typeface="Times New Roman" panose="02020603050405020304" pitchFamily="18" charset="0"/>
                <a:ea typeface="Times New Roman" panose="02020603050405020304" pitchFamily="18" charset="0"/>
              </a:rPr>
              <a:t>d</a:t>
            </a:r>
            <a:r>
              <a:rPr lang="en-US" sz="2000" spc="5" dirty="0">
                <a:solidFill>
                  <a:srgbClr val="2D2D2D"/>
                </a:solidFill>
                <a:latin typeface="Times New Roman" panose="02020603050405020304" pitchFamily="18" charset="0"/>
                <a:ea typeface="Times New Roman" panose="02020603050405020304" pitchFamily="18" charset="0"/>
              </a:rPr>
              <a:t>s</a:t>
            </a:r>
            <a:r>
              <a:rPr lang="en-US" sz="2000" dirty="0">
                <a:solidFill>
                  <a:srgbClr val="2D2D2D"/>
                </a:solidFill>
                <a:latin typeface="Times New Roman" panose="02020603050405020304" pitchFamily="18" charset="0"/>
                <a:ea typeface="Times New Roman" panose="02020603050405020304" pitchFamily="18" charset="0"/>
              </a:rPr>
              <a:t>.</a:t>
            </a:r>
            <a:r>
              <a:rPr lang="en-US" sz="2000" spc="250" dirty="0">
                <a:solidFill>
                  <a:srgbClr val="2D2D2D"/>
                </a:solidFill>
                <a:latin typeface="Times New Roman" panose="02020603050405020304" pitchFamily="18" charset="0"/>
                <a:ea typeface="Times New Roman" panose="02020603050405020304" pitchFamily="18" charset="0"/>
              </a:rPr>
              <a:t> </a:t>
            </a:r>
            <a:r>
              <a:rPr lang="en-US" sz="2000" spc="15" dirty="0">
                <a:solidFill>
                  <a:srgbClr val="1A1A1A"/>
                </a:solidFill>
                <a:latin typeface="Times New Roman" panose="02020603050405020304" pitchFamily="18" charset="0"/>
                <a:ea typeface="Times New Roman" panose="02020603050405020304" pitchFamily="18" charset="0"/>
              </a:rPr>
              <a:t>O</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dirty="0">
                <a:solidFill>
                  <a:srgbClr val="2D2D2D"/>
                </a:solidFill>
                <a:latin typeface="Times New Roman" panose="02020603050405020304" pitchFamily="18" charset="0"/>
                <a:ea typeface="Times New Roman" panose="02020603050405020304" pitchFamily="18" charset="0"/>
              </a:rPr>
              <a:t>e</a:t>
            </a:r>
            <a:r>
              <a:rPr lang="en-US" sz="2000" spc="19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ca</a:t>
            </a:r>
            <a:r>
              <a:rPr lang="en-US" sz="2000" dirty="0">
                <a:solidFill>
                  <a:srgbClr val="1A1A1A"/>
                </a:solidFill>
                <a:latin typeface="Times New Roman" panose="02020603050405020304" pitchFamily="18" charset="0"/>
                <a:ea typeface="Times New Roman" panose="02020603050405020304" pitchFamily="18" charset="0"/>
              </a:rPr>
              <a:t>n</a:t>
            </a:r>
            <a:r>
              <a:rPr lang="en-US" sz="2000" spc="22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easi</a:t>
            </a:r>
            <a:r>
              <a:rPr lang="en-US" sz="2000" spc="5" dirty="0">
                <a:solidFill>
                  <a:srgbClr val="1A1A1A"/>
                </a:solidFill>
                <a:latin typeface="Times New Roman" panose="02020603050405020304" pitchFamily="18" charset="0"/>
                <a:ea typeface="Times New Roman" panose="02020603050405020304" pitchFamily="18" charset="0"/>
              </a:rPr>
              <a:t>l</a:t>
            </a:r>
            <a:r>
              <a:rPr lang="en-US" sz="2000" dirty="0">
                <a:solidFill>
                  <a:srgbClr val="2D2D2D"/>
                </a:solidFill>
                <a:latin typeface="Times New Roman" panose="02020603050405020304" pitchFamily="18" charset="0"/>
                <a:ea typeface="Times New Roman" panose="02020603050405020304" pitchFamily="18" charset="0"/>
              </a:rPr>
              <a:t>y  </a:t>
            </a:r>
            <a:r>
              <a:rPr lang="en-US" sz="2000" spc="5" dirty="0">
                <a:solidFill>
                  <a:srgbClr val="2D2D2D"/>
                </a:solidFill>
                <a:latin typeface="Times New Roman" panose="02020603050405020304" pitchFamily="18" charset="0"/>
                <a:ea typeface="Times New Roman" panose="02020603050405020304" pitchFamily="18" charset="0"/>
              </a:rPr>
              <a:t>c</a:t>
            </a:r>
            <a:r>
              <a:rPr lang="en-US" sz="2000" spc="10" dirty="0">
                <a:solidFill>
                  <a:srgbClr val="1A1A1A"/>
                </a:solidFill>
                <a:latin typeface="Times New Roman" panose="02020603050405020304" pitchFamily="18" charset="0"/>
                <a:ea typeface="Times New Roman" panose="02020603050405020304" pitchFamily="18" charset="0"/>
              </a:rPr>
              <a:t>o</a:t>
            </a:r>
            <a:r>
              <a:rPr lang="en-US" sz="2000" spc="-15" dirty="0">
                <a:solidFill>
                  <a:srgbClr val="1A1A1A"/>
                </a:solidFill>
                <a:latin typeface="Times New Roman" panose="02020603050405020304" pitchFamily="18" charset="0"/>
                <a:ea typeface="Times New Roman" panose="02020603050405020304" pitchFamily="18" charset="0"/>
              </a:rPr>
              <a:t>m</a:t>
            </a:r>
            <a:r>
              <a:rPr lang="en-US" sz="2000" spc="5" dirty="0">
                <a:solidFill>
                  <a:srgbClr val="1A1A1A"/>
                </a:solidFill>
                <a:latin typeface="Times New Roman" panose="02020603050405020304" pitchFamily="18" charset="0"/>
                <a:ea typeface="Times New Roman" panose="02020603050405020304" pitchFamily="18" charset="0"/>
              </a:rPr>
              <a:t>p</a:t>
            </a:r>
            <a:r>
              <a:rPr lang="en-US" sz="2000" spc="5" dirty="0">
                <a:solidFill>
                  <a:srgbClr val="2D2D2D"/>
                </a:solidFill>
                <a:latin typeface="Times New Roman" panose="02020603050405020304" pitchFamily="18" charset="0"/>
                <a:ea typeface="Times New Roman" panose="02020603050405020304" pitchFamily="18" charset="0"/>
              </a:rPr>
              <a:t>a</a:t>
            </a:r>
            <a:r>
              <a:rPr lang="en-US" sz="2000" spc="5" dirty="0">
                <a:solidFill>
                  <a:srgbClr val="1A1A1A"/>
                </a:solidFill>
                <a:latin typeface="Times New Roman" panose="02020603050405020304" pitchFamily="18" charset="0"/>
                <a:ea typeface="Times New Roman" panose="02020603050405020304" pitchFamily="18" charset="0"/>
              </a:rPr>
              <a:t>r</a:t>
            </a:r>
            <a:r>
              <a:rPr lang="en-US" sz="2000" dirty="0">
                <a:solidFill>
                  <a:srgbClr val="2D2D2D"/>
                </a:solidFill>
                <a:latin typeface="Times New Roman" panose="02020603050405020304" pitchFamily="18" charset="0"/>
                <a:ea typeface="Times New Roman" panose="02020603050405020304" pitchFamily="18" charset="0"/>
              </a:rPr>
              <a:t>e </a:t>
            </a:r>
            <a:r>
              <a:rPr lang="en-US" sz="2000" spc="15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hi</a:t>
            </a:r>
            <a:r>
              <a:rPr lang="en-US" sz="2000" dirty="0">
                <a:solidFill>
                  <a:srgbClr val="2D2D2D"/>
                </a:solidFill>
                <a:latin typeface="Times New Roman" panose="02020603050405020304" pitchFamily="18" charset="0"/>
                <a:ea typeface="Times New Roman" panose="02020603050405020304" pitchFamily="18" charset="0"/>
              </a:rPr>
              <a:t>s</a:t>
            </a:r>
            <a:r>
              <a:rPr lang="en-US" sz="2000" spc="200"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spc="10" dirty="0">
                <a:solidFill>
                  <a:srgbClr val="2D2D2D"/>
                </a:solidFill>
                <a:latin typeface="Times New Roman" panose="02020603050405020304" pitchFamily="18" charset="0"/>
                <a:ea typeface="Times New Roman" panose="02020603050405020304" pitchFamily="18" charset="0"/>
              </a:rPr>
              <a:t>x</a:t>
            </a:r>
            <a:r>
              <a:rPr lang="en-US" sz="2000" spc="5" dirty="0">
                <a:solidFill>
                  <a:srgbClr val="1A1A1A"/>
                </a:solidFill>
                <a:latin typeface="Times New Roman" panose="02020603050405020304" pitchFamily="18" charset="0"/>
                <a:ea typeface="Times New Roman" panose="02020603050405020304" pitchFamily="18" charset="0"/>
              </a:rPr>
              <a:t>i</a:t>
            </a:r>
            <a:r>
              <a:rPr lang="en-US" sz="2000" spc="5" dirty="0">
                <a:solidFill>
                  <a:srgbClr val="2D2D2D"/>
                </a:solidFill>
                <a:latin typeface="Times New Roman" panose="02020603050405020304" pitchFamily="18" charset="0"/>
                <a:ea typeface="Times New Roman" panose="02020603050405020304" pitchFamily="18" charset="0"/>
              </a:rPr>
              <a:t>ste</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2D2D2D"/>
                </a:solidFill>
                <a:latin typeface="Times New Roman" panose="02020603050405020304" pitchFamily="18" charset="0"/>
                <a:ea typeface="Times New Roman" panose="02020603050405020304" pitchFamily="18" charset="0"/>
              </a:rPr>
              <a:t>c</a:t>
            </a:r>
            <a:r>
              <a:rPr lang="en-US" sz="2000" dirty="0">
                <a:solidFill>
                  <a:srgbClr val="2D2D2D"/>
                </a:solidFill>
                <a:latin typeface="Times New Roman" panose="02020603050405020304" pitchFamily="18" charset="0"/>
                <a:ea typeface="Times New Roman" panose="02020603050405020304" pitchFamily="18" charset="0"/>
              </a:rPr>
              <a:t>e </a:t>
            </a:r>
            <a:r>
              <a:rPr lang="en-US" sz="2000" spc="13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c</a:t>
            </a:r>
            <a:r>
              <a:rPr lang="en-US" sz="2000" spc="10" dirty="0">
                <a:solidFill>
                  <a:srgbClr val="2D2D2D"/>
                </a:solidFill>
                <a:latin typeface="Times New Roman" panose="02020603050405020304" pitchFamily="18" charset="0"/>
                <a:ea typeface="Times New Roman" panose="02020603050405020304" pitchFamily="18" charset="0"/>
              </a:rPr>
              <a:t>o</a:t>
            </a:r>
            <a:r>
              <a:rPr lang="en-US" sz="2000" spc="-35" dirty="0">
                <a:solidFill>
                  <a:srgbClr val="1A1A1A"/>
                </a:solidFill>
                <a:latin typeface="Times New Roman" panose="02020603050405020304" pitchFamily="18" charset="0"/>
                <a:ea typeface="Times New Roman" panose="02020603050405020304" pitchFamily="18" charset="0"/>
              </a:rPr>
              <a:t>m</a:t>
            </a:r>
            <a:r>
              <a:rPr lang="en-US" sz="2000" spc="10" dirty="0">
                <a:solidFill>
                  <a:srgbClr val="1A1A1A"/>
                </a:solidFill>
                <a:latin typeface="Times New Roman" panose="02020603050405020304" pitchFamily="18" charset="0"/>
                <a:ea typeface="Times New Roman" panose="02020603050405020304" pitchFamily="18" charset="0"/>
              </a:rPr>
              <a:t>p</a:t>
            </a:r>
            <a:r>
              <a:rPr lang="en-US" sz="2000" spc="5" dirty="0">
                <a:solidFill>
                  <a:srgbClr val="2D2D2D"/>
                </a:solidFill>
                <a:latin typeface="Times New Roman" panose="02020603050405020304" pitchFamily="18" charset="0"/>
                <a:ea typeface="Times New Roman" panose="02020603050405020304" pitchFamily="18" charset="0"/>
              </a:rPr>
              <a:t>ete</a:t>
            </a:r>
            <a:r>
              <a:rPr lang="en-US" sz="2000" spc="5"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2D2D2D"/>
                </a:solidFill>
                <a:latin typeface="Times New Roman" panose="02020603050405020304" pitchFamily="18" charset="0"/>
                <a:ea typeface="Times New Roman" panose="02020603050405020304" pitchFamily="18" charset="0"/>
              </a:rPr>
              <a:t>c</a:t>
            </a:r>
            <a:r>
              <a:rPr lang="en-US" sz="2000" dirty="0">
                <a:solidFill>
                  <a:srgbClr val="2D2D2D"/>
                </a:solidFill>
                <a:latin typeface="Times New Roman" panose="02020603050405020304" pitchFamily="18" charset="0"/>
                <a:ea typeface="Times New Roman" panose="02020603050405020304" pitchFamily="18" charset="0"/>
              </a:rPr>
              <a:t>y</a:t>
            </a:r>
            <a:r>
              <a:rPr lang="en-US" sz="2000" spc="140"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a</a:t>
            </a:r>
            <a:r>
              <a:rPr lang="en-US" sz="2000" spc="5" dirty="0">
                <a:solidFill>
                  <a:srgbClr val="1A1A1A"/>
                </a:solidFill>
                <a:latin typeface="Times New Roman" panose="02020603050405020304" pitchFamily="18" charset="0"/>
                <a:ea typeface="Times New Roman" panose="02020603050405020304" pitchFamily="18" charset="0"/>
              </a:rPr>
              <a:t>n</a:t>
            </a:r>
            <a:r>
              <a:rPr lang="en-US" sz="2000" dirty="0">
                <a:solidFill>
                  <a:srgbClr val="1A1A1A"/>
                </a:solidFill>
                <a:latin typeface="Times New Roman" panose="02020603050405020304" pitchFamily="18" charset="0"/>
                <a:ea typeface="Times New Roman" panose="02020603050405020304" pitchFamily="18" charset="0"/>
              </a:rPr>
              <a:t>d</a:t>
            </a:r>
            <a:r>
              <a:rPr lang="en-US" sz="2000" spc="20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re</a:t>
            </a:r>
            <a:r>
              <a:rPr lang="en-US" sz="2000" spc="5" dirty="0">
                <a:solidFill>
                  <a:srgbClr val="1A1A1A"/>
                </a:solidFill>
                <a:latin typeface="Times New Roman" panose="02020603050405020304" pitchFamily="18" charset="0"/>
                <a:ea typeface="Times New Roman" panose="02020603050405020304" pitchFamily="18" charset="0"/>
              </a:rPr>
              <a:t>qu</a:t>
            </a:r>
            <a:r>
              <a:rPr lang="en-US" sz="2000" dirty="0">
                <a:solidFill>
                  <a:srgbClr val="2D2D2D"/>
                </a:solidFill>
                <a:latin typeface="Times New Roman" panose="02020603050405020304" pitchFamily="18" charset="0"/>
                <a:ea typeface="Times New Roman" panose="02020603050405020304" pitchFamily="18" charset="0"/>
              </a:rPr>
              <a:t>i</a:t>
            </a:r>
            <a:r>
              <a:rPr lang="en-US" sz="2000" spc="10" dirty="0">
                <a:solidFill>
                  <a:srgbClr val="2D2D2D"/>
                </a:solidFill>
                <a:latin typeface="Times New Roman" panose="02020603050405020304" pitchFamily="18" charset="0"/>
                <a:ea typeface="Times New Roman" panose="02020603050405020304" pitchFamily="18" charset="0"/>
              </a:rPr>
              <a:t>r</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dirty="0">
                <a:solidFill>
                  <a:srgbClr val="1A1A1A"/>
                </a:solidFill>
                <a:latin typeface="Times New Roman" panose="02020603050405020304" pitchFamily="18" charset="0"/>
                <a:ea typeface="Times New Roman" panose="02020603050405020304" pitchFamily="18" charset="0"/>
              </a:rPr>
              <a:t>d </a:t>
            </a:r>
            <a:r>
              <a:rPr lang="en-US" sz="2000" spc="5" dirty="0">
                <a:solidFill>
                  <a:srgbClr val="2D2D2D"/>
                </a:solidFill>
                <a:latin typeface="Times New Roman" panose="02020603050405020304" pitchFamily="18" charset="0"/>
                <a:ea typeface="Times New Roman" panose="02020603050405020304" pitchFamily="18" charset="0"/>
              </a:rPr>
              <a:t>co</a:t>
            </a:r>
            <a:r>
              <a:rPr lang="en-US" sz="2000" spc="-15" dirty="0">
                <a:solidFill>
                  <a:srgbClr val="1A1A1A"/>
                </a:solidFill>
                <a:latin typeface="Times New Roman" panose="02020603050405020304" pitchFamily="18" charset="0"/>
                <a:ea typeface="Times New Roman" panose="02020603050405020304" pitchFamily="18" charset="0"/>
              </a:rPr>
              <a:t>m</a:t>
            </a:r>
            <a:r>
              <a:rPr lang="en-US" sz="2000" spc="10" dirty="0">
                <a:solidFill>
                  <a:srgbClr val="1A1A1A"/>
                </a:solidFill>
                <a:latin typeface="Times New Roman" panose="02020603050405020304" pitchFamily="18" charset="0"/>
                <a:ea typeface="Times New Roman" panose="02020603050405020304" pitchFamily="18" charset="0"/>
              </a:rPr>
              <a:t>p</a:t>
            </a:r>
            <a:r>
              <a:rPr lang="en-US" sz="2000" spc="5" dirty="0">
                <a:solidFill>
                  <a:srgbClr val="2D2D2D"/>
                </a:solidFill>
                <a:latin typeface="Times New Roman" panose="02020603050405020304" pitchFamily="18" charset="0"/>
                <a:ea typeface="Times New Roman" panose="02020603050405020304" pitchFamily="18" charset="0"/>
              </a:rPr>
              <a:t>ete</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2D2D2D"/>
                </a:solidFill>
                <a:latin typeface="Times New Roman" panose="02020603050405020304" pitchFamily="18" charset="0"/>
                <a:ea typeface="Times New Roman" panose="02020603050405020304" pitchFamily="18" charset="0"/>
              </a:rPr>
              <a:t>cy</a:t>
            </a:r>
            <a:r>
              <a:rPr lang="en-US" sz="2000" dirty="0">
                <a:solidFill>
                  <a:srgbClr val="424444"/>
                </a:solidFill>
                <a:latin typeface="Times New Roman" panose="02020603050405020304" pitchFamily="18" charset="0"/>
                <a:ea typeface="Times New Roman" panose="02020603050405020304" pitchFamily="18" charset="0"/>
              </a:rPr>
              <a:t>. </a:t>
            </a:r>
            <a:r>
              <a:rPr lang="en-US" sz="2000" spc="265" dirty="0">
                <a:solidFill>
                  <a:srgbClr val="424444"/>
                </a:solidFill>
                <a:latin typeface="Times New Roman" panose="02020603050405020304" pitchFamily="18" charset="0"/>
                <a:ea typeface="Times New Roman" panose="02020603050405020304" pitchFamily="18" charset="0"/>
              </a:rPr>
              <a:t> </a:t>
            </a:r>
            <a:r>
              <a:rPr lang="en-US" sz="2000" b="1" spc="-25" dirty="0">
                <a:solidFill>
                  <a:srgbClr val="1A1A1A"/>
                </a:solidFill>
                <a:latin typeface="Times New Roman" panose="02020603050405020304" pitchFamily="18" charset="0"/>
                <a:ea typeface="Times New Roman" panose="02020603050405020304" pitchFamily="18" charset="0"/>
              </a:rPr>
              <a:t>R</a:t>
            </a:r>
            <a:r>
              <a:rPr lang="en-US" sz="2000" b="1" spc="-15" dirty="0">
                <a:solidFill>
                  <a:srgbClr val="1A1A1A"/>
                </a:solidFill>
                <a:latin typeface="Times New Roman" panose="02020603050405020304" pitchFamily="18" charset="0"/>
                <a:ea typeface="Times New Roman" panose="02020603050405020304" pitchFamily="18" charset="0"/>
              </a:rPr>
              <a:t>e</a:t>
            </a:r>
            <a:r>
              <a:rPr lang="en-US" sz="2000" b="1" spc="-20" dirty="0">
                <a:solidFill>
                  <a:srgbClr val="1A1A1A"/>
                </a:solidFill>
                <a:latin typeface="Times New Roman" panose="02020603050405020304" pitchFamily="18" charset="0"/>
                <a:ea typeface="Times New Roman" panose="02020603050405020304" pitchFamily="18" charset="0"/>
              </a:rPr>
              <a:t>qu</a:t>
            </a:r>
            <a:r>
              <a:rPr lang="en-US" sz="2000" b="1" spc="-10" dirty="0">
                <a:solidFill>
                  <a:srgbClr val="1A1A1A"/>
                </a:solidFill>
                <a:latin typeface="Times New Roman" panose="02020603050405020304" pitchFamily="18" charset="0"/>
                <a:ea typeface="Times New Roman" panose="02020603050405020304" pitchFamily="18" charset="0"/>
              </a:rPr>
              <a:t>i</a:t>
            </a:r>
            <a:r>
              <a:rPr lang="en-US" sz="2000" b="1" spc="-15" dirty="0">
                <a:solidFill>
                  <a:srgbClr val="1A1A1A"/>
                </a:solidFill>
                <a:latin typeface="Times New Roman" panose="02020603050405020304" pitchFamily="18" charset="0"/>
                <a:ea typeface="Times New Roman" panose="02020603050405020304" pitchFamily="18" charset="0"/>
              </a:rPr>
              <a:t>re</a:t>
            </a:r>
            <a:r>
              <a:rPr lang="en-US" sz="2000" b="1" dirty="0">
                <a:solidFill>
                  <a:srgbClr val="1A1A1A"/>
                </a:solidFill>
                <a:latin typeface="Times New Roman" panose="02020603050405020304" pitchFamily="18" charset="0"/>
                <a:ea typeface="Times New Roman" panose="02020603050405020304" pitchFamily="18" charset="0"/>
              </a:rPr>
              <a:t>d </a:t>
            </a:r>
            <a:r>
              <a:rPr lang="en-US" sz="2000" b="1" spc="170" dirty="0">
                <a:solidFill>
                  <a:srgbClr val="1A1A1A"/>
                </a:solidFill>
                <a:latin typeface="Times New Roman" panose="02020603050405020304" pitchFamily="18" charset="0"/>
                <a:ea typeface="Times New Roman" panose="02020603050405020304" pitchFamily="18" charset="0"/>
              </a:rPr>
              <a:t> </a:t>
            </a:r>
            <a:r>
              <a:rPr lang="en-US" sz="2000" b="1" spc="-25" dirty="0">
                <a:solidFill>
                  <a:srgbClr val="1A1A1A"/>
                </a:solidFill>
                <a:latin typeface="Times New Roman" panose="02020603050405020304" pitchFamily="18" charset="0"/>
                <a:ea typeface="Times New Roman" panose="02020603050405020304" pitchFamily="18" charset="0"/>
              </a:rPr>
              <a:t>U</a:t>
            </a:r>
            <a:r>
              <a:rPr lang="en-US" sz="2000" b="1" spc="-20" dirty="0">
                <a:solidFill>
                  <a:srgbClr val="1A1A1A"/>
                </a:solidFill>
                <a:latin typeface="Times New Roman" panose="02020603050405020304" pitchFamily="18" charset="0"/>
                <a:ea typeface="Times New Roman" panose="02020603050405020304" pitchFamily="18" charset="0"/>
              </a:rPr>
              <a:t>nd</a:t>
            </a:r>
            <a:r>
              <a:rPr lang="en-US" sz="2000" b="1" spc="-15" dirty="0">
                <a:solidFill>
                  <a:srgbClr val="1A1A1A"/>
                </a:solidFill>
                <a:latin typeface="Times New Roman" panose="02020603050405020304" pitchFamily="18" charset="0"/>
                <a:ea typeface="Times New Roman" panose="02020603050405020304" pitchFamily="18" charset="0"/>
              </a:rPr>
              <a:t>erp</a:t>
            </a:r>
            <a:r>
              <a:rPr lang="en-US" sz="2000" b="1" spc="-10" dirty="0">
                <a:solidFill>
                  <a:srgbClr val="1A1A1A"/>
                </a:solidFill>
                <a:latin typeface="Times New Roman" panose="02020603050405020304" pitchFamily="18" charset="0"/>
                <a:ea typeface="Times New Roman" panose="02020603050405020304" pitchFamily="18" charset="0"/>
              </a:rPr>
              <a:t>i</a:t>
            </a:r>
            <a:r>
              <a:rPr lang="en-US" sz="2000" b="1" spc="-20" dirty="0">
                <a:solidFill>
                  <a:srgbClr val="1A1A1A"/>
                </a:solidFill>
                <a:latin typeface="Times New Roman" panose="02020603050405020304" pitchFamily="18" charset="0"/>
                <a:ea typeface="Times New Roman" panose="02020603050405020304" pitchFamily="18" charset="0"/>
              </a:rPr>
              <a:t>nn</a:t>
            </a:r>
            <a:r>
              <a:rPr lang="en-US" sz="2000" b="1" spc="-10" dirty="0">
                <a:solidFill>
                  <a:srgbClr val="1A1A1A"/>
                </a:solidFill>
                <a:latin typeface="Times New Roman" panose="02020603050405020304" pitchFamily="18" charset="0"/>
                <a:ea typeface="Times New Roman" panose="02020603050405020304" pitchFamily="18" charset="0"/>
              </a:rPr>
              <a:t>i</a:t>
            </a:r>
            <a:r>
              <a:rPr lang="en-US" sz="2000" b="1" spc="-20" dirty="0">
                <a:solidFill>
                  <a:srgbClr val="1A1A1A"/>
                </a:solidFill>
                <a:latin typeface="Times New Roman" panose="02020603050405020304" pitchFamily="18" charset="0"/>
                <a:ea typeface="Times New Roman" panose="02020603050405020304" pitchFamily="18" charset="0"/>
              </a:rPr>
              <a:t>n</a:t>
            </a:r>
            <a:r>
              <a:rPr lang="en-US" sz="2000" b="1" dirty="0">
                <a:solidFill>
                  <a:srgbClr val="1A1A1A"/>
                </a:solidFill>
                <a:latin typeface="Times New Roman" panose="02020603050405020304" pitchFamily="18" charset="0"/>
                <a:ea typeface="Times New Roman" panose="02020603050405020304" pitchFamily="18" charset="0"/>
              </a:rPr>
              <a:t>g </a:t>
            </a:r>
            <a:r>
              <a:rPr lang="en-US" sz="2000" b="1" spc="265" dirty="0">
                <a:solidFill>
                  <a:srgbClr val="1A1A1A"/>
                </a:solidFill>
                <a:latin typeface="Times New Roman" panose="02020603050405020304" pitchFamily="18" charset="0"/>
                <a:ea typeface="Times New Roman" panose="02020603050405020304" pitchFamily="18" charset="0"/>
              </a:rPr>
              <a:t> </a:t>
            </a:r>
            <a:r>
              <a:rPr lang="en-US" sz="2000" b="1" spc="-15" dirty="0">
                <a:solidFill>
                  <a:srgbClr val="1A1A1A"/>
                </a:solidFill>
                <a:latin typeface="Times New Roman" panose="02020603050405020304" pitchFamily="18" charset="0"/>
                <a:ea typeface="Times New Roman" panose="02020603050405020304" pitchFamily="18" charset="0"/>
              </a:rPr>
              <a:t>S</a:t>
            </a:r>
            <a:r>
              <a:rPr lang="en-US" sz="2000" b="1" dirty="0">
                <a:solidFill>
                  <a:srgbClr val="1A1A1A"/>
                </a:solidFill>
                <a:latin typeface="Times New Roman" panose="02020603050405020304" pitchFamily="18" charset="0"/>
                <a:ea typeface="Times New Roman" panose="02020603050405020304" pitchFamily="18" charset="0"/>
              </a:rPr>
              <a:t>k</a:t>
            </a:r>
            <a:r>
              <a:rPr lang="en-US" sz="2000" b="1" spc="-25" dirty="0">
                <a:solidFill>
                  <a:srgbClr val="1A1A1A"/>
                </a:solidFill>
                <a:latin typeface="Times New Roman" panose="02020603050405020304" pitchFamily="18" charset="0"/>
                <a:ea typeface="Times New Roman" panose="02020603050405020304" pitchFamily="18" charset="0"/>
              </a:rPr>
              <a:t>i</a:t>
            </a:r>
            <a:r>
              <a:rPr lang="en-US" sz="2000" b="1" dirty="0">
                <a:solidFill>
                  <a:srgbClr val="1A1A1A"/>
                </a:solidFill>
                <a:latin typeface="Times New Roman" panose="02020603050405020304" pitchFamily="18" charset="0"/>
                <a:ea typeface="Times New Roman" panose="02020603050405020304" pitchFamily="18" charset="0"/>
              </a:rPr>
              <a:t>l</a:t>
            </a:r>
            <a:r>
              <a:rPr lang="en-US" sz="2000" b="1" spc="-15" dirty="0">
                <a:solidFill>
                  <a:srgbClr val="1A1A1A"/>
                </a:solidFill>
                <a:latin typeface="Times New Roman" panose="02020603050405020304" pitchFamily="18" charset="0"/>
                <a:ea typeface="Times New Roman" panose="02020603050405020304" pitchFamily="18" charset="0"/>
              </a:rPr>
              <a:t>l</a:t>
            </a:r>
            <a:r>
              <a:rPr lang="en-US" sz="2000" b="1" dirty="0">
                <a:solidFill>
                  <a:srgbClr val="1A1A1A"/>
                </a:solidFill>
                <a:latin typeface="Times New Roman" panose="02020603050405020304" pitchFamily="18" charset="0"/>
                <a:ea typeface="Times New Roman" panose="02020603050405020304" pitchFamily="18" charset="0"/>
              </a:rPr>
              <a:t>s </a:t>
            </a:r>
            <a:r>
              <a:rPr lang="en-US" sz="2000" b="1" spc="11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ca</a:t>
            </a:r>
            <a:r>
              <a:rPr lang="en-US" sz="2000" dirty="0">
                <a:solidFill>
                  <a:srgbClr val="1A1A1A"/>
                </a:solidFill>
                <a:latin typeface="Times New Roman" panose="02020603050405020304" pitchFamily="18" charset="0"/>
                <a:ea typeface="Times New Roman" panose="02020603050405020304" pitchFamily="18" charset="0"/>
              </a:rPr>
              <a:t>n </a:t>
            </a:r>
            <a:r>
              <a:rPr lang="en-US" sz="2000" spc="23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b</a:t>
            </a:r>
            <a:r>
              <a:rPr lang="en-US" sz="2000" dirty="0">
                <a:solidFill>
                  <a:srgbClr val="2D2D2D"/>
                </a:solidFill>
                <a:latin typeface="Times New Roman" panose="02020603050405020304" pitchFamily="18" charset="0"/>
                <a:ea typeface="Times New Roman" panose="02020603050405020304" pitchFamily="18" charset="0"/>
              </a:rPr>
              <a:t>e </a:t>
            </a:r>
            <a:r>
              <a:rPr lang="en-US" sz="2000" spc="200" dirty="0">
                <a:solidFill>
                  <a:srgbClr val="2D2D2D"/>
                </a:solidFill>
                <a:latin typeface="Times New Roman" panose="02020603050405020304" pitchFamily="18" charset="0"/>
                <a:ea typeface="Times New Roman" panose="02020603050405020304" pitchFamily="18" charset="0"/>
              </a:rPr>
              <a:t> </a:t>
            </a:r>
            <a:r>
              <a:rPr lang="en-US" sz="2000" dirty="0">
                <a:solidFill>
                  <a:srgbClr val="2D2D2D"/>
                </a:solidFill>
                <a:latin typeface="Times New Roman" panose="02020603050405020304" pitchFamily="18" charset="0"/>
                <a:ea typeface="Times New Roman" panose="02020603050405020304" pitchFamily="18" charset="0"/>
              </a:rPr>
              <a:t>f</a:t>
            </a:r>
            <a:r>
              <a:rPr lang="en-US" sz="2000" spc="15" dirty="0">
                <a:solidFill>
                  <a:srgbClr val="2D2D2D"/>
                </a:solidFill>
                <a:latin typeface="Times New Roman" panose="02020603050405020304" pitchFamily="18" charset="0"/>
                <a:ea typeface="Times New Roman" panose="02020603050405020304" pitchFamily="18" charset="0"/>
              </a:rPr>
              <a:t>o</a:t>
            </a:r>
            <a:r>
              <a:rPr lang="en-US" sz="2000" spc="10" dirty="0">
                <a:solidFill>
                  <a:srgbClr val="1A1A1A"/>
                </a:solidFill>
                <a:latin typeface="Times New Roman" panose="02020603050405020304" pitchFamily="18" charset="0"/>
                <a:ea typeface="Times New Roman" panose="02020603050405020304" pitchFamily="18" charset="0"/>
              </a:rPr>
              <a:t>un</a:t>
            </a:r>
            <a:r>
              <a:rPr lang="en-US" sz="2000" dirty="0">
                <a:solidFill>
                  <a:srgbClr val="1A1A1A"/>
                </a:solidFill>
                <a:latin typeface="Times New Roman" panose="02020603050405020304" pitchFamily="18" charset="0"/>
                <a:ea typeface="Times New Roman" panose="02020603050405020304" pitchFamily="18" charset="0"/>
              </a:rPr>
              <a:t>d   </a:t>
            </a:r>
            <a:r>
              <a:rPr lang="en-US" sz="2000" spc="5" dirty="0">
                <a:solidFill>
                  <a:srgbClr val="2D2D2D"/>
                </a:solidFill>
                <a:latin typeface="Times New Roman" panose="02020603050405020304" pitchFamily="18" charset="0"/>
                <a:ea typeface="Times New Roman" panose="02020603050405020304" pitchFamily="18" charset="0"/>
              </a:rPr>
              <a:t>o</a:t>
            </a:r>
            <a:r>
              <a:rPr lang="en-US" sz="2000" spc="10" dirty="0">
                <a:solidFill>
                  <a:srgbClr val="1A1A1A"/>
                </a:solidFill>
                <a:latin typeface="Times New Roman" panose="02020603050405020304" pitchFamily="18" charset="0"/>
                <a:ea typeface="Times New Roman" panose="02020603050405020304" pitchFamily="18" charset="0"/>
              </a:rPr>
              <a:t>u</a:t>
            </a:r>
            <a:r>
              <a:rPr lang="en-US" sz="2000" dirty="0">
                <a:solidFill>
                  <a:srgbClr val="1A1A1A"/>
                </a:solidFill>
                <a:latin typeface="Times New Roman" panose="02020603050405020304" pitchFamily="18" charset="0"/>
                <a:ea typeface="Times New Roman" panose="02020603050405020304" pitchFamily="18" charset="0"/>
              </a:rPr>
              <a:t>t  </a:t>
            </a:r>
            <a:r>
              <a:rPr lang="en-US" sz="2000" spc="10" dirty="0">
                <a:solidFill>
                  <a:srgbClr val="1A1A1A"/>
                </a:solidFill>
                <a:latin typeface="Times New Roman" panose="02020603050405020304" pitchFamily="18" charset="0"/>
                <a:ea typeface="Times New Roman" panose="02020603050405020304" pitchFamily="18" charset="0"/>
              </a:rPr>
              <a:t> </a:t>
            </a:r>
            <a:r>
              <a:rPr lang="en-US" sz="2000" spc="15" dirty="0">
                <a:solidFill>
                  <a:srgbClr val="2D2D2D"/>
                </a:solidFill>
                <a:latin typeface="Times New Roman" panose="02020603050405020304" pitchFamily="18" charset="0"/>
                <a:ea typeface="Times New Roman" panose="02020603050405020304" pitchFamily="18" charset="0"/>
              </a:rPr>
              <a:t>w</a:t>
            </a:r>
            <a:r>
              <a:rPr lang="en-US" sz="2000" spc="5" dirty="0">
                <a:solidFill>
                  <a:srgbClr val="1A1A1A"/>
                </a:solidFill>
                <a:latin typeface="Times New Roman" panose="02020603050405020304" pitchFamily="18" charset="0"/>
                <a:ea typeface="Times New Roman" panose="02020603050405020304" pitchFamily="18" charset="0"/>
              </a:rPr>
              <a:t>it</a:t>
            </a:r>
            <a:r>
              <a:rPr lang="en-US" sz="2000" dirty="0">
                <a:solidFill>
                  <a:srgbClr val="1A1A1A"/>
                </a:solidFill>
                <a:latin typeface="Times New Roman" panose="02020603050405020304" pitchFamily="18" charset="0"/>
                <a:ea typeface="Times New Roman" panose="02020603050405020304" pitchFamily="18" charset="0"/>
              </a:rPr>
              <a:t>h </a:t>
            </a:r>
            <a:r>
              <a:rPr lang="en-US" sz="2000" spc="20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eac</a:t>
            </a:r>
            <a:r>
              <a:rPr lang="en-US" sz="2000" dirty="0">
                <a:solidFill>
                  <a:srgbClr val="1A1A1A"/>
                </a:solidFill>
                <a:latin typeface="Times New Roman" panose="02020603050405020304" pitchFamily="18" charset="0"/>
                <a:ea typeface="Times New Roman" panose="02020603050405020304" pitchFamily="18" charset="0"/>
              </a:rPr>
              <a:t>h </a:t>
            </a:r>
            <a:r>
              <a:rPr lang="en-US" sz="2000" spc="245" dirty="0">
                <a:solidFill>
                  <a:srgbClr val="1A1A1A"/>
                </a:solidFill>
                <a:latin typeface="Times New Roman" panose="02020603050405020304" pitchFamily="18" charset="0"/>
                <a:ea typeface="Times New Roman" panose="02020603050405020304" pitchFamily="18" charset="0"/>
              </a:rPr>
              <a:t> </a:t>
            </a:r>
            <a:r>
              <a:rPr lang="en-US" sz="2000" spc="15" dirty="0">
                <a:solidFill>
                  <a:srgbClr val="2D2D2D"/>
                </a:solidFill>
                <a:latin typeface="Times New Roman" panose="02020603050405020304" pitchFamily="18" charset="0"/>
                <a:ea typeface="Times New Roman" panose="02020603050405020304" pitchFamily="18" charset="0"/>
              </a:rPr>
              <a:t>U</a:t>
            </a:r>
            <a:r>
              <a:rPr lang="en-US" sz="2000" dirty="0">
                <a:solidFill>
                  <a:srgbClr val="1A1A1A"/>
                </a:solidFill>
                <a:latin typeface="Times New Roman" panose="02020603050405020304" pitchFamily="18" charset="0"/>
                <a:ea typeface="Times New Roman" panose="02020603050405020304" pitchFamily="18" charset="0"/>
              </a:rPr>
              <a:t>n</a:t>
            </a:r>
            <a:r>
              <a:rPr lang="en-US" sz="2000" spc="10" dirty="0">
                <a:solidFill>
                  <a:srgbClr val="1A1A1A"/>
                </a:solidFill>
                <a:latin typeface="Times New Roman" panose="02020603050405020304" pitchFamily="18" charset="0"/>
                <a:ea typeface="Times New Roman" panose="02020603050405020304" pitchFamily="18" charset="0"/>
              </a:rPr>
              <a:t>i</a:t>
            </a:r>
            <a:r>
              <a:rPr lang="en-US" sz="2000" dirty="0">
                <a:solidFill>
                  <a:srgbClr val="1A1A1A"/>
                </a:solidFill>
                <a:latin typeface="Times New Roman" panose="02020603050405020304" pitchFamily="18" charset="0"/>
                <a:ea typeface="Times New Roman" panose="02020603050405020304" pitchFamily="18" charset="0"/>
              </a:rPr>
              <a:t>t  </a:t>
            </a:r>
            <a:r>
              <a:rPr lang="en-US" sz="2000" spc="2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o</a:t>
            </a:r>
            <a:r>
              <a:rPr lang="en-US" sz="2000" dirty="0">
                <a:solidFill>
                  <a:srgbClr val="2D2D2D"/>
                </a:solidFill>
                <a:latin typeface="Times New Roman" panose="02020603050405020304" pitchFamily="18" charset="0"/>
                <a:ea typeface="Times New Roman" panose="02020603050405020304" pitchFamily="18" charset="0"/>
              </a:rPr>
              <a:t>f </a:t>
            </a:r>
            <a:r>
              <a:rPr lang="en-US" sz="2000" spc="10" dirty="0">
                <a:solidFill>
                  <a:srgbClr val="1A1A1A"/>
                </a:solidFill>
                <a:latin typeface="Times New Roman" panose="02020603050405020304" pitchFamily="18" charset="0"/>
                <a:ea typeface="Times New Roman" panose="02020603050405020304" pitchFamily="18" charset="0"/>
              </a:rPr>
              <a:t>C</a:t>
            </a:r>
            <a:r>
              <a:rPr lang="en-US" sz="2000" spc="10" dirty="0">
                <a:solidFill>
                  <a:srgbClr val="2D2D2D"/>
                </a:solidFill>
                <a:latin typeface="Times New Roman" panose="02020603050405020304" pitchFamily="18" charset="0"/>
                <a:ea typeface="Times New Roman" panose="02020603050405020304" pitchFamily="18" charset="0"/>
              </a:rPr>
              <a:t>o</a:t>
            </a:r>
            <a:r>
              <a:rPr lang="en-US" sz="2000" spc="-10" dirty="0">
                <a:solidFill>
                  <a:srgbClr val="2D2D2D"/>
                </a:solidFill>
                <a:latin typeface="Times New Roman" panose="02020603050405020304" pitchFamily="18" charset="0"/>
                <a:ea typeface="Times New Roman" panose="02020603050405020304" pitchFamily="18" charset="0"/>
              </a:rPr>
              <a:t>m</a:t>
            </a:r>
            <a:r>
              <a:rPr lang="en-US" sz="2000" spc="10" dirty="0">
                <a:solidFill>
                  <a:srgbClr val="2D2D2D"/>
                </a:solidFill>
                <a:latin typeface="Times New Roman" panose="02020603050405020304" pitchFamily="18" charset="0"/>
                <a:ea typeface="Times New Roman" panose="02020603050405020304" pitchFamily="18" charset="0"/>
              </a:rPr>
              <a:t>p</a:t>
            </a:r>
            <a:r>
              <a:rPr lang="en-US" sz="2000" spc="5" dirty="0">
                <a:solidFill>
                  <a:srgbClr val="2D2D2D"/>
                </a:solidFill>
                <a:latin typeface="Times New Roman" panose="02020603050405020304" pitchFamily="18" charset="0"/>
                <a:ea typeface="Times New Roman" panose="02020603050405020304" pitchFamily="18" charset="0"/>
              </a:rPr>
              <a:t>ete</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2D2D2D"/>
                </a:solidFill>
                <a:latin typeface="Times New Roman" panose="02020603050405020304" pitchFamily="18" charset="0"/>
                <a:ea typeface="Times New Roman" panose="02020603050405020304" pitchFamily="18" charset="0"/>
              </a:rPr>
              <a:t>c</a:t>
            </a:r>
            <a:r>
              <a:rPr lang="en-US" sz="2000" dirty="0">
                <a:solidFill>
                  <a:srgbClr val="2D2D2D"/>
                </a:solidFill>
                <a:latin typeface="Times New Roman" panose="02020603050405020304" pitchFamily="18" charset="0"/>
                <a:ea typeface="Times New Roman" panose="02020603050405020304" pitchFamily="18" charset="0"/>
              </a:rPr>
              <a:t>y</a:t>
            </a:r>
            <a:r>
              <a:rPr lang="en-US" sz="2000" spc="10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a:t>
            </a:r>
            <a:r>
              <a:rPr lang="en-US" sz="2000" spc="15" dirty="0" err="1">
                <a:solidFill>
                  <a:srgbClr val="2D2D2D"/>
                </a:solidFill>
                <a:latin typeface="Times New Roman" panose="02020603050405020304" pitchFamily="18" charset="0"/>
                <a:ea typeface="Times New Roman" panose="02020603050405020304" pitchFamily="18" charset="0"/>
              </a:rPr>
              <a:t>U</a:t>
            </a:r>
            <a:r>
              <a:rPr lang="en-US" sz="2000" spc="5" dirty="0" err="1">
                <a:solidFill>
                  <a:srgbClr val="2D2D2D"/>
                </a:solidFill>
                <a:latin typeface="Times New Roman" panose="02020603050405020304" pitchFamily="18" charset="0"/>
                <a:ea typeface="Times New Roman" panose="02020603050405020304" pitchFamily="18" charset="0"/>
              </a:rPr>
              <a:t>o</a:t>
            </a:r>
            <a:r>
              <a:rPr lang="en-US" sz="2000" spc="10" dirty="0" err="1">
                <a:solidFill>
                  <a:srgbClr val="1A1A1A"/>
                </a:solidFill>
                <a:latin typeface="Times New Roman" panose="02020603050405020304" pitchFamily="18" charset="0"/>
                <a:ea typeface="Times New Roman" panose="02020603050405020304" pitchFamily="18" charset="0"/>
              </a:rPr>
              <a:t>C</a:t>
            </a:r>
            <a:r>
              <a:rPr lang="en-US" sz="2000" spc="5" dirty="0">
                <a:solidFill>
                  <a:srgbClr val="2D2D2D"/>
                </a:solidFill>
                <a:latin typeface="Times New Roman" panose="02020603050405020304" pitchFamily="18" charset="0"/>
                <a:ea typeface="Times New Roman" panose="02020603050405020304" pitchFamily="18" charset="0"/>
              </a:rPr>
              <a:t>)</a:t>
            </a:r>
            <a:r>
              <a:rPr lang="en-US" sz="2000" dirty="0">
                <a:solidFill>
                  <a:srgbClr val="424444"/>
                </a:solidFill>
                <a:latin typeface="Times New Roman" panose="02020603050405020304" pitchFamily="18" charset="0"/>
                <a:ea typeface="Times New Roman" panose="02020603050405020304" pitchFamily="18" charset="0"/>
              </a:rPr>
              <a:t>, </a:t>
            </a:r>
            <a:r>
              <a:rPr lang="en-US" sz="2000" spc="20" dirty="0">
                <a:solidFill>
                  <a:srgbClr val="424444"/>
                </a:solidFill>
                <a:latin typeface="Times New Roman" panose="02020603050405020304" pitchFamily="18" charset="0"/>
                <a:ea typeface="Times New Roman" panose="02020603050405020304" pitchFamily="18" charset="0"/>
              </a:rPr>
              <a:t> </a:t>
            </a:r>
            <a:r>
              <a:rPr lang="en-US" sz="2000" dirty="0">
                <a:solidFill>
                  <a:srgbClr val="2D2D2D"/>
                </a:solidFill>
                <a:latin typeface="Times New Roman" panose="02020603050405020304" pitchFamily="18" charset="0"/>
                <a:ea typeface="Times New Roman" panose="02020603050405020304" pitchFamily="18" charset="0"/>
              </a:rPr>
              <a:t>f</a:t>
            </a:r>
            <a:r>
              <a:rPr lang="en-US" sz="2000" spc="10" dirty="0">
                <a:solidFill>
                  <a:srgbClr val="2D2D2D"/>
                </a:solidFill>
                <a:latin typeface="Times New Roman" panose="02020603050405020304" pitchFamily="18" charset="0"/>
                <a:ea typeface="Times New Roman" panose="02020603050405020304" pitchFamily="18" charset="0"/>
              </a:rPr>
              <a:t>r</a:t>
            </a:r>
            <a:r>
              <a:rPr lang="en-US" sz="2000" spc="5" dirty="0">
                <a:solidFill>
                  <a:srgbClr val="1A1A1A"/>
                </a:solidFill>
                <a:latin typeface="Times New Roman" panose="02020603050405020304" pitchFamily="18" charset="0"/>
                <a:ea typeface="Times New Roman" panose="02020603050405020304" pitchFamily="18" charset="0"/>
              </a:rPr>
              <a:t>o</a:t>
            </a:r>
            <a:r>
              <a:rPr lang="en-US" sz="2000" dirty="0">
                <a:solidFill>
                  <a:srgbClr val="1A1A1A"/>
                </a:solidFill>
                <a:latin typeface="Times New Roman" panose="02020603050405020304" pitchFamily="18" charset="0"/>
                <a:ea typeface="Times New Roman" panose="02020603050405020304" pitchFamily="18" charset="0"/>
              </a:rPr>
              <a:t>m</a:t>
            </a:r>
            <a:r>
              <a:rPr lang="en-US" sz="2000" spc="165" dirty="0">
                <a:solidFill>
                  <a:srgbClr val="1A1A1A"/>
                </a:solidFill>
                <a:latin typeface="Times New Roman" panose="02020603050405020304" pitchFamily="18" charset="0"/>
                <a:ea typeface="Times New Roman" panose="02020603050405020304" pitchFamily="18" charset="0"/>
              </a:rPr>
              <a:t> </a:t>
            </a:r>
            <a:r>
              <a:rPr lang="en-US" sz="2000" spc="15" dirty="0">
                <a:solidFill>
                  <a:srgbClr val="2D2D2D"/>
                </a:solidFill>
                <a:latin typeface="Times New Roman" panose="02020603050405020304" pitchFamily="18" charset="0"/>
                <a:ea typeface="Times New Roman" panose="02020603050405020304" pitchFamily="18" charset="0"/>
              </a:rPr>
              <a:t>w</a:t>
            </a:r>
            <a:r>
              <a:rPr lang="en-US" sz="2000" spc="10" dirty="0">
                <a:solidFill>
                  <a:srgbClr val="1A1A1A"/>
                </a:solidFill>
                <a:latin typeface="Times New Roman" panose="02020603050405020304" pitchFamily="18" charset="0"/>
                <a:ea typeface="Times New Roman" panose="02020603050405020304" pitchFamily="18" charset="0"/>
              </a:rPr>
              <a:t>h</a:t>
            </a:r>
            <a:r>
              <a:rPr lang="en-US" sz="2000" spc="5" dirty="0">
                <a:solidFill>
                  <a:srgbClr val="2D2D2D"/>
                </a:solidFill>
                <a:latin typeface="Times New Roman" panose="02020603050405020304" pitchFamily="18" charset="0"/>
                <a:ea typeface="Times New Roman" panose="02020603050405020304" pitchFamily="18" charset="0"/>
              </a:rPr>
              <a:t>er</a:t>
            </a:r>
            <a:r>
              <a:rPr lang="en-US" sz="2000" dirty="0">
                <a:solidFill>
                  <a:srgbClr val="2D2D2D"/>
                </a:solidFill>
                <a:latin typeface="Times New Roman" panose="02020603050405020304" pitchFamily="18" charset="0"/>
                <a:ea typeface="Times New Roman" panose="02020603050405020304" pitchFamily="18" charset="0"/>
              </a:rPr>
              <a:t>e</a:t>
            </a:r>
            <a:r>
              <a:rPr lang="en-US" sz="2000" spc="220" dirty="0">
                <a:solidFill>
                  <a:srgbClr val="2D2D2D"/>
                </a:solidFill>
                <a:latin typeface="Times New Roman" panose="02020603050405020304" pitchFamily="18" charset="0"/>
                <a:ea typeface="Times New Roman" panose="02020603050405020304" pitchFamily="18" charset="0"/>
              </a:rPr>
              <a:t> </a:t>
            </a:r>
            <a:r>
              <a:rPr lang="en-US" sz="2000" dirty="0">
                <a:solidFill>
                  <a:srgbClr val="2D2D2D"/>
                </a:solidFill>
                <a:latin typeface="Times New Roman" panose="02020603050405020304" pitchFamily="18" charset="0"/>
                <a:ea typeface="Times New Roman" panose="02020603050405020304" pitchFamily="18" charset="0"/>
              </a:rPr>
              <a:t>a</a:t>
            </a:r>
            <a:r>
              <a:rPr lang="en-US" sz="2000" spc="55" dirty="0">
                <a:solidFill>
                  <a:srgbClr val="2D2D2D"/>
                </a:solidFill>
                <a:latin typeface="Times New Roman" panose="02020603050405020304" pitchFamily="18" charset="0"/>
                <a:ea typeface="Times New Roman" panose="02020603050405020304" pitchFamily="18" charset="0"/>
              </a:rPr>
              <a:t> </a:t>
            </a:r>
            <a:r>
              <a:rPr lang="en-US" sz="2000" spc="10" dirty="0">
                <a:solidFill>
                  <a:srgbClr val="1A1A1A"/>
                </a:solidFill>
                <a:latin typeface="Times New Roman" panose="02020603050405020304" pitchFamily="18" charset="0"/>
                <a:ea typeface="Times New Roman" panose="02020603050405020304" pitchFamily="18" charset="0"/>
              </a:rPr>
              <a:t>T</a:t>
            </a:r>
            <a:r>
              <a:rPr lang="en-US" sz="2000" spc="15" dirty="0">
                <a:solidFill>
                  <a:srgbClr val="1A1A1A"/>
                </a:solidFill>
                <a:latin typeface="Times New Roman" panose="02020603050405020304" pitchFamily="18" charset="0"/>
                <a:ea typeface="Times New Roman" panose="02020603050405020304" pitchFamily="18" charset="0"/>
              </a:rPr>
              <a:t>V</a:t>
            </a:r>
            <a:r>
              <a:rPr lang="en-US" sz="2000" spc="15" dirty="0">
                <a:solidFill>
                  <a:srgbClr val="2D2D2D"/>
                </a:solidFill>
                <a:latin typeface="Times New Roman" panose="02020603050405020304" pitchFamily="18" charset="0"/>
                <a:ea typeface="Times New Roman" panose="02020603050405020304" pitchFamily="18" charset="0"/>
              </a:rPr>
              <a:t>E</a:t>
            </a:r>
            <a:r>
              <a:rPr lang="en-US" sz="2000" dirty="0">
                <a:solidFill>
                  <a:srgbClr val="1A1A1A"/>
                </a:solidFill>
                <a:latin typeface="Times New Roman" panose="02020603050405020304" pitchFamily="18" charset="0"/>
                <a:ea typeface="Times New Roman" panose="02020603050405020304" pitchFamily="18" charset="0"/>
              </a:rPr>
              <a:t>T </a:t>
            </a:r>
            <a:r>
              <a:rPr lang="en-US" sz="2000" spc="1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t</a:t>
            </a:r>
            <a:r>
              <a:rPr lang="en-US" sz="2000" spc="5" dirty="0">
                <a:solidFill>
                  <a:srgbClr val="2D2D2D"/>
                </a:solidFill>
                <a:latin typeface="Times New Roman" panose="02020603050405020304" pitchFamily="18" charset="0"/>
                <a:ea typeface="Times New Roman" panose="02020603050405020304" pitchFamily="18" charset="0"/>
              </a:rPr>
              <a:t>eac</a:t>
            </a:r>
            <a:r>
              <a:rPr lang="en-US" sz="2000" spc="10" dirty="0">
                <a:solidFill>
                  <a:srgbClr val="1A1A1A"/>
                </a:solidFill>
                <a:latin typeface="Times New Roman" panose="02020603050405020304" pitchFamily="18" charset="0"/>
                <a:ea typeface="Times New Roman" panose="02020603050405020304" pitchFamily="18" charset="0"/>
              </a:rPr>
              <a:t>h</a:t>
            </a:r>
            <a:r>
              <a:rPr lang="en-US" sz="2000" spc="5" dirty="0">
                <a:solidFill>
                  <a:srgbClr val="2D2D2D"/>
                </a:solidFill>
                <a:latin typeface="Times New Roman" panose="02020603050405020304" pitchFamily="18" charset="0"/>
                <a:ea typeface="Times New Roman" panose="02020603050405020304" pitchFamily="18" charset="0"/>
              </a:rPr>
              <a:t>er</a:t>
            </a:r>
            <a:r>
              <a:rPr lang="en-US" sz="2000" spc="5" dirty="0">
                <a:solidFill>
                  <a:srgbClr val="1A1A1A"/>
                </a:solidFill>
                <a:latin typeface="Times New Roman" panose="02020603050405020304" pitchFamily="18" charset="0"/>
                <a:ea typeface="Times New Roman" panose="02020603050405020304" pitchFamily="18" charset="0"/>
              </a:rPr>
              <a:t>/t</a:t>
            </a:r>
            <a:r>
              <a:rPr lang="en-US" sz="2000" dirty="0">
                <a:solidFill>
                  <a:srgbClr val="2D2D2D"/>
                </a:solidFill>
                <a:latin typeface="Times New Roman" panose="02020603050405020304" pitchFamily="18" charset="0"/>
                <a:ea typeface="Times New Roman" panose="02020603050405020304" pitchFamily="18" charset="0"/>
              </a:rPr>
              <a:t>r</a:t>
            </a:r>
            <a:r>
              <a:rPr lang="en-US" sz="2000" spc="15" dirty="0">
                <a:solidFill>
                  <a:srgbClr val="2D2D2D"/>
                </a:solidFill>
                <a:latin typeface="Times New Roman" panose="02020603050405020304" pitchFamily="18" charset="0"/>
                <a:ea typeface="Times New Roman" panose="02020603050405020304" pitchFamily="18" charset="0"/>
              </a:rPr>
              <a:t>a</a:t>
            </a:r>
            <a:r>
              <a:rPr lang="en-US" sz="2000" dirty="0">
                <a:solidFill>
                  <a:srgbClr val="1A1A1A"/>
                </a:solidFill>
                <a:latin typeface="Times New Roman" panose="02020603050405020304" pitchFamily="18" charset="0"/>
                <a:ea typeface="Times New Roman" panose="02020603050405020304" pitchFamily="18" charset="0"/>
              </a:rPr>
              <a:t>i</a:t>
            </a:r>
            <a:r>
              <a:rPr lang="en-US" sz="2000" spc="15"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dirty="0">
                <a:solidFill>
                  <a:srgbClr val="1A1A1A"/>
                </a:solidFill>
                <a:latin typeface="Times New Roman" panose="02020603050405020304" pitchFamily="18" charset="0"/>
                <a:ea typeface="Times New Roman" panose="02020603050405020304" pitchFamily="18" charset="0"/>
              </a:rPr>
              <a:t>r</a:t>
            </a:r>
            <a:r>
              <a:rPr lang="en-US" sz="2000" spc="90"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ca</a:t>
            </a:r>
            <a:r>
              <a:rPr lang="en-US" sz="2000" dirty="0">
                <a:solidFill>
                  <a:srgbClr val="1A1A1A"/>
                </a:solidFill>
                <a:latin typeface="Times New Roman" panose="02020603050405020304" pitchFamily="18" charset="0"/>
                <a:ea typeface="Times New Roman" panose="02020603050405020304" pitchFamily="18" charset="0"/>
              </a:rPr>
              <a:t>n</a:t>
            </a:r>
            <a:r>
              <a:rPr lang="en-US" sz="2000" spc="15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easi</a:t>
            </a:r>
            <a:r>
              <a:rPr lang="en-US" sz="2000" spc="5" dirty="0">
                <a:solidFill>
                  <a:srgbClr val="1A1A1A"/>
                </a:solidFill>
                <a:latin typeface="Times New Roman" panose="02020603050405020304" pitchFamily="18" charset="0"/>
                <a:ea typeface="Times New Roman" panose="02020603050405020304" pitchFamily="18" charset="0"/>
              </a:rPr>
              <a:t>l</a:t>
            </a:r>
            <a:r>
              <a:rPr lang="en-US" sz="2000" dirty="0">
                <a:solidFill>
                  <a:srgbClr val="2D2D2D"/>
                </a:solidFill>
                <a:latin typeface="Times New Roman" panose="02020603050405020304" pitchFamily="18" charset="0"/>
                <a:ea typeface="Times New Roman" panose="02020603050405020304" pitchFamily="18" charset="0"/>
              </a:rPr>
              <a:t>y</a:t>
            </a:r>
            <a:r>
              <a:rPr lang="en-US" sz="2000" spc="215" dirty="0">
                <a:solidFill>
                  <a:srgbClr val="2D2D2D"/>
                </a:solidFill>
                <a:latin typeface="Times New Roman" panose="02020603050405020304" pitchFamily="18" charset="0"/>
                <a:ea typeface="Times New Roman" panose="02020603050405020304" pitchFamily="18" charset="0"/>
              </a:rPr>
              <a:t> </a:t>
            </a:r>
            <a:r>
              <a:rPr lang="en-US" sz="2000" spc="-45" dirty="0">
                <a:solidFill>
                  <a:srgbClr val="2D2D2D"/>
                </a:solidFill>
                <a:latin typeface="Times New Roman" panose="02020603050405020304" pitchFamily="18" charset="0"/>
                <a:ea typeface="Times New Roman" panose="02020603050405020304" pitchFamily="18" charset="0"/>
              </a:rPr>
              <a:t>f</a:t>
            </a:r>
            <a:r>
              <a:rPr lang="en-US" sz="2000" dirty="0">
                <a:solidFill>
                  <a:srgbClr val="1A1A1A"/>
                </a:solidFill>
                <a:latin typeface="Times New Roman" panose="02020603050405020304" pitchFamily="18" charset="0"/>
                <a:ea typeface="Times New Roman" panose="02020603050405020304" pitchFamily="18" charset="0"/>
              </a:rPr>
              <a:t>i</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dirty="0">
                <a:solidFill>
                  <a:srgbClr val="1A1A1A"/>
                </a:solidFill>
                <a:latin typeface="Times New Roman" panose="02020603050405020304" pitchFamily="18" charset="0"/>
                <a:ea typeface="Times New Roman" panose="02020603050405020304" pitchFamily="18" charset="0"/>
              </a:rPr>
              <a:t>d</a:t>
            </a:r>
            <a:r>
              <a:rPr lang="en-US" sz="2000" spc="220" dirty="0">
                <a:solidFill>
                  <a:srgbClr val="1A1A1A"/>
                </a:solidFill>
                <a:latin typeface="Times New Roman" panose="02020603050405020304" pitchFamily="18" charset="0"/>
                <a:ea typeface="Times New Roman" panose="02020603050405020304" pitchFamily="18" charset="0"/>
              </a:rPr>
              <a:t> </a:t>
            </a:r>
            <a:r>
              <a:rPr lang="en-US" sz="2000" spc="10" dirty="0">
                <a:solidFill>
                  <a:srgbClr val="2D2D2D"/>
                </a:solidFill>
                <a:latin typeface="Times New Roman" panose="02020603050405020304" pitchFamily="18" charset="0"/>
                <a:ea typeface="Times New Roman" panose="02020603050405020304" pitchFamily="18" charset="0"/>
              </a:rPr>
              <a:t>o</a:t>
            </a:r>
            <a:r>
              <a:rPr lang="en-US" sz="2000" spc="5" dirty="0">
                <a:solidFill>
                  <a:srgbClr val="1A1A1A"/>
                </a:solidFill>
                <a:latin typeface="Times New Roman" panose="02020603050405020304" pitchFamily="18" charset="0"/>
                <a:ea typeface="Times New Roman" panose="02020603050405020304" pitchFamily="18" charset="0"/>
              </a:rPr>
              <a:t>u</a:t>
            </a:r>
            <a:r>
              <a:rPr lang="en-US" sz="2000" dirty="0">
                <a:solidFill>
                  <a:srgbClr val="2D2D2D"/>
                </a:solidFill>
                <a:latin typeface="Times New Roman" panose="02020603050405020304" pitchFamily="18" charset="0"/>
                <a:ea typeface="Times New Roman" panose="02020603050405020304" pitchFamily="18" charset="0"/>
              </a:rPr>
              <a:t>t</a:t>
            </a:r>
            <a:r>
              <a:rPr lang="en-US" sz="2000" spc="17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h</a:t>
            </a:r>
            <a:r>
              <a:rPr lang="en-US" sz="2000" spc="5" dirty="0">
                <a:solidFill>
                  <a:srgbClr val="2D2D2D"/>
                </a:solidFill>
                <a:latin typeface="Times New Roman" panose="02020603050405020304" pitchFamily="18" charset="0"/>
                <a:ea typeface="Times New Roman" panose="02020603050405020304" pitchFamily="18" charset="0"/>
              </a:rPr>
              <a:t>i</a:t>
            </a:r>
            <a:r>
              <a:rPr lang="en-US" sz="2000" dirty="0">
                <a:solidFill>
                  <a:srgbClr val="2D2D2D"/>
                </a:solidFill>
                <a:latin typeface="Times New Roman" panose="02020603050405020304" pitchFamily="18" charset="0"/>
                <a:ea typeface="Times New Roman" panose="02020603050405020304" pitchFamily="18" charset="0"/>
              </a:rPr>
              <a:t>s</a:t>
            </a:r>
            <a:r>
              <a:rPr lang="en-US" sz="2000" spc="13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s</a:t>
            </a:r>
            <a:r>
              <a:rPr lang="en-US" sz="2000" dirty="0">
                <a:solidFill>
                  <a:srgbClr val="2D2D2D"/>
                </a:solidFill>
                <a:latin typeface="Times New Roman" panose="02020603050405020304" pitchFamily="18" charset="0"/>
                <a:ea typeface="Times New Roman" panose="02020603050405020304" pitchFamily="18" charset="0"/>
              </a:rPr>
              <a:t>kil</a:t>
            </a:r>
            <a:r>
              <a:rPr lang="en-US" sz="2000" spc="25" dirty="0">
                <a:solidFill>
                  <a:srgbClr val="2D2D2D"/>
                </a:solidFill>
                <a:latin typeface="Times New Roman" panose="02020603050405020304" pitchFamily="18" charset="0"/>
                <a:ea typeface="Times New Roman" panose="02020603050405020304" pitchFamily="18" charset="0"/>
              </a:rPr>
              <a:t>l</a:t>
            </a:r>
            <a:r>
              <a:rPr lang="en-US" sz="2000" dirty="0">
                <a:solidFill>
                  <a:srgbClr val="2D2D2D"/>
                </a:solidFill>
                <a:latin typeface="Times New Roman" panose="02020603050405020304" pitchFamily="18" charset="0"/>
                <a:ea typeface="Times New Roman" panose="02020603050405020304" pitchFamily="18" charset="0"/>
              </a:rPr>
              <a:t>s</a:t>
            </a:r>
            <a:r>
              <a:rPr lang="en-US" sz="2000" spc="130"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ga</a:t>
            </a:r>
            <a:r>
              <a:rPr lang="en-US" sz="2000" dirty="0">
                <a:solidFill>
                  <a:srgbClr val="2D2D2D"/>
                </a:solidFill>
                <a:latin typeface="Times New Roman" panose="02020603050405020304" pitchFamily="18" charset="0"/>
                <a:ea typeface="Times New Roman" panose="02020603050405020304" pitchFamily="18" charset="0"/>
              </a:rPr>
              <a:t>p </a:t>
            </a:r>
            <a:r>
              <a:rPr lang="en-US" sz="2000" spc="5" dirty="0">
                <a:solidFill>
                  <a:srgbClr val="2D2D2D"/>
                </a:solidFill>
                <a:latin typeface="Times New Roman" panose="02020603050405020304" pitchFamily="18" charset="0"/>
                <a:ea typeface="Times New Roman" panose="02020603050405020304" pitchFamily="18" charset="0"/>
              </a:rPr>
              <a:t>a</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dirty="0">
                <a:solidFill>
                  <a:srgbClr val="1A1A1A"/>
                </a:solidFill>
                <a:latin typeface="Times New Roman" panose="02020603050405020304" pitchFamily="18" charset="0"/>
                <a:ea typeface="Times New Roman" panose="02020603050405020304" pitchFamily="18" charset="0"/>
              </a:rPr>
              <a:t>d </a:t>
            </a:r>
            <a:r>
              <a:rPr lang="en-US" sz="2000" spc="220" dirty="0">
                <a:solidFill>
                  <a:srgbClr val="1A1A1A"/>
                </a:solidFill>
                <a:latin typeface="Times New Roman" panose="02020603050405020304" pitchFamily="18" charset="0"/>
                <a:ea typeface="Times New Roman" panose="02020603050405020304" pitchFamily="18" charset="0"/>
              </a:rPr>
              <a:t> </a:t>
            </a:r>
            <a:r>
              <a:rPr lang="en-US" sz="2000" spc="10" dirty="0">
                <a:solidFill>
                  <a:srgbClr val="1A1A1A"/>
                </a:solidFill>
                <a:latin typeface="Times New Roman" panose="02020603050405020304" pitchFamily="18" charset="0"/>
                <a:ea typeface="Times New Roman" panose="02020603050405020304" pitchFamily="18" charset="0"/>
              </a:rPr>
              <a:t>p</a:t>
            </a:r>
            <a:r>
              <a:rPr lang="en-US" sz="2000" spc="5" dirty="0">
                <a:solidFill>
                  <a:srgbClr val="2D2D2D"/>
                </a:solidFill>
                <a:latin typeface="Times New Roman" panose="02020603050405020304" pitchFamily="18" charset="0"/>
                <a:ea typeface="Times New Roman" panose="02020603050405020304" pitchFamily="18" charset="0"/>
              </a:rPr>
              <a:t>la</a:t>
            </a:r>
            <a:r>
              <a:rPr lang="en-US" sz="2000" dirty="0">
                <a:solidFill>
                  <a:srgbClr val="1A1A1A"/>
                </a:solidFill>
                <a:latin typeface="Times New Roman" panose="02020603050405020304" pitchFamily="18" charset="0"/>
                <a:ea typeface="Times New Roman" panose="02020603050405020304" pitchFamily="18" charset="0"/>
              </a:rPr>
              <a:t>n  </a:t>
            </a:r>
            <a:r>
              <a:rPr lang="en-US" sz="2000" spc="20"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t</a:t>
            </a:r>
            <a:r>
              <a:rPr lang="en-US" sz="2000" spc="5" dirty="0">
                <a:solidFill>
                  <a:srgbClr val="2D2D2D"/>
                </a:solidFill>
                <a:latin typeface="Times New Roman" panose="02020603050405020304" pitchFamily="18" charset="0"/>
                <a:ea typeface="Times New Roman" panose="02020603050405020304" pitchFamily="18" charset="0"/>
              </a:rPr>
              <a:t>ec</a:t>
            </a:r>
            <a:r>
              <a:rPr lang="en-US" sz="2000" dirty="0">
                <a:solidFill>
                  <a:srgbClr val="1A1A1A"/>
                </a:solidFill>
                <a:latin typeface="Times New Roman" panose="02020603050405020304" pitchFamily="18" charset="0"/>
                <a:ea typeface="Times New Roman" panose="02020603050405020304" pitchFamily="18" charset="0"/>
              </a:rPr>
              <a:t>h</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2D2D2D"/>
                </a:solidFill>
                <a:latin typeface="Times New Roman" panose="02020603050405020304" pitchFamily="18" charset="0"/>
                <a:ea typeface="Times New Roman" panose="02020603050405020304" pitchFamily="18" charset="0"/>
              </a:rPr>
              <a:t>ica</a:t>
            </a:r>
            <a:r>
              <a:rPr lang="en-US" sz="2000" dirty="0">
                <a:solidFill>
                  <a:srgbClr val="1A1A1A"/>
                </a:solidFill>
                <a:latin typeface="Times New Roman" panose="02020603050405020304" pitchFamily="18" charset="0"/>
                <a:ea typeface="Times New Roman" panose="02020603050405020304" pitchFamily="18" charset="0"/>
              </a:rPr>
              <a:t>l  </a:t>
            </a:r>
            <a:r>
              <a:rPr lang="en-US" sz="2000" spc="225"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s</a:t>
            </a:r>
            <a:r>
              <a:rPr lang="en-US" sz="2000" spc="10" dirty="0">
                <a:solidFill>
                  <a:srgbClr val="2D2D2D"/>
                </a:solidFill>
                <a:latin typeface="Times New Roman" panose="02020603050405020304" pitchFamily="18" charset="0"/>
                <a:ea typeface="Times New Roman" panose="02020603050405020304" pitchFamily="18" charset="0"/>
              </a:rPr>
              <a:t>k</a:t>
            </a:r>
            <a:r>
              <a:rPr lang="en-US" sz="2000" dirty="0">
                <a:solidFill>
                  <a:srgbClr val="1A1A1A"/>
                </a:solidFill>
                <a:latin typeface="Times New Roman" panose="02020603050405020304" pitchFamily="18" charset="0"/>
                <a:ea typeface="Times New Roman" panose="02020603050405020304" pitchFamily="18" charset="0"/>
              </a:rPr>
              <a:t>il</a:t>
            </a:r>
            <a:r>
              <a:rPr lang="en-US" sz="2000" spc="15" dirty="0">
                <a:solidFill>
                  <a:srgbClr val="1A1A1A"/>
                </a:solidFill>
                <a:latin typeface="Times New Roman" panose="02020603050405020304" pitchFamily="18" charset="0"/>
                <a:ea typeface="Times New Roman" panose="02020603050405020304" pitchFamily="18" charset="0"/>
              </a:rPr>
              <a:t>l</a:t>
            </a:r>
            <a:r>
              <a:rPr lang="en-US" sz="2000" dirty="0">
                <a:solidFill>
                  <a:srgbClr val="2D2D2D"/>
                </a:solidFill>
                <a:latin typeface="Times New Roman" panose="02020603050405020304" pitchFamily="18" charset="0"/>
                <a:ea typeface="Times New Roman" panose="02020603050405020304" pitchFamily="18" charset="0"/>
              </a:rPr>
              <a:t>s </a:t>
            </a:r>
            <a:r>
              <a:rPr lang="en-US" sz="2000" spc="265" dirty="0">
                <a:solidFill>
                  <a:srgbClr val="2D2D2D"/>
                </a:solidFill>
                <a:latin typeface="Times New Roman" panose="02020603050405020304" pitchFamily="18" charset="0"/>
                <a:ea typeface="Times New Roman" panose="02020603050405020304" pitchFamily="18" charset="0"/>
              </a:rPr>
              <a:t> </a:t>
            </a:r>
            <a:r>
              <a:rPr lang="en-US" sz="2000" spc="10" dirty="0">
                <a:solidFill>
                  <a:srgbClr val="1A1A1A"/>
                </a:solidFill>
                <a:latin typeface="Times New Roman" panose="02020603050405020304" pitchFamily="18" charset="0"/>
                <a:ea typeface="Times New Roman" panose="02020603050405020304" pitchFamily="18" charset="0"/>
              </a:rPr>
              <a:t>d</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spc="10" dirty="0">
                <a:solidFill>
                  <a:srgbClr val="2D2D2D"/>
                </a:solidFill>
                <a:latin typeface="Times New Roman" panose="02020603050405020304" pitchFamily="18" charset="0"/>
                <a:ea typeface="Times New Roman" panose="02020603050405020304" pitchFamily="18" charset="0"/>
              </a:rPr>
              <a:t>v</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spc="5" dirty="0">
                <a:solidFill>
                  <a:srgbClr val="1A1A1A"/>
                </a:solidFill>
                <a:latin typeface="Times New Roman" panose="02020603050405020304" pitchFamily="18" charset="0"/>
                <a:ea typeface="Times New Roman" panose="02020603050405020304" pitchFamily="18" charset="0"/>
              </a:rPr>
              <a:t>l</a:t>
            </a:r>
            <a:r>
              <a:rPr lang="en-US" sz="2000" spc="5" dirty="0">
                <a:solidFill>
                  <a:srgbClr val="2D2D2D"/>
                </a:solidFill>
                <a:latin typeface="Times New Roman" panose="02020603050405020304" pitchFamily="18" charset="0"/>
                <a:ea typeface="Times New Roman" panose="02020603050405020304" pitchFamily="18" charset="0"/>
              </a:rPr>
              <a:t>o</a:t>
            </a:r>
            <a:r>
              <a:rPr lang="en-US" sz="2000" spc="10" dirty="0">
                <a:solidFill>
                  <a:srgbClr val="1A1A1A"/>
                </a:solidFill>
                <a:latin typeface="Times New Roman" panose="02020603050405020304" pitchFamily="18" charset="0"/>
                <a:ea typeface="Times New Roman" panose="02020603050405020304" pitchFamily="18" charset="0"/>
              </a:rPr>
              <a:t>pm</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dirty="0">
                <a:solidFill>
                  <a:srgbClr val="1A1A1A"/>
                </a:solidFill>
                <a:latin typeface="Times New Roman" panose="02020603050405020304" pitchFamily="18" charset="0"/>
                <a:ea typeface="Times New Roman" panose="02020603050405020304" pitchFamily="18" charset="0"/>
              </a:rPr>
              <a:t>t.   </a:t>
            </a:r>
            <a:r>
              <a:rPr lang="en-US" sz="2000" spc="15" dirty="0">
                <a:solidFill>
                  <a:srgbClr val="1A1A1A"/>
                </a:solidFill>
                <a:latin typeface="Times New Roman" panose="02020603050405020304" pitchFamily="18" charset="0"/>
                <a:ea typeface="Times New Roman" panose="02020603050405020304" pitchFamily="18" charset="0"/>
              </a:rPr>
              <a:t>R</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spc="10" dirty="0">
                <a:solidFill>
                  <a:srgbClr val="1A1A1A"/>
                </a:solidFill>
                <a:latin typeface="Times New Roman" panose="02020603050405020304" pitchFamily="18" charset="0"/>
                <a:ea typeface="Times New Roman" panose="02020603050405020304" pitchFamily="18" charset="0"/>
              </a:rPr>
              <a:t>qu</a:t>
            </a:r>
            <a:r>
              <a:rPr lang="en-US" sz="2000" dirty="0">
                <a:solidFill>
                  <a:srgbClr val="2D2D2D"/>
                </a:solidFill>
                <a:latin typeface="Times New Roman" panose="02020603050405020304" pitchFamily="18" charset="0"/>
                <a:ea typeface="Times New Roman" panose="02020603050405020304" pitchFamily="18" charset="0"/>
              </a:rPr>
              <a:t>i</a:t>
            </a:r>
            <a:r>
              <a:rPr lang="en-US" sz="2000" spc="10" dirty="0">
                <a:solidFill>
                  <a:srgbClr val="2D2D2D"/>
                </a:solidFill>
                <a:latin typeface="Times New Roman" panose="02020603050405020304" pitchFamily="18" charset="0"/>
                <a:ea typeface="Times New Roman" panose="02020603050405020304" pitchFamily="18" charset="0"/>
              </a:rPr>
              <a:t>r</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dirty="0">
                <a:solidFill>
                  <a:srgbClr val="1A1A1A"/>
                </a:solidFill>
                <a:latin typeface="Times New Roman" panose="02020603050405020304" pitchFamily="18" charset="0"/>
                <a:ea typeface="Times New Roman" panose="02020603050405020304" pitchFamily="18" charset="0"/>
              </a:rPr>
              <a:t>d  </a:t>
            </a:r>
            <a:r>
              <a:rPr lang="en-US" sz="2000" spc="180"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S</a:t>
            </a:r>
            <a:r>
              <a:rPr lang="en-US" sz="2000" spc="10" dirty="0">
                <a:solidFill>
                  <a:srgbClr val="2D2D2D"/>
                </a:solidFill>
                <a:latin typeface="Times New Roman" panose="02020603050405020304" pitchFamily="18" charset="0"/>
                <a:ea typeface="Times New Roman" panose="02020603050405020304" pitchFamily="18" charset="0"/>
              </a:rPr>
              <a:t>k</a:t>
            </a:r>
            <a:r>
              <a:rPr lang="en-US" sz="2000" dirty="0">
                <a:solidFill>
                  <a:srgbClr val="1A1A1A"/>
                </a:solidFill>
                <a:latin typeface="Times New Roman" panose="02020603050405020304" pitchFamily="18" charset="0"/>
                <a:ea typeface="Times New Roman" panose="02020603050405020304" pitchFamily="18" charset="0"/>
              </a:rPr>
              <a:t>il</a:t>
            </a:r>
            <a:r>
              <a:rPr lang="en-US" sz="2000" spc="10" dirty="0">
                <a:solidFill>
                  <a:srgbClr val="1A1A1A"/>
                </a:solidFill>
                <a:latin typeface="Times New Roman" panose="02020603050405020304" pitchFamily="18" charset="0"/>
                <a:ea typeface="Times New Roman" panose="02020603050405020304" pitchFamily="18" charset="0"/>
              </a:rPr>
              <a:t>l</a:t>
            </a:r>
            <a:r>
              <a:rPr lang="en-US" sz="2000" dirty="0">
                <a:solidFill>
                  <a:srgbClr val="424444"/>
                </a:solidFill>
                <a:latin typeface="Times New Roman" panose="02020603050405020304" pitchFamily="18" charset="0"/>
                <a:ea typeface="Times New Roman" panose="02020603050405020304" pitchFamily="18" charset="0"/>
              </a:rPr>
              <a:t>s  </a:t>
            </a:r>
            <a:r>
              <a:rPr lang="en-US" sz="2000" spc="70" dirty="0">
                <a:solidFill>
                  <a:srgbClr val="424444"/>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i</a:t>
            </a:r>
            <a:r>
              <a:rPr lang="en-US" sz="2000" dirty="0">
                <a:solidFill>
                  <a:srgbClr val="2D2D2D"/>
                </a:solidFill>
                <a:latin typeface="Times New Roman" panose="02020603050405020304" pitchFamily="18" charset="0"/>
                <a:ea typeface="Times New Roman" panose="02020603050405020304" pitchFamily="18" charset="0"/>
              </a:rPr>
              <a:t>s </a:t>
            </a:r>
            <a:r>
              <a:rPr lang="en-US" sz="2000" spc="175" dirty="0">
                <a:solidFill>
                  <a:srgbClr val="2D2D2D"/>
                </a:solidFill>
                <a:latin typeface="Times New Roman" panose="02020603050405020304" pitchFamily="18" charset="0"/>
                <a:ea typeface="Times New Roman" panose="02020603050405020304" pitchFamily="18" charset="0"/>
              </a:rPr>
              <a:t> </a:t>
            </a:r>
            <a:r>
              <a:rPr lang="en-US" sz="2000" dirty="0">
                <a:solidFill>
                  <a:srgbClr val="2D2D2D"/>
                </a:solidFill>
                <a:latin typeface="Times New Roman" panose="02020603050405020304" pitchFamily="18" charset="0"/>
                <a:ea typeface="Times New Roman" panose="02020603050405020304" pitchFamily="18" charset="0"/>
              </a:rPr>
              <a:t>a </a:t>
            </a:r>
            <a:r>
              <a:rPr lang="en-US" sz="2000" spc="20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v</a:t>
            </a:r>
            <a:r>
              <a:rPr lang="en-US" sz="2000" spc="5" dirty="0">
                <a:solidFill>
                  <a:srgbClr val="1A1A1A"/>
                </a:solidFill>
                <a:latin typeface="Times New Roman" panose="02020603050405020304" pitchFamily="18" charset="0"/>
                <a:ea typeface="Times New Roman" panose="02020603050405020304" pitchFamily="18" charset="0"/>
              </a:rPr>
              <a:t>it</a:t>
            </a:r>
            <a:r>
              <a:rPr lang="en-US" sz="2000" spc="5" dirty="0">
                <a:solidFill>
                  <a:srgbClr val="2D2D2D"/>
                </a:solidFill>
                <a:latin typeface="Times New Roman" panose="02020603050405020304" pitchFamily="18" charset="0"/>
                <a:ea typeface="Times New Roman" panose="02020603050405020304" pitchFamily="18" charset="0"/>
              </a:rPr>
              <a:t>a</a:t>
            </a:r>
            <a:r>
              <a:rPr lang="en-US" sz="2000" dirty="0">
                <a:solidFill>
                  <a:srgbClr val="1A1A1A"/>
                </a:solidFill>
                <a:latin typeface="Times New Roman" panose="02020603050405020304" pitchFamily="18" charset="0"/>
                <a:ea typeface="Times New Roman" panose="02020603050405020304" pitchFamily="18" charset="0"/>
              </a:rPr>
              <a:t>l </a:t>
            </a:r>
            <a:r>
              <a:rPr lang="en-US" sz="2000" spc="235" dirty="0">
                <a:solidFill>
                  <a:srgbClr val="1A1A1A"/>
                </a:solidFill>
                <a:latin typeface="Times New Roman" panose="02020603050405020304" pitchFamily="18" charset="0"/>
                <a:ea typeface="Times New Roman" panose="02020603050405020304" pitchFamily="18" charset="0"/>
              </a:rPr>
              <a:t> </a:t>
            </a:r>
            <a:r>
              <a:rPr lang="en-US" sz="2000" spc="10" dirty="0">
                <a:solidFill>
                  <a:srgbClr val="1A1A1A"/>
                </a:solidFill>
                <a:latin typeface="Times New Roman" panose="02020603050405020304" pitchFamily="18" charset="0"/>
                <a:ea typeface="Times New Roman" panose="02020603050405020304" pitchFamily="18" charset="0"/>
              </a:rPr>
              <a:t>p</a:t>
            </a:r>
            <a:r>
              <a:rPr lang="en-US" sz="2000" spc="5" dirty="0">
                <a:solidFill>
                  <a:srgbClr val="2D2D2D"/>
                </a:solidFill>
                <a:latin typeface="Times New Roman" panose="02020603050405020304" pitchFamily="18" charset="0"/>
                <a:ea typeface="Times New Roman" panose="02020603050405020304" pitchFamily="18" charset="0"/>
              </a:rPr>
              <a:t>a</a:t>
            </a:r>
            <a:r>
              <a:rPr lang="en-US" sz="2000" spc="5" dirty="0">
                <a:solidFill>
                  <a:srgbClr val="1A1A1A"/>
                </a:solidFill>
                <a:latin typeface="Times New Roman" panose="02020603050405020304" pitchFamily="18" charset="0"/>
                <a:ea typeface="Times New Roman" panose="02020603050405020304" pitchFamily="18" charset="0"/>
              </a:rPr>
              <a:t>r</a:t>
            </a:r>
            <a:r>
              <a:rPr lang="en-US" sz="2000" dirty="0">
                <a:solidFill>
                  <a:srgbClr val="2D2D2D"/>
                </a:solidFill>
                <a:latin typeface="Times New Roman" panose="02020603050405020304" pitchFamily="18" charset="0"/>
                <a:ea typeface="Times New Roman" panose="02020603050405020304" pitchFamily="18" charset="0"/>
              </a:rPr>
              <a:t>t  </a:t>
            </a:r>
            <a:r>
              <a:rPr lang="en-US" sz="2000" spc="3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o</a:t>
            </a:r>
            <a:r>
              <a:rPr lang="en-US" sz="2000" dirty="0">
                <a:solidFill>
                  <a:srgbClr val="2D2D2D"/>
                </a:solidFill>
                <a:latin typeface="Times New Roman" panose="02020603050405020304" pitchFamily="18" charset="0"/>
                <a:ea typeface="Times New Roman" panose="02020603050405020304" pitchFamily="18" charset="0"/>
              </a:rPr>
              <a:t>f </a:t>
            </a:r>
            <a:r>
              <a:rPr lang="en-US" sz="2000" spc="55" dirty="0">
                <a:solidFill>
                  <a:srgbClr val="2D2D2D"/>
                </a:solidFill>
                <a:latin typeface="Times New Roman" panose="02020603050405020304" pitchFamily="18" charset="0"/>
                <a:ea typeface="Times New Roman" panose="02020603050405020304" pitchFamily="18" charset="0"/>
              </a:rPr>
              <a:t> </a:t>
            </a:r>
            <a:r>
              <a:rPr lang="en-US" sz="2000" spc="15" dirty="0">
                <a:solidFill>
                  <a:srgbClr val="2D2D2D"/>
                </a:solidFill>
                <a:latin typeface="Times New Roman" panose="02020603050405020304" pitchFamily="18" charset="0"/>
                <a:ea typeface="Times New Roman" panose="02020603050405020304" pitchFamily="18" charset="0"/>
              </a:rPr>
              <a:t>U</a:t>
            </a:r>
            <a:r>
              <a:rPr lang="en-US" sz="2000" dirty="0">
                <a:solidFill>
                  <a:srgbClr val="1A1A1A"/>
                </a:solidFill>
                <a:latin typeface="Times New Roman" panose="02020603050405020304" pitchFamily="18" charset="0"/>
                <a:ea typeface="Times New Roman" panose="02020603050405020304" pitchFamily="18" charset="0"/>
              </a:rPr>
              <a:t>n</a:t>
            </a:r>
            <a:r>
              <a:rPr lang="en-US" sz="2000" spc="15" dirty="0">
                <a:solidFill>
                  <a:srgbClr val="1A1A1A"/>
                </a:solidFill>
                <a:latin typeface="Times New Roman" panose="02020603050405020304" pitchFamily="18" charset="0"/>
                <a:ea typeface="Times New Roman" panose="02020603050405020304" pitchFamily="18" charset="0"/>
              </a:rPr>
              <a:t>i</a:t>
            </a:r>
            <a:r>
              <a:rPr lang="en-US" sz="2000" dirty="0">
                <a:solidFill>
                  <a:srgbClr val="2D2D2D"/>
                </a:solidFill>
                <a:latin typeface="Times New Roman" panose="02020603050405020304" pitchFamily="18" charset="0"/>
                <a:ea typeface="Times New Roman" panose="02020603050405020304" pitchFamily="18" charset="0"/>
              </a:rPr>
              <a:t>t  </a:t>
            </a:r>
            <a:r>
              <a:rPr lang="en-US" sz="2000" spc="20" dirty="0">
                <a:solidFill>
                  <a:srgbClr val="2D2D2D"/>
                </a:solidFill>
                <a:latin typeface="Times New Roman" panose="02020603050405020304" pitchFamily="18" charset="0"/>
                <a:ea typeface="Times New Roman" panose="02020603050405020304" pitchFamily="18" charset="0"/>
              </a:rPr>
              <a:t> </a:t>
            </a:r>
            <a:r>
              <a:rPr lang="en-US" sz="2000" spc="10" dirty="0">
                <a:solidFill>
                  <a:srgbClr val="2D2D2D"/>
                </a:solidFill>
                <a:latin typeface="Times New Roman" panose="02020603050405020304" pitchFamily="18" charset="0"/>
                <a:ea typeface="Times New Roman" panose="02020603050405020304" pitchFamily="18" charset="0"/>
              </a:rPr>
              <a:t>o</a:t>
            </a:r>
            <a:r>
              <a:rPr lang="en-US" sz="2000" dirty="0">
                <a:solidFill>
                  <a:srgbClr val="2D2D2D"/>
                </a:solidFill>
                <a:latin typeface="Times New Roman" panose="02020603050405020304" pitchFamily="18" charset="0"/>
                <a:ea typeface="Times New Roman" panose="02020603050405020304" pitchFamily="18" charset="0"/>
              </a:rPr>
              <a:t>f </a:t>
            </a:r>
            <a:r>
              <a:rPr lang="en-US" sz="2000" spc="10" dirty="0">
                <a:solidFill>
                  <a:srgbClr val="1A1A1A"/>
                </a:solidFill>
                <a:latin typeface="Times New Roman" panose="02020603050405020304" pitchFamily="18" charset="0"/>
                <a:ea typeface="Times New Roman" panose="02020603050405020304" pitchFamily="18" charset="0"/>
              </a:rPr>
              <a:t>C</a:t>
            </a:r>
            <a:r>
              <a:rPr lang="en-US" sz="2000" spc="5" dirty="0">
                <a:solidFill>
                  <a:srgbClr val="2D2D2D"/>
                </a:solidFill>
                <a:latin typeface="Times New Roman" panose="02020603050405020304" pitchFamily="18" charset="0"/>
                <a:ea typeface="Times New Roman" panose="02020603050405020304" pitchFamily="18" charset="0"/>
              </a:rPr>
              <a:t>o</a:t>
            </a:r>
            <a:r>
              <a:rPr lang="en-US" sz="2000" spc="15" dirty="0">
                <a:solidFill>
                  <a:srgbClr val="2D2D2D"/>
                </a:solidFill>
                <a:latin typeface="Times New Roman" panose="02020603050405020304" pitchFamily="18" charset="0"/>
                <a:ea typeface="Times New Roman" panose="02020603050405020304" pitchFamily="18" charset="0"/>
              </a:rPr>
              <a:t>m</a:t>
            </a:r>
            <a:r>
              <a:rPr lang="en-US" sz="2000" spc="10" dirty="0">
                <a:solidFill>
                  <a:srgbClr val="1A1A1A"/>
                </a:solidFill>
                <a:latin typeface="Times New Roman" panose="02020603050405020304" pitchFamily="18" charset="0"/>
                <a:ea typeface="Times New Roman" panose="02020603050405020304" pitchFamily="18" charset="0"/>
              </a:rPr>
              <a:t>p</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spc="5" dirty="0">
                <a:solidFill>
                  <a:srgbClr val="1A1A1A"/>
                </a:solidFill>
                <a:latin typeface="Times New Roman" panose="02020603050405020304" pitchFamily="18" charset="0"/>
                <a:ea typeface="Times New Roman" panose="02020603050405020304" pitchFamily="18" charset="0"/>
              </a:rPr>
              <a:t>t</a:t>
            </a:r>
            <a:r>
              <a:rPr lang="en-US" sz="2000" spc="5" dirty="0">
                <a:solidFill>
                  <a:srgbClr val="2D2D2D"/>
                </a:solidFill>
                <a:latin typeface="Times New Roman" panose="02020603050405020304" pitchFamily="18" charset="0"/>
                <a:ea typeface="Times New Roman" panose="02020603050405020304" pitchFamily="18" charset="0"/>
              </a:rPr>
              <a:t>e</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2D2D2D"/>
                </a:solidFill>
                <a:latin typeface="Times New Roman" panose="02020603050405020304" pitchFamily="18" charset="0"/>
                <a:ea typeface="Times New Roman" panose="02020603050405020304" pitchFamily="18" charset="0"/>
              </a:rPr>
              <a:t>c</a:t>
            </a:r>
            <a:r>
              <a:rPr lang="en-US" sz="2000" dirty="0">
                <a:solidFill>
                  <a:srgbClr val="2D2D2D"/>
                </a:solidFill>
                <a:latin typeface="Times New Roman" panose="02020603050405020304" pitchFamily="18" charset="0"/>
                <a:ea typeface="Times New Roman" panose="02020603050405020304" pitchFamily="18" charset="0"/>
              </a:rPr>
              <a:t>y  </a:t>
            </a:r>
            <a:r>
              <a:rPr lang="en-US" sz="2000" spc="5" dirty="0">
                <a:solidFill>
                  <a:srgbClr val="2D2D2D"/>
                </a:solidFill>
                <a:latin typeface="Times New Roman" panose="02020603050405020304" pitchFamily="18" charset="0"/>
                <a:ea typeface="Times New Roman" panose="02020603050405020304" pitchFamily="18" charset="0"/>
              </a:rPr>
              <a:t> (</a:t>
            </a:r>
            <a:r>
              <a:rPr lang="en-US" sz="2000" spc="15" dirty="0" err="1">
                <a:solidFill>
                  <a:srgbClr val="2D2D2D"/>
                </a:solidFill>
                <a:latin typeface="Times New Roman" panose="02020603050405020304" pitchFamily="18" charset="0"/>
                <a:ea typeface="Times New Roman" panose="02020603050405020304" pitchFamily="18" charset="0"/>
              </a:rPr>
              <a:t>U</a:t>
            </a:r>
            <a:r>
              <a:rPr lang="en-US" sz="2000" spc="5" dirty="0" err="1">
                <a:solidFill>
                  <a:srgbClr val="2D2D2D"/>
                </a:solidFill>
                <a:latin typeface="Times New Roman" panose="02020603050405020304" pitchFamily="18" charset="0"/>
                <a:ea typeface="Times New Roman" panose="02020603050405020304" pitchFamily="18" charset="0"/>
              </a:rPr>
              <a:t>o</a:t>
            </a:r>
            <a:r>
              <a:rPr lang="en-US" sz="2000" spc="10" dirty="0" err="1">
                <a:solidFill>
                  <a:srgbClr val="1A1A1A"/>
                </a:solidFill>
                <a:latin typeface="Times New Roman" panose="02020603050405020304" pitchFamily="18" charset="0"/>
                <a:ea typeface="Times New Roman" panose="02020603050405020304" pitchFamily="18" charset="0"/>
              </a:rPr>
              <a:t>C</a:t>
            </a:r>
            <a:r>
              <a:rPr lang="en-US" sz="2000" dirty="0">
                <a:solidFill>
                  <a:srgbClr val="2D2D2D"/>
                </a:solidFill>
                <a:latin typeface="Times New Roman" panose="02020603050405020304" pitchFamily="18" charset="0"/>
                <a:ea typeface="Times New Roman" panose="02020603050405020304" pitchFamily="18" charset="0"/>
              </a:rPr>
              <a:t>) </a:t>
            </a:r>
            <a:r>
              <a:rPr lang="en-US" sz="2000" spc="110" dirty="0">
                <a:solidFill>
                  <a:srgbClr val="2D2D2D"/>
                </a:solidFill>
                <a:latin typeface="Times New Roman" panose="02020603050405020304" pitchFamily="18" charset="0"/>
                <a:ea typeface="Times New Roman" panose="02020603050405020304" pitchFamily="18" charset="0"/>
              </a:rPr>
              <a:t> </a:t>
            </a:r>
            <a:r>
              <a:rPr lang="en-US" sz="2000" dirty="0">
                <a:solidFill>
                  <a:srgbClr val="2D2D2D"/>
                </a:solidFill>
                <a:latin typeface="Times New Roman" panose="02020603050405020304" pitchFamily="18" charset="0"/>
                <a:ea typeface="Times New Roman" panose="02020603050405020304" pitchFamily="18" charset="0"/>
              </a:rPr>
              <a:t>f</a:t>
            </a:r>
            <a:r>
              <a:rPr lang="en-US" sz="2000" spc="10" dirty="0">
                <a:solidFill>
                  <a:srgbClr val="2D2D2D"/>
                </a:solidFill>
                <a:latin typeface="Times New Roman" panose="02020603050405020304" pitchFamily="18" charset="0"/>
                <a:ea typeface="Times New Roman" panose="02020603050405020304" pitchFamily="18" charset="0"/>
              </a:rPr>
              <a:t>r</a:t>
            </a:r>
            <a:r>
              <a:rPr lang="en-US" sz="2000" spc="5" dirty="0">
                <a:solidFill>
                  <a:srgbClr val="2D2D2D"/>
                </a:solidFill>
                <a:latin typeface="Times New Roman" panose="02020603050405020304" pitchFamily="18" charset="0"/>
                <a:ea typeface="Times New Roman" panose="02020603050405020304" pitchFamily="18" charset="0"/>
              </a:rPr>
              <a:t>o</a:t>
            </a:r>
            <a:r>
              <a:rPr lang="en-US" sz="2000" dirty="0">
                <a:solidFill>
                  <a:srgbClr val="1A1A1A"/>
                </a:solidFill>
                <a:latin typeface="Times New Roman" panose="02020603050405020304" pitchFamily="18" charset="0"/>
                <a:ea typeface="Times New Roman" panose="02020603050405020304" pitchFamily="18" charset="0"/>
              </a:rPr>
              <a:t>m </a:t>
            </a:r>
            <a:r>
              <a:rPr lang="en-US" sz="2000" spc="10" dirty="0">
                <a:solidFill>
                  <a:srgbClr val="1A1A1A"/>
                </a:solidFill>
                <a:latin typeface="Times New Roman" panose="02020603050405020304" pitchFamily="18" charset="0"/>
                <a:ea typeface="Times New Roman" panose="02020603050405020304" pitchFamily="18" charset="0"/>
              </a:rPr>
              <a:t> </a:t>
            </a:r>
            <a:r>
              <a:rPr lang="en-US" sz="2000" spc="15" dirty="0">
                <a:solidFill>
                  <a:srgbClr val="2D2D2D"/>
                </a:solidFill>
                <a:latin typeface="Times New Roman" panose="02020603050405020304" pitchFamily="18" charset="0"/>
                <a:ea typeface="Times New Roman" panose="02020603050405020304" pitchFamily="18" charset="0"/>
              </a:rPr>
              <a:t>w</a:t>
            </a:r>
            <a:r>
              <a:rPr lang="en-US" sz="2000" spc="10" dirty="0">
                <a:solidFill>
                  <a:srgbClr val="1A1A1A"/>
                </a:solidFill>
                <a:latin typeface="Times New Roman" panose="02020603050405020304" pitchFamily="18" charset="0"/>
                <a:ea typeface="Times New Roman" panose="02020603050405020304" pitchFamily="18" charset="0"/>
              </a:rPr>
              <a:t>h</a:t>
            </a:r>
            <a:r>
              <a:rPr lang="en-US" sz="2000" spc="5" dirty="0">
                <a:solidFill>
                  <a:srgbClr val="2D2D2D"/>
                </a:solidFill>
                <a:latin typeface="Times New Roman" panose="02020603050405020304" pitchFamily="18" charset="0"/>
                <a:ea typeface="Times New Roman" panose="02020603050405020304" pitchFamily="18" charset="0"/>
              </a:rPr>
              <a:t>er</a:t>
            </a:r>
            <a:r>
              <a:rPr lang="en-US" sz="2000" dirty="0">
                <a:solidFill>
                  <a:srgbClr val="2D2D2D"/>
                </a:solidFill>
                <a:latin typeface="Times New Roman" panose="02020603050405020304" pitchFamily="18" charset="0"/>
                <a:ea typeface="Times New Roman" panose="02020603050405020304" pitchFamily="18" charset="0"/>
              </a:rPr>
              <a:t>e </a:t>
            </a:r>
            <a:r>
              <a:rPr lang="en-US" sz="2000" spc="90" dirty="0">
                <a:solidFill>
                  <a:srgbClr val="2D2D2D"/>
                </a:solidFill>
                <a:latin typeface="Times New Roman" panose="02020603050405020304" pitchFamily="18" charset="0"/>
                <a:ea typeface="Times New Roman" panose="02020603050405020304" pitchFamily="18" charset="0"/>
              </a:rPr>
              <a:t> </a:t>
            </a:r>
            <a:r>
              <a:rPr lang="en-US" sz="2000" spc="15" dirty="0">
                <a:solidFill>
                  <a:srgbClr val="2D2D2D"/>
                </a:solidFill>
                <a:latin typeface="Times New Roman" panose="02020603050405020304" pitchFamily="18" charset="0"/>
                <a:ea typeface="Times New Roman" panose="02020603050405020304" pitchFamily="18" charset="0"/>
              </a:rPr>
              <a:t>w</a:t>
            </a:r>
            <a:r>
              <a:rPr lang="en-US" sz="2000" dirty="0">
                <a:solidFill>
                  <a:srgbClr val="2D2D2D"/>
                </a:solidFill>
                <a:latin typeface="Times New Roman" panose="02020603050405020304" pitchFamily="18" charset="0"/>
                <a:ea typeface="Times New Roman" panose="02020603050405020304" pitchFamily="18" charset="0"/>
              </a:rPr>
              <a:t>e</a:t>
            </a:r>
            <a:r>
              <a:rPr lang="en-US" sz="2000" spc="230"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ca</a:t>
            </a:r>
            <a:r>
              <a:rPr lang="en-US" sz="2000" dirty="0">
                <a:solidFill>
                  <a:srgbClr val="1A1A1A"/>
                </a:solidFill>
                <a:latin typeface="Times New Roman" panose="02020603050405020304" pitchFamily="18" charset="0"/>
                <a:ea typeface="Times New Roman" panose="02020603050405020304" pitchFamily="18" charset="0"/>
              </a:rPr>
              <a:t>n</a:t>
            </a:r>
            <a:r>
              <a:rPr lang="en-US" sz="2000" spc="250" dirty="0">
                <a:solidFill>
                  <a:srgbClr val="1A1A1A"/>
                </a:solidFill>
                <a:latin typeface="Times New Roman" panose="02020603050405020304" pitchFamily="18" charset="0"/>
                <a:ea typeface="Times New Roman" panose="02020603050405020304" pitchFamily="18" charset="0"/>
              </a:rPr>
              <a:t> </a:t>
            </a:r>
            <a:r>
              <a:rPr lang="en-US" sz="2000" dirty="0">
                <a:solidFill>
                  <a:srgbClr val="2D2D2D"/>
                </a:solidFill>
                <a:latin typeface="Times New Roman" panose="02020603050405020304" pitchFamily="18" charset="0"/>
                <a:ea typeface="Times New Roman" panose="02020603050405020304" pitchFamily="18" charset="0"/>
              </a:rPr>
              <a:t>f</a:t>
            </a:r>
            <a:r>
              <a:rPr lang="en-US" sz="2000" spc="10" dirty="0">
                <a:solidFill>
                  <a:srgbClr val="2D2D2D"/>
                </a:solidFill>
                <a:latin typeface="Times New Roman" panose="02020603050405020304" pitchFamily="18" charset="0"/>
                <a:ea typeface="Times New Roman" panose="02020603050405020304" pitchFamily="18" charset="0"/>
              </a:rPr>
              <a:t>i</a:t>
            </a:r>
            <a:r>
              <a:rPr lang="en-US" sz="2000" spc="10" dirty="0">
                <a:solidFill>
                  <a:srgbClr val="1A1A1A"/>
                </a:solidFill>
                <a:latin typeface="Times New Roman" panose="02020603050405020304" pitchFamily="18" charset="0"/>
                <a:ea typeface="Times New Roman" panose="02020603050405020304" pitchFamily="18" charset="0"/>
              </a:rPr>
              <a:t>n</a:t>
            </a:r>
            <a:r>
              <a:rPr lang="en-US" sz="2000" dirty="0">
                <a:solidFill>
                  <a:srgbClr val="1A1A1A"/>
                </a:solidFill>
                <a:latin typeface="Times New Roman" panose="02020603050405020304" pitchFamily="18" charset="0"/>
                <a:ea typeface="Times New Roman" panose="02020603050405020304" pitchFamily="18" charset="0"/>
              </a:rPr>
              <a:t>d</a:t>
            </a:r>
            <a:r>
              <a:rPr lang="en-US" sz="2000" spc="265" dirty="0">
                <a:solidFill>
                  <a:srgbClr val="1A1A1A"/>
                </a:solidFill>
                <a:latin typeface="Times New Roman" panose="02020603050405020304" pitchFamily="18" charset="0"/>
                <a:ea typeface="Times New Roman" panose="02020603050405020304" pitchFamily="18" charset="0"/>
              </a:rPr>
              <a:t> </a:t>
            </a:r>
            <a:r>
              <a:rPr lang="en-US" sz="2000" spc="10" dirty="0">
                <a:solidFill>
                  <a:srgbClr val="2D2D2D"/>
                </a:solidFill>
                <a:latin typeface="Times New Roman" panose="02020603050405020304" pitchFamily="18" charset="0"/>
                <a:ea typeface="Times New Roman" panose="02020603050405020304" pitchFamily="18" charset="0"/>
              </a:rPr>
              <a:t>o</a:t>
            </a:r>
            <a:r>
              <a:rPr lang="en-US" sz="2000" spc="10" dirty="0">
                <a:solidFill>
                  <a:srgbClr val="1A1A1A"/>
                </a:solidFill>
                <a:latin typeface="Times New Roman" panose="02020603050405020304" pitchFamily="18" charset="0"/>
                <a:ea typeface="Times New Roman" panose="02020603050405020304" pitchFamily="18" charset="0"/>
              </a:rPr>
              <a:t>u</a:t>
            </a:r>
            <a:r>
              <a:rPr lang="en-US" sz="2000" dirty="0">
                <a:solidFill>
                  <a:srgbClr val="1A1A1A"/>
                </a:solidFill>
                <a:latin typeface="Times New Roman" panose="02020603050405020304" pitchFamily="18" charset="0"/>
                <a:ea typeface="Times New Roman" panose="02020603050405020304" pitchFamily="18" charset="0"/>
              </a:rPr>
              <a:t>t</a:t>
            </a:r>
            <a:r>
              <a:rPr lang="en-US" sz="2000" spc="270" dirty="0">
                <a:solidFill>
                  <a:srgbClr val="1A1A1A"/>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t</a:t>
            </a:r>
            <a:r>
              <a:rPr lang="en-US" sz="2000" spc="10" dirty="0">
                <a:solidFill>
                  <a:srgbClr val="1A1A1A"/>
                </a:solidFill>
                <a:latin typeface="Times New Roman" panose="02020603050405020304" pitchFamily="18" charset="0"/>
                <a:ea typeface="Times New Roman" panose="02020603050405020304" pitchFamily="18" charset="0"/>
              </a:rPr>
              <a:t>h</a:t>
            </a:r>
            <a:r>
              <a:rPr lang="en-US" sz="2000" dirty="0">
                <a:solidFill>
                  <a:srgbClr val="2D2D2D"/>
                </a:solidFill>
                <a:latin typeface="Times New Roman" panose="02020603050405020304" pitchFamily="18" charset="0"/>
                <a:ea typeface="Times New Roman" panose="02020603050405020304" pitchFamily="18" charset="0"/>
              </a:rPr>
              <a:t>e</a:t>
            </a:r>
            <a:r>
              <a:rPr lang="en-US" sz="2000" spc="26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2D2D2D"/>
                </a:solidFill>
                <a:latin typeface="Times New Roman" panose="02020603050405020304" pitchFamily="18" charset="0"/>
                <a:ea typeface="Times New Roman" panose="02020603050405020304" pitchFamily="18" charset="0"/>
              </a:rPr>
              <a:t>s</a:t>
            </a:r>
            <a:r>
              <a:rPr lang="en-US" sz="2000" dirty="0">
                <a:solidFill>
                  <a:srgbClr val="1A1A1A"/>
                </a:solidFill>
                <a:latin typeface="Times New Roman" panose="02020603050405020304" pitchFamily="18" charset="0"/>
                <a:ea typeface="Times New Roman" panose="02020603050405020304" pitchFamily="18" charset="0"/>
              </a:rPr>
              <a:t>ki</a:t>
            </a:r>
            <a:r>
              <a:rPr lang="en-US" sz="2000" spc="20" dirty="0">
                <a:solidFill>
                  <a:srgbClr val="1A1A1A"/>
                </a:solidFill>
                <a:latin typeface="Times New Roman" panose="02020603050405020304" pitchFamily="18" charset="0"/>
                <a:ea typeface="Times New Roman" panose="02020603050405020304" pitchFamily="18" charset="0"/>
              </a:rPr>
              <a:t>l</a:t>
            </a:r>
            <a:r>
              <a:rPr lang="en-US" sz="2000" spc="5" dirty="0">
                <a:solidFill>
                  <a:srgbClr val="1A1A1A"/>
                </a:solidFill>
                <a:latin typeface="Times New Roman" panose="02020603050405020304" pitchFamily="18" charset="0"/>
                <a:ea typeface="Times New Roman" panose="02020603050405020304" pitchFamily="18" charset="0"/>
              </a:rPr>
              <a:t>l</a:t>
            </a:r>
            <a:r>
              <a:rPr lang="en-US" sz="2000" dirty="0">
                <a:solidFill>
                  <a:srgbClr val="2D2D2D"/>
                </a:solidFill>
                <a:latin typeface="Times New Roman" panose="02020603050405020304" pitchFamily="18" charset="0"/>
                <a:ea typeface="Times New Roman" panose="02020603050405020304" pitchFamily="18" charset="0"/>
              </a:rPr>
              <a:t>s </a:t>
            </a:r>
            <a:r>
              <a:rPr lang="en-US" sz="2000" spc="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n</a:t>
            </a:r>
            <a:r>
              <a:rPr lang="en-US" sz="2000" spc="5" dirty="0">
                <a:solidFill>
                  <a:srgbClr val="2D2D2D"/>
                </a:solidFill>
                <a:latin typeface="Times New Roman" panose="02020603050405020304" pitchFamily="18" charset="0"/>
                <a:ea typeface="Times New Roman" panose="02020603050405020304" pitchFamily="18" charset="0"/>
              </a:rPr>
              <a:t>ecess</a:t>
            </a:r>
            <a:r>
              <a:rPr lang="en-US" sz="2000" dirty="0">
                <a:solidFill>
                  <a:srgbClr val="2D2D2D"/>
                </a:solidFill>
                <a:latin typeface="Times New Roman" panose="02020603050405020304" pitchFamily="18" charset="0"/>
                <a:ea typeface="Times New Roman" panose="02020603050405020304" pitchFamily="18" charset="0"/>
              </a:rPr>
              <a:t>a</a:t>
            </a:r>
            <a:r>
              <a:rPr lang="en-US" sz="2000" spc="15" dirty="0">
                <a:solidFill>
                  <a:srgbClr val="2D2D2D"/>
                </a:solidFill>
                <a:latin typeface="Times New Roman" panose="02020603050405020304" pitchFamily="18" charset="0"/>
                <a:ea typeface="Times New Roman" panose="02020603050405020304" pitchFamily="18" charset="0"/>
              </a:rPr>
              <a:t>r</a:t>
            </a:r>
            <a:r>
              <a:rPr lang="en-US" sz="2000" dirty="0">
                <a:solidFill>
                  <a:srgbClr val="2D2D2D"/>
                </a:solidFill>
                <a:latin typeface="Times New Roman" panose="02020603050405020304" pitchFamily="18" charset="0"/>
                <a:ea typeface="Times New Roman" panose="02020603050405020304" pitchFamily="18" charset="0"/>
              </a:rPr>
              <a:t>y </a:t>
            </a:r>
            <a:r>
              <a:rPr lang="en-US" sz="2000" spc="185" dirty="0">
                <a:solidFill>
                  <a:srgbClr val="2D2D2D"/>
                </a:solidFill>
                <a:latin typeface="Times New Roman" panose="02020603050405020304" pitchFamily="18" charset="0"/>
                <a:ea typeface="Times New Roman" panose="02020603050405020304" pitchFamily="18" charset="0"/>
              </a:rPr>
              <a:t> </a:t>
            </a:r>
            <a:r>
              <a:rPr lang="en-US" sz="2000" dirty="0">
                <a:solidFill>
                  <a:srgbClr val="2D2D2D"/>
                </a:solidFill>
                <a:latin typeface="Times New Roman" panose="02020603050405020304" pitchFamily="18" charset="0"/>
                <a:ea typeface="Times New Roman" panose="02020603050405020304" pitchFamily="18" charset="0"/>
              </a:rPr>
              <a:t>f</a:t>
            </a:r>
            <a:r>
              <a:rPr lang="en-US" sz="2000" spc="10" dirty="0">
                <a:solidFill>
                  <a:srgbClr val="2D2D2D"/>
                </a:solidFill>
                <a:latin typeface="Times New Roman" panose="02020603050405020304" pitchFamily="18" charset="0"/>
                <a:ea typeface="Times New Roman" panose="02020603050405020304" pitchFamily="18" charset="0"/>
              </a:rPr>
              <a:t>o</a:t>
            </a:r>
            <a:r>
              <a:rPr lang="en-US" sz="2000" dirty="0">
                <a:solidFill>
                  <a:srgbClr val="2D2D2D"/>
                </a:solidFill>
                <a:latin typeface="Times New Roman" panose="02020603050405020304" pitchFamily="18" charset="0"/>
                <a:ea typeface="Times New Roman" panose="02020603050405020304" pitchFamily="18" charset="0"/>
              </a:rPr>
              <a:t>r </a:t>
            </a:r>
            <a:r>
              <a:rPr lang="en-US" sz="2000" spc="30"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th</a:t>
            </a:r>
            <a:r>
              <a:rPr lang="en-US" sz="2000" spc="5" dirty="0">
                <a:solidFill>
                  <a:srgbClr val="2D2D2D"/>
                </a:solidFill>
                <a:latin typeface="Times New Roman" panose="02020603050405020304" pitchFamily="18" charset="0"/>
                <a:ea typeface="Times New Roman" panose="02020603050405020304" pitchFamily="18" charset="0"/>
              </a:rPr>
              <a:t>a</a:t>
            </a:r>
            <a:r>
              <a:rPr lang="en-US" sz="2000" dirty="0">
                <a:solidFill>
                  <a:srgbClr val="2D2D2D"/>
                </a:solidFill>
                <a:latin typeface="Times New Roman" panose="02020603050405020304" pitchFamily="18" charset="0"/>
                <a:ea typeface="Times New Roman" panose="02020603050405020304" pitchFamily="18" charset="0"/>
              </a:rPr>
              <a:t>t</a:t>
            </a:r>
            <a:r>
              <a:rPr lang="en-US" sz="2000" spc="245" dirty="0">
                <a:solidFill>
                  <a:srgbClr val="2D2D2D"/>
                </a:solidFill>
                <a:latin typeface="Times New Roman" panose="02020603050405020304" pitchFamily="18" charset="0"/>
                <a:ea typeface="Times New Roman" panose="02020603050405020304" pitchFamily="18" charset="0"/>
              </a:rPr>
              <a:t> </a:t>
            </a:r>
            <a:r>
              <a:rPr lang="en-US" sz="2000" spc="5" dirty="0">
                <a:solidFill>
                  <a:srgbClr val="1A1A1A"/>
                </a:solidFill>
                <a:latin typeface="Times New Roman" panose="02020603050405020304" pitchFamily="18" charset="0"/>
                <a:ea typeface="Times New Roman" panose="02020603050405020304" pitchFamily="18" charset="0"/>
              </a:rPr>
              <a:t>p</a:t>
            </a:r>
            <a:r>
              <a:rPr lang="en-US" sz="2000" dirty="0">
                <a:solidFill>
                  <a:srgbClr val="2D2D2D"/>
                </a:solidFill>
                <a:latin typeface="Times New Roman" panose="02020603050405020304" pitchFamily="18" charset="0"/>
                <a:ea typeface="Times New Roman" panose="02020603050405020304" pitchFamily="18" charset="0"/>
              </a:rPr>
              <a:t>ar</a:t>
            </a:r>
            <a:r>
              <a:rPr lang="en-US" sz="2000" spc="20" dirty="0">
                <a:solidFill>
                  <a:srgbClr val="2D2D2D"/>
                </a:solidFill>
                <a:latin typeface="Times New Roman" panose="02020603050405020304" pitchFamily="18" charset="0"/>
                <a:ea typeface="Times New Roman" panose="02020603050405020304" pitchFamily="18" charset="0"/>
              </a:rPr>
              <a:t>t</a:t>
            </a:r>
            <a:r>
              <a:rPr lang="en-US" sz="2000" spc="5" dirty="0">
                <a:solidFill>
                  <a:srgbClr val="2D2D2D"/>
                </a:solidFill>
                <a:latin typeface="Times New Roman" panose="02020603050405020304" pitchFamily="18" charset="0"/>
                <a:ea typeface="Times New Roman" panose="02020603050405020304" pitchFamily="18" charset="0"/>
              </a:rPr>
              <a:t>ic</a:t>
            </a:r>
            <a:r>
              <a:rPr lang="en-US" sz="2000" spc="5" dirty="0">
                <a:solidFill>
                  <a:srgbClr val="1A1A1A"/>
                </a:solidFill>
                <a:latin typeface="Times New Roman" panose="02020603050405020304" pitchFamily="18" charset="0"/>
                <a:ea typeface="Times New Roman" panose="02020603050405020304" pitchFamily="18" charset="0"/>
              </a:rPr>
              <a:t>u</a:t>
            </a:r>
            <a:r>
              <a:rPr lang="en-US" sz="2000" spc="5" dirty="0">
                <a:solidFill>
                  <a:srgbClr val="2D2D2D"/>
                </a:solidFill>
                <a:latin typeface="Times New Roman" panose="02020603050405020304" pitchFamily="18" charset="0"/>
                <a:ea typeface="Times New Roman" panose="02020603050405020304" pitchFamily="18" charset="0"/>
              </a:rPr>
              <a:t>l</a:t>
            </a:r>
            <a:r>
              <a:rPr lang="en-US" sz="2000" dirty="0">
                <a:solidFill>
                  <a:srgbClr val="2D2D2D"/>
                </a:solidFill>
                <a:latin typeface="Times New Roman" panose="02020603050405020304" pitchFamily="18" charset="0"/>
                <a:ea typeface="Times New Roman" panose="02020603050405020304" pitchFamily="18" charset="0"/>
              </a:rPr>
              <a:t>ar </a:t>
            </a:r>
            <a:r>
              <a:rPr lang="en-US" sz="2000" spc="5" dirty="0">
                <a:solidFill>
                  <a:srgbClr val="2D2D2D"/>
                </a:solidFill>
                <a:latin typeface="Times New Roman" panose="02020603050405020304" pitchFamily="18" charset="0"/>
                <a:ea typeface="Times New Roman" panose="02020603050405020304" pitchFamily="18" charset="0"/>
              </a:rPr>
              <a:t>tas</a:t>
            </a:r>
            <a:r>
              <a:rPr lang="en-US" sz="2000" dirty="0">
                <a:solidFill>
                  <a:srgbClr val="2D2D2D"/>
                </a:solidFill>
                <a:latin typeface="Times New Roman" panose="02020603050405020304" pitchFamily="18" charset="0"/>
                <a:ea typeface="Times New Roman" panose="02020603050405020304" pitchFamily="18" charset="0"/>
              </a:rPr>
              <a:t>k.</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34537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577009" y="589951"/>
            <a:ext cx="10018713" cy="350954"/>
          </a:xfrm>
        </p:spPr>
        <p:txBody>
          <a:bodyPr>
            <a:normAutofit fontScale="90000"/>
          </a:bodyPr>
          <a:lstStyle/>
          <a:p>
            <a:r>
              <a:rPr lang="en-US" b="1" dirty="0"/>
              <a:t>CHARACTERSTICS OF PROFESSIONALISM</a:t>
            </a:r>
            <a:br>
              <a:rPr lang="en-US" dirty="0"/>
            </a:br>
            <a:endParaRPr lang="en-US" b="1" dirty="0"/>
          </a:p>
        </p:txBody>
      </p:sp>
      <p:sp>
        <p:nvSpPr>
          <p:cNvPr id="29699" name="Rectangle 9"/>
          <p:cNvSpPr>
            <a:spLocks noGrp="1" noChangeArrowheads="1"/>
          </p:cNvSpPr>
          <p:nvPr>
            <p:ph idx="1"/>
          </p:nvPr>
        </p:nvSpPr>
        <p:spPr>
          <a:xfrm>
            <a:off x="3353418" y="2273515"/>
            <a:ext cx="7076043" cy="3124201"/>
          </a:xfrm>
        </p:spPr>
        <p:txBody>
          <a:bodyPr>
            <a:noAutofit/>
          </a:bodyPr>
          <a:lstStyle/>
          <a:p>
            <a:r>
              <a:rPr lang="en-US" b="1" dirty="0"/>
              <a:t>Dress for Success</a:t>
            </a:r>
          </a:p>
          <a:p>
            <a:r>
              <a:rPr lang="en-US" b="1" dirty="0"/>
              <a:t>Confident, Not Cocky</a:t>
            </a:r>
          </a:p>
          <a:p>
            <a:r>
              <a:rPr lang="en-US" b="1" dirty="0"/>
              <a:t>Do What You Say You Will Do</a:t>
            </a:r>
            <a:endParaRPr lang="en-US" dirty="0"/>
          </a:p>
          <a:p>
            <a:r>
              <a:rPr lang="en-US" b="1" dirty="0"/>
              <a:t>Be an Expert in Your Field</a:t>
            </a:r>
            <a:endParaRPr lang="en-US" dirty="0"/>
          </a:p>
          <a:p>
            <a:r>
              <a:rPr lang="en-US" b="1" dirty="0"/>
              <a:t>Behave Morally and Ethically</a:t>
            </a:r>
            <a:endParaRPr lang="en-US" dirty="0"/>
          </a:p>
          <a:p>
            <a:r>
              <a:rPr lang="en-US" b="1" dirty="0"/>
              <a:t>Maintain Your Poise</a:t>
            </a:r>
            <a:endParaRPr lang="en-US" dirty="0"/>
          </a:p>
          <a:p>
            <a:r>
              <a:rPr lang="en-US" b="1" dirty="0"/>
              <a:t>Have Good Phone Etiquette</a:t>
            </a:r>
            <a:endParaRPr lang="en-US" dirty="0"/>
          </a:p>
          <a:p>
            <a:r>
              <a:rPr lang="en-US" b="1" dirty="0"/>
              <a:t>Strike the Right Tone</a:t>
            </a:r>
            <a:endParaRPr lang="en-US" dirty="0"/>
          </a:p>
          <a:p>
            <a:r>
              <a:rPr lang="en-US" b="1" dirty="0"/>
              <a:t>Be Structured and Organized</a:t>
            </a:r>
          </a:p>
          <a:p>
            <a:r>
              <a:rPr lang="en-US" b="1" dirty="0"/>
              <a:t>Own Up to Mistakes</a:t>
            </a:r>
            <a:endParaRPr lang="en-US" dirty="0"/>
          </a:p>
        </p:txBody>
      </p:sp>
      <p:sp>
        <p:nvSpPr>
          <p:cNvPr id="6" name="TextBox 5">
            <a:extLst>
              <a:ext uri="{FF2B5EF4-FFF2-40B4-BE49-F238E27FC236}">
                <a16:creationId xmlns:a16="http://schemas.microsoft.com/office/drawing/2014/main" id="{AA0F8C58-7354-460C-8393-4D06FC1338A2}"/>
              </a:ext>
            </a:extLst>
          </p:cNvPr>
          <p:cNvSpPr txBox="1"/>
          <p:nvPr/>
        </p:nvSpPr>
        <p:spPr>
          <a:xfrm>
            <a:off x="10590028" y="5788197"/>
            <a:ext cx="1601972" cy="400110"/>
          </a:xfrm>
          <a:prstGeom prst="rect">
            <a:avLst/>
          </a:prstGeom>
          <a:noFill/>
        </p:spPr>
        <p:txBody>
          <a:bodyPr wrap="square" rtlCol="0">
            <a:spAutoFit/>
          </a:bodyPr>
          <a:lstStyle/>
          <a:p>
            <a:r>
              <a:rPr lang="en-US" sz="2000" dirty="0"/>
              <a:t>P-15</a:t>
            </a:r>
          </a:p>
        </p:txBody>
      </p:sp>
    </p:spTree>
    <p:extLst>
      <p:ext uri="{BB962C8B-B14F-4D97-AF65-F5344CB8AC3E}">
        <p14:creationId xmlns:p14="http://schemas.microsoft.com/office/powerpoint/2010/main" val="369296958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Identifying Knowledge Gaps</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139454" y="4634684"/>
            <a:ext cx="1601972" cy="400110"/>
          </a:xfrm>
          <a:prstGeom prst="rect">
            <a:avLst/>
          </a:prstGeom>
          <a:noFill/>
        </p:spPr>
        <p:txBody>
          <a:bodyPr wrap="square" rtlCol="0">
            <a:spAutoFit/>
          </a:bodyPr>
          <a:lstStyle/>
          <a:p>
            <a:r>
              <a:rPr lang="en-US" sz="2000" dirty="0"/>
              <a:t>P-67</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2085523"/>
            <a:ext cx="10165188" cy="163121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Similar to the identification of skills gap it is also important  to find out the knowledge  gap to perform  certain  task.  Underpinning knowledge required  for such task can be found  in each Unit of Competency (</a:t>
            </a:r>
            <a:r>
              <a:rPr lang="en-US" sz="2000" dirty="0" err="1">
                <a:latin typeface="Times New Roman" panose="02020603050405020304" pitchFamily="18" charset="0"/>
                <a:cs typeface="Times New Roman" panose="02020603050405020304" pitchFamily="18" charset="0"/>
              </a:rPr>
              <a:t>UoC</a:t>
            </a:r>
            <a:r>
              <a:rPr lang="en-US" sz="2000" dirty="0">
                <a:latin typeface="Times New Roman" panose="02020603050405020304" pitchFamily="18" charset="0"/>
                <a:cs typeface="Times New Roman" panose="02020603050405020304" pitchFamily="18" charset="0"/>
              </a:rPr>
              <a:t>). When a TVET  teacher/trainer is developing  the plan to enhance  technical  competency s/eh  can  look  for  </a:t>
            </a:r>
            <a:r>
              <a:rPr lang="en-US" sz="2000" b="1" dirty="0">
                <a:latin typeface="Times New Roman" panose="02020603050405020304" pitchFamily="18" charset="0"/>
                <a:cs typeface="Times New Roman" panose="02020603050405020304" pitchFamily="18" charset="0"/>
              </a:rPr>
              <a:t>Required Underpinning  Knowledge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and proceed  accordingly.</a:t>
            </a:r>
          </a:p>
        </p:txBody>
      </p:sp>
    </p:spTree>
    <p:extLst>
      <p:ext uri="{BB962C8B-B14F-4D97-AF65-F5344CB8AC3E}">
        <p14:creationId xmlns:p14="http://schemas.microsoft.com/office/powerpoint/2010/main" val="386976918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Develop personal training plan for technical competency</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245472" y="4847522"/>
            <a:ext cx="1601972" cy="400110"/>
          </a:xfrm>
          <a:prstGeom prst="rect">
            <a:avLst/>
          </a:prstGeom>
          <a:noFill/>
        </p:spPr>
        <p:txBody>
          <a:bodyPr wrap="square" rtlCol="0">
            <a:spAutoFit/>
          </a:bodyPr>
          <a:lstStyle/>
          <a:p>
            <a:r>
              <a:rPr lang="en-US" sz="2000" dirty="0"/>
              <a:t>P-68</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2085523"/>
            <a:ext cx="10165188" cy="193899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After identifying the skill and knowledge gaps the TVET teachers/trainers need to develop technical competency development planner. This planner will include all the detail about the additional skills or competencies to be acquired. When preparing the technical competency development plan a TVET teacher/trainer needs to consult his/her institutional Principal/Supervisor  on  some  of issues  listed  for  the  plan  to  be </a:t>
            </a:r>
            <a:r>
              <a:rPr lang="en-US" sz="2000" b="1" dirty="0">
                <a:latin typeface="Times New Roman" panose="02020603050405020304" pitchFamily="18" charset="0"/>
                <a:cs typeface="Times New Roman" panose="02020603050405020304" pitchFamily="18" charset="0"/>
              </a:rPr>
              <a:t>Realistic  and</a:t>
            </a:r>
          </a:p>
          <a:p>
            <a:pPr algn="just"/>
            <a:r>
              <a:rPr lang="en-US" sz="2000" b="1" dirty="0">
                <a:latin typeface="Times New Roman" panose="02020603050405020304" pitchFamily="18" charset="0"/>
                <a:cs typeface="Times New Roman" panose="02020603050405020304" pitchFamily="18" charset="0"/>
              </a:rPr>
              <a:t>Achievable</a:t>
            </a:r>
          </a:p>
        </p:txBody>
      </p:sp>
    </p:spTree>
    <p:extLst>
      <p:ext uri="{BB962C8B-B14F-4D97-AF65-F5344CB8AC3E}">
        <p14:creationId xmlns:p14="http://schemas.microsoft.com/office/powerpoint/2010/main" val="236939063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Learning Outcome</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404498" y="5014049"/>
            <a:ext cx="1601972" cy="400110"/>
          </a:xfrm>
          <a:prstGeom prst="rect">
            <a:avLst/>
          </a:prstGeom>
          <a:noFill/>
        </p:spPr>
        <p:txBody>
          <a:bodyPr wrap="square" rtlCol="0">
            <a:spAutoFit/>
          </a:bodyPr>
          <a:lstStyle/>
          <a:p>
            <a:r>
              <a:rPr lang="en-US" sz="2000" dirty="0"/>
              <a:t>P-68</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1843950"/>
            <a:ext cx="10165188" cy="317009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Once the overall training plan has been developed, the next step is to identify a set of learning outcomes that will meet the aim. The learning outcomes must be described in much more precise detail because they will be used to plan the information, skills and activities presented in the training sessions.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Learning outcomes are statements which drawn from the industry competency standers to clearly describe  all the skills the trainee should be able to perform as a result of the training.  It is important to understand that all the learning outcomes are derived from the elements of different unit of competencies.</a:t>
            </a:r>
          </a:p>
          <a:p>
            <a:pPr algn="just"/>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839688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Learning Outcome</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152706" y="5276449"/>
            <a:ext cx="1601972" cy="400110"/>
          </a:xfrm>
          <a:prstGeom prst="rect">
            <a:avLst/>
          </a:prstGeom>
          <a:noFill/>
        </p:spPr>
        <p:txBody>
          <a:bodyPr wrap="square" rtlCol="0">
            <a:spAutoFit/>
          </a:bodyPr>
          <a:lstStyle/>
          <a:p>
            <a:r>
              <a:rPr lang="en-US" sz="2000" dirty="0"/>
              <a:t>P-68</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1381496"/>
            <a:ext cx="10165188" cy="378565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Appropriate learning outcomes need to meet two criteria.</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1.     They must be </a:t>
            </a:r>
            <a:r>
              <a:rPr lang="en-US" sz="2000" b="1" dirty="0">
                <a:latin typeface="Times New Roman" panose="02020603050405020304" pitchFamily="18" charset="0"/>
                <a:cs typeface="Times New Roman" panose="02020603050405020304" pitchFamily="18" charset="0"/>
              </a:rPr>
              <a:t>observable. </a:t>
            </a:r>
            <a:r>
              <a:rPr lang="en-US" sz="2000" dirty="0">
                <a:latin typeface="Times New Roman" panose="02020603050405020304" pitchFamily="18" charset="0"/>
                <a:cs typeface="Times New Roman" panose="02020603050405020304" pitchFamily="18" charset="0"/>
              </a:rPr>
              <a:t>Can you actually see or observe the progress of the trainee?</a:t>
            </a:r>
          </a:p>
          <a:p>
            <a:pPr marL="457200" indent="-457200" algn="just">
              <a:buAutoNum type="arabicPeriod" startAt="2"/>
            </a:pPr>
            <a:r>
              <a:rPr lang="en-US" sz="2000" dirty="0">
                <a:latin typeface="Times New Roman" panose="02020603050405020304" pitchFamily="18" charset="0"/>
                <a:cs typeface="Times New Roman" panose="02020603050405020304" pitchFamily="18" charset="0"/>
              </a:rPr>
              <a:t>They must be </a:t>
            </a:r>
            <a:r>
              <a:rPr lang="en-US" sz="2000" b="1" dirty="0">
                <a:latin typeface="Times New Roman" panose="02020603050405020304" pitchFamily="18" charset="0"/>
                <a:cs typeface="Times New Roman" panose="02020603050405020304" pitchFamily="18" charset="0"/>
              </a:rPr>
              <a:t>measurable.  </a:t>
            </a:r>
            <a:r>
              <a:rPr lang="en-US" sz="2000" dirty="0">
                <a:latin typeface="Times New Roman" panose="02020603050405020304" pitchFamily="18" charset="0"/>
                <a:cs typeface="Times New Roman" panose="02020603050405020304" pitchFamily="18" charset="0"/>
              </a:rPr>
              <a:t>Can you measure the output or progress of the trainee?</a:t>
            </a:r>
          </a:p>
          <a:p>
            <a:pPr algn="just"/>
            <a:endParaRPr lang="en-US" sz="2000"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Let's look at an example: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the learning outcome is </a:t>
            </a:r>
            <a:r>
              <a:rPr lang="en-US" sz="2000" b="1" dirty="0">
                <a:latin typeface="Times New Roman" panose="02020603050405020304" pitchFamily="18" charset="0"/>
                <a:cs typeface="Times New Roman" panose="02020603050405020304" pitchFamily="18" charset="0"/>
              </a:rPr>
              <a:t>"Perform  Shielded Metal Arc Welding-Position  5G, 6G",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one can easily observe the performance of shielded metal arc welding-position 5G,</a:t>
            </a:r>
          </a:p>
          <a:p>
            <a:r>
              <a:rPr lang="en-US" sz="2000" dirty="0">
                <a:latin typeface="Times New Roman" panose="02020603050405020304" pitchFamily="18" charset="0"/>
                <a:cs typeface="Times New Roman" panose="02020603050405020304" pitchFamily="18" charset="0"/>
              </a:rPr>
              <a:t>6G,  so this  learning  outcome  is observable.  Similarly the Learning  outcome  is also measurable in the sense that one can easy measure whether it's meeting the standard or not.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5580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Evidence</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9728637" y="4860774"/>
            <a:ext cx="1601972" cy="400110"/>
          </a:xfrm>
          <a:prstGeom prst="rect">
            <a:avLst/>
          </a:prstGeom>
          <a:noFill/>
        </p:spPr>
        <p:txBody>
          <a:bodyPr wrap="square" rtlCol="0">
            <a:spAutoFit/>
          </a:bodyPr>
          <a:lstStyle/>
          <a:p>
            <a:r>
              <a:rPr lang="en-US" sz="2000" dirty="0"/>
              <a:t>P-68</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1381496"/>
            <a:ext cx="10165188" cy="317009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Evidence is information gathered and matched against a unit of competency/</a:t>
            </a:r>
            <a:r>
              <a:rPr lang="en-US" sz="2000" dirty="0" err="1">
                <a:latin typeface="Times New Roman" panose="02020603050405020304" pitchFamily="18" charset="0"/>
                <a:cs typeface="Times New Roman" panose="02020603050405020304" pitchFamily="18" charset="0"/>
              </a:rPr>
              <a:t>ies</a:t>
            </a:r>
            <a:r>
              <a:rPr lang="en-US" sz="2000" dirty="0">
                <a:latin typeface="Times New Roman" panose="02020603050405020304" pitchFamily="18" charset="0"/>
                <a:cs typeface="Times New Roman" panose="02020603050405020304" pitchFamily="18" charset="0"/>
              </a:rPr>
              <a:t> to provide proof that a person is competent. Evidence can take many forms and can be gathered from a number of sources. Evidence can be gathered from a wide range of sources may include;</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Products that have been produced or made by </a:t>
            </a:r>
            <a:r>
              <a:rPr lang="en-US" sz="2000" dirty="0" err="1">
                <a:latin typeface="Times New Roman" panose="02020603050405020304" pitchFamily="18" charset="0"/>
                <a:cs typeface="Times New Roman" panose="02020603050405020304" pitchFamily="18" charset="0"/>
              </a:rPr>
              <a:t>assessee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Processes that had been carried out by the </a:t>
            </a:r>
            <a:r>
              <a:rPr lang="en-US" sz="2000" dirty="0" err="1">
                <a:latin typeface="Times New Roman" panose="02020603050405020304" pitchFamily="18" charset="0"/>
                <a:cs typeface="Times New Roman" panose="02020603050405020304" pitchFamily="18" charset="0"/>
              </a:rPr>
              <a:t>assessee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underpinning knowledge and skills demonstrate by the </a:t>
            </a:r>
            <a:r>
              <a:rPr lang="en-US" sz="2000" dirty="0" err="1">
                <a:latin typeface="Times New Roman" panose="02020603050405020304" pitchFamily="18" charset="0"/>
                <a:cs typeface="Times New Roman" panose="02020603050405020304" pitchFamily="18" charset="0"/>
              </a:rPr>
              <a:t>assessee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underlying attitudes exhibited by the </a:t>
            </a:r>
            <a:r>
              <a:rPr lang="en-US" sz="2000" dirty="0" err="1">
                <a:latin typeface="Times New Roman" panose="02020603050405020304" pitchFamily="18" charset="0"/>
                <a:cs typeface="Times New Roman" panose="02020603050405020304" pitchFamily="18" charset="0"/>
              </a:rPr>
              <a:t>assessee</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19908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Example of Evidence</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404498" y="5324600"/>
            <a:ext cx="1601972" cy="400110"/>
          </a:xfrm>
          <a:prstGeom prst="rect">
            <a:avLst/>
          </a:prstGeom>
          <a:noFill/>
        </p:spPr>
        <p:txBody>
          <a:bodyPr wrap="square" rtlCol="0">
            <a:spAutoFit/>
          </a:bodyPr>
          <a:lstStyle/>
          <a:p>
            <a:r>
              <a:rPr lang="en-US" sz="2000" dirty="0"/>
              <a:t>P-68</a:t>
            </a:r>
          </a:p>
        </p:txBody>
      </p:sp>
      <p:graphicFrame>
        <p:nvGraphicFramePr>
          <p:cNvPr id="3" name="Table 3">
            <a:extLst>
              <a:ext uri="{FF2B5EF4-FFF2-40B4-BE49-F238E27FC236}">
                <a16:creationId xmlns:a16="http://schemas.microsoft.com/office/drawing/2014/main" id="{6F282153-0D74-4124-97FF-76FB730C7030}"/>
              </a:ext>
            </a:extLst>
          </p:cNvPr>
          <p:cNvGraphicFramePr>
            <a:graphicFrameLocks noGrp="1"/>
          </p:cNvGraphicFramePr>
          <p:nvPr/>
        </p:nvGraphicFramePr>
        <p:xfrm>
          <a:off x="1403960" y="1819596"/>
          <a:ext cx="10118136" cy="2743200"/>
        </p:xfrm>
        <a:graphic>
          <a:graphicData uri="http://schemas.openxmlformats.org/drawingml/2006/table">
            <a:tbl>
              <a:tblPr firstRow="1" bandRow="1">
                <a:tableStyleId>{5C22544A-7EE6-4342-B048-85BDC9FD1C3A}</a:tableStyleId>
              </a:tblPr>
              <a:tblGrid>
                <a:gridCol w="4367613">
                  <a:extLst>
                    <a:ext uri="{9D8B030D-6E8A-4147-A177-3AD203B41FA5}">
                      <a16:colId xmlns:a16="http://schemas.microsoft.com/office/drawing/2014/main" val="2459328461"/>
                    </a:ext>
                  </a:extLst>
                </a:gridCol>
                <a:gridCol w="5750523">
                  <a:extLst>
                    <a:ext uri="{9D8B030D-6E8A-4147-A177-3AD203B41FA5}">
                      <a16:colId xmlns:a16="http://schemas.microsoft.com/office/drawing/2014/main" val="3082426372"/>
                    </a:ext>
                  </a:extLst>
                </a:gridCol>
              </a:tblGrid>
              <a:tr h="370840">
                <a:tc>
                  <a:txBody>
                    <a:bodyPr/>
                    <a:lstStyle/>
                    <a:p>
                      <a:pPr algn="ctr"/>
                      <a:r>
                        <a:rPr lang="en-US" sz="2400" dirty="0"/>
                        <a:t>Products</a:t>
                      </a:r>
                    </a:p>
                  </a:txBody>
                  <a:tcPr/>
                </a:tc>
                <a:tc>
                  <a:txBody>
                    <a:bodyPr/>
                    <a:lstStyle/>
                    <a:p>
                      <a:pPr algn="ctr"/>
                      <a:r>
                        <a:rPr lang="en-US" sz="2400" dirty="0"/>
                        <a:t>Processes</a:t>
                      </a:r>
                    </a:p>
                  </a:txBody>
                  <a:tcPr/>
                </a:tc>
                <a:extLst>
                  <a:ext uri="{0D108BD9-81ED-4DB2-BD59-A6C34878D82A}">
                    <a16:rowId xmlns:a16="http://schemas.microsoft.com/office/drawing/2014/main" val="4287704497"/>
                  </a:ext>
                </a:extLst>
              </a:tr>
              <a:tr h="370840">
                <a:tc>
                  <a:txBody>
                    <a:bodyPr/>
                    <a:lstStyle/>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Work piece is to specification.</a:t>
                      </a:r>
                    </a:p>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Sale of product is made.</a:t>
                      </a:r>
                    </a:p>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Customer is satisfied.</a:t>
                      </a:r>
                    </a:p>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Budget is achieved.</a:t>
                      </a:r>
                    </a:p>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Equipment is correctly set-up</a:t>
                      </a:r>
                      <a:endParaRPr lang="en-US" sz="2400" dirty="0"/>
                    </a:p>
                  </a:txBody>
                  <a:tcPr/>
                </a:tc>
                <a:tc>
                  <a:txBody>
                    <a:bodyPr/>
                    <a:lstStyle/>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Correct procedures are followed</a:t>
                      </a:r>
                    </a:p>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Safe work methods are used.</a:t>
                      </a:r>
                    </a:p>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Required service is provided.</a:t>
                      </a:r>
                    </a:p>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Correct sequence is followed</a:t>
                      </a:r>
                    </a:p>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Work as a member of a team.</a:t>
                      </a:r>
                    </a:p>
                    <a:p>
                      <a:pPr marL="342900" indent="-342900">
                        <a:buFont typeface="Wingdings" panose="05000000000000000000" pitchFamily="2" charset="2"/>
                        <a:buChar char="Ø"/>
                      </a:pPr>
                      <a:r>
                        <a:rPr lang="en-US" sz="2400" kern="1200" dirty="0">
                          <a:solidFill>
                            <a:schemeClr val="dk1"/>
                          </a:solidFill>
                          <a:effectLst/>
                          <a:latin typeface="+mn-lt"/>
                          <a:ea typeface="+mn-ea"/>
                          <a:cs typeface="+mn-cs"/>
                        </a:rPr>
                        <a:t>Good communications are maintained.</a:t>
                      </a:r>
                      <a:endParaRPr lang="en-US" sz="2400" dirty="0"/>
                    </a:p>
                  </a:txBody>
                  <a:tcPr/>
                </a:tc>
                <a:extLst>
                  <a:ext uri="{0D108BD9-81ED-4DB2-BD59-A6C34878D82A}">
                    <a16:rowId xmlns:a16="http://schemas.microsoft.com/office/drawing/2014/main" val="3906837543"/>
                  </a:ext>
                </a:extLst>
              </a:tr>
            </a:tbl>
          </a:graphicData>
        </a:graphic>
      </p:graphicFrame>
    </p:spTree>
    <p:extLst>
      <p:ext uri="{BB962C8B-B14F-4D97-AF65-F5344CB8AC3E}">
        <p14:creationId xmlns:p14="http://schemas.microsoft.com/office/powerpoint/2010/main" val="221915014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Types of Evidence</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232220" y="5412835"/>
            <a:ext cx="1601972" cy="400110"/>
          </a:xfrm>
          <a:prstGeom prst="rect">
            <a:avLst/>
          </a:prstGeom>
          <a:noFill/>
        </p:spPr>
        <p:txBody>
          <a:bodyPr wrap="square" rtlCol="0">
            <a:spAutoFit/>
          </a:bodyPr>
          <a:lstStyle/>
          <a:p>
            <a:r>
              <a:rPr lang="en-US" sz="2000" dirty="0"/>
              <a:t>P-68</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1381496"/>
            <a:ext cx="10165188" cy="4862870"/>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p>
          <a:p>
            <a:r>
              <a:rPr lang="en-US" b="1" dirty="0"/>
              <a:t>Direct Evidence:   </a:t>
            </a:r>
            <a:r>
              <a:rPr lang="en-US" dirty="0"/>
              <a:t>is evidence that can be observed or witnessed by the Assessor and may include the following;</a:t>
            </a:r>
          </a:p>
          <a:p>
            <a:r>
              <a:rPr lang="en-US" dirty="0"/>
              <a:t> </a:t>
            </a:r>
          </a:p>
          <a:p>
            <a:r>
              <a:rPr lang="en-US" dirty="0"/>
              <a:t>•    Observations by the assessor, of the candidate carrying out the activities.</a:t>
            </a:r>
          </a:p>
          <a:p>
            <a:r>
              <a:rPr lang="en-US" dirty="0"/>
              <a:t>•    Oral questioning of the candidate.</a:t>
            </a:r>
          </a:p>
          <a:p>
            <a:r>
              <a:rPr lang="en-US" dirty="0"/>
              <a:t>•    Demonstration by the candidate of specific skills needed to complete the task.</a:t>
            </a:r>
          </a:p>
          <a:p>
            <a:endParaRPr lang="en-US" dirty="0"/>
          </a:p>
          <a:p>
            <a:r>
              <a:rPr lang="en-US" b="1" dirty="0"/>
              <a:t>Indirect Evidence:    </a:t>
            </a:r>
            <a:r>
              <a:rPr lang="en-US" dirty="0"/>
              <a:t>is evidence of the candidate's work that can be reviewed or examined by the Assessor. This may include;</a:t>
            </a:r>
          </a:p>
          <a:p>
            <a:r>
              <a:rPr lang="en-US" dirty="0"/>
              <a:t> </a:t>
            </a:r>
          </a:p>
          <a:p>
            <a:r>
              <a:rPr lang="en-US" dirty="0"/>
              <a:t>•    Assessment of finished products.</a:t>
            </a:r>
          </a:p>
          <a:p>
            <a:r>
              <a:rPr lang="en-US" dirty="0"/>
              <a:t>•    Written test to determine underpinning knowledge.</a:t>
            </a:r>
          </a:p>
          <a:p>
            <a:r>
              <a:rPr lang="en-US" dirty="0"/>
              <a:t>•    Review of previous work performed.</a:t>
            </a:r>
          </a:p>
          <a:p>
            <a:r>
              <a:rPr lang="en-US" dirty="0"/>
              <a:t>•    Testimonials or reports from employers, colleagues or supervisors.</a:t>
            </a:r>
          </a:p>
          <a:p>
            <a:r>
              <a:rPr lang="en-US" dirty="0"/>
              <a:t>•    Evidence of Training.</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74419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Learning/Training Strategy</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364741" y="5101751"/>
            <a:ext cx="1601972" cy="400110"/>
          </a:xfrm>
          <a:prstGeom prst="rect">
            <a:avLst/>
          </a:prstGeom>
          <a:noFill/>
        </p:spPr>
        <p:txBody>
          <a:bodyPr wrap="square" rtlCol="0">
            <a:spAutoFit/>
          </a:bodyPr>
          <a:lstStyle/>
          <a:p>
            <a:r>
              <a:rPr lang="en-US" sz="2000" dirty="0"/>
              <a:t>P-70</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2023986"/>
            <a:ext cx="10165188"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 After identifying the skills/knowledge gap it is important to find out how and in which way one can overcome those gaps. TVET teacher/trainer  should consult his/her supervisor to finalize the learning strategy. One can either get admitted to some training courses or arrange industrial attachment program. Based on the nature of the skills need to acquire and its relevance  with the industry  one  can  decide  what  kind  of  training  strategy  s/he should accept. If the TVET teacher/trainer  needs to learn new technology currently practicing in the industry, then industrial attachment is more relevant but for the case of skills improvement one can attend training program/courses.</a:t>
            </a:r>
          </a:p>
          <a:p>
            <a:pPr algn="just"/>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00386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Location</a:t>
            </a:r>
          </a:p>
        </p:txBody>
      </p:sp>
      <p:sp>
        <p:nvSpPr>
          <p:cNvPr id="7" name="TextBox 6">
            <a:extLst>
              <a:ext uri="{FF2B5EF4-FFF2-40B4-BE49-F238E27FC236}">
                <a16:creationId xmlns:a16="http://schemas.microsoft.com/office/drawing/2014/main" id="{8EA6FE95-486E-4B9D-A540-8B9C4DF7A4A1}"/>
              </a:ext>
            </a:extLst>
          </p:cNvPr>
          <p:cNvSpPr txBox="1"/>
          <p:nvPr/>
        </p:nvSpPr>
        <p:spPr>
          <a:xfrm>
            <a:off x="10152706" y="4860775"/>
            <a:ext cx="1601972" cy="400110"/>
          </a:xfrm>
          <a:prstGeom prst="rect">
            <a:avLst/>
          </a:prstGeom>
          <a:noFill/>
        </p:spPr>
        <p:txBody>
          <a:bodyPr wrap="square" rtlCol="0">
            <a:spAutoFit/>
          </a:bodyPr>
          <a:lstStyle/>
          <a:p>
            <a:r>
              <a:rPr lang="en-US" sz="2000" dirty="0"/>
              <a:t>P-70</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2167116"/>
            <a:ext cx="10165188" cy="2523768"/>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 After   selecting   the   suitable   learning/training   strategy   for  technical competency development it is vital to decide upon the suitable location for the training program or industrial attachment. One should first look for the technical competency development   facilities  in  the  close  location.  Local  industries  should  get  initial preference  to  start  with,  because  a TVET  teacher/trainer  first  need  to  learn  the technology used in local industries and spread those skills and knowledge among the students to meet the demand of those industries.</a:t>
            </a:r>
          </a:p>
          <a:p>
            <a:pPr algn="just"/>
            <a:endParaRPr lang="en-US" b="1" dirty="0"/>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9996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Duration/Timeframe</a:t>
            </a:r>
          </a:p>
        </p:txBody>
      </p:sp>
      <p:sp>
        <p:nvSpPr>
          <p:cNvPr id="7" name="TextBox 6">
            <a:extLst>
              <a:ext uri="{FF2B5EF4-FFF2-40B4-BE49-F238E27FC236}">
                <a16:creationId xmlns:a16="http://schemas.microsoft.com/office/drawing/2014/main" id="{8EA6FE95-486E-4B9D-A540-8B9C4DF7A4A1}"/>
              </a:ext>
            </a:extLst>
          </p:cNvPr>
          <p:cNvSpPr txBox="1"/>
          <p:nvPr/>
        </p:nvSpPr>
        <p:spPr>
          <a:xfrm>
            <a:off x="10218967" y="5183326"/>
            <a:ext cx="1601972" cy="400110"/>
          </a:xfrm>
          <a:prstGeom prst="rect">
            <a:avLst/>
          </a:prstGeom>
          <a:noFill/>
        </p:spPr>
        <p:txBody>
          <a:bodyPr wrap="square" rtlCol="0">
            <a:spAutoFit/>
          </a:bodyPr>
          <a:lstStyle/>
          <a:p>
            <a:r>
              <a:rPr lang="en-US" sz="2000" dirty="0"/>
              <a:t>P-70</a:t>
            </a:r>
          </a:p>
        </p:txBody>
      </p:sp>
      <p:sp>
        <p:nvSpPr>
          <p:cNvPr id="2" name="Rectangle 1">
            <a:extLst>
              <a:ext uri="{FF2B5EF4-FFF2-40B4-BE49-F238E27FC236}">
                <a16:creationId xmlns:a16="http://schemas.microsoft.com/office/drawing/2014/main" id="{2671E528-9228-4E38-BC06-E525FC077C66}"/>
              </a:ext>
            </a:extLst>
          </p:cNvPr>
          <p:cNvSpPr/>
          <p:nvPr/>
        </p:nvSpPr>
        <p:spPr>
          <a:xfrm>
            <a:off x="1403960" y="1674673"/>
            <a:ext cx="10165188" cy="3508653"/>
          </a:xfrm>
          <a:prstGeom prst="rect">
            <a:avLst/>
          </a:prstGeom>
        </p:spPr>
        <p:txBody>
          <a:bodyPr wrap="square">
            <a:spAutoFit/>
          </a:bodyPr>
          <a:lstStyle/>
          <a:p>
            <a:pPr algn="just"/>
            <a:r>
              <a:rPr lang="en-US" dirty="0"/>
              <a:t>Another important issue about planning technical competency development is to determine the duration or timeframe of the training program. What would be the appropriate time for such training program or industrial attachment. There can be mainly two types of training program based on timeframe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dirty="0"/>
              <a:t>1.    Short-term Program</a:t>
            </a:r>
          </a:p>
          <a:p>
            <a:r>
              <a:rPr lang="en-US" dirty="0"/>
              <a:t> </a:t>
            </a:r>
          </a:p>
          <a:p>
            <a:pPr marL="342900" indent="-342900">
              <a:buAutoNum type="arabicPeriod" startAt="2"/>
            </a:pPr>
            <a:r>
              <a:rPr lang="en-US" dirty="0"/>
              <a:t>Long-term Program</a:t>
            </a:r>
          </a:p>
          <a:p>
            <a:endParaRPr lang="en-US" dirty="0"/>
          </a:p>
          <a:p>
            <a:r>
              <a:rPr lang="en-US" dirty="0"/>
              <a:t>A TVET  Teacher/Trainer  also need to consider  how s/he  will manage  the regular sessions and continue the training or industrial attachment simultaneously.</a:t>
            </a:r>
          </a:p>
          <a:p>
            <a:endParaRPr lang="en-US" dirty="0"/>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4727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7350" y="80629"/>
            <a:ext cx="10495858" cy="876300"/>
          </a:xfrm>
        </p:spPr>
        <p:txBody>
          <a:bodyPr>
            <a:normAutofit fontScale="90000"/>
          </a:bodyPr>
          <a:lstStyle/>
          <a:p>
            <a:r>
              <a:rPr lang="en-US" dirty="0">
                <a:latin typeface="Algerian" panose="04020705040A02060702" pitchFamily="82" charset="0"/>
              </a:rPr>
              <a:t>6.2 Model high standards of performance</a:t>
            </a: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5707291"/>
            <a:ext cx="1601972" cy="400110"/>
          </a:xfrm>
          <a:prstGeom prst="rect">
            <a:avLst/>
          </a:prstGeom>
          <a:noFill/>
        </p:spPr>
        <p:txBody>
          <a:bodyPr wrap="square" rtlCol="0">
            <a:spAutoFit/>
          </a:bodyPr>
          <a:lstStyle/>
          <a:p>
            <a:r>
              <a:rPr lang="en-US" sz="2000" dirty="0"/>
              <a:t>P-23</a:t>
            </a:r>
          </a:p>
        </p:txBody>
      </p:sp>
      <p:sp>
        <p:nvSpPr>
          <p:cNvPr id="2" name="Rectangle 1">
            <a:extLst>
              <a:ext uri="{FF2B5EF4-FFF2-40B4-BE49-F238E27FC236}">
                <a16:creationId xmlns:a16="http://schemas.microsoft.com/office/drawing/2014/main" id="{6BAC5765-915F-413B-832E-DFC9E7DDFDE9}"/>
              </a:ext>
            </a:extLst>
          </p:cNvPr>
          <p:cNvSpPr/>
          <p:nvPr/>
        </p:nvSpPr>
        <p:spPr>
          <a:xfrm>
            <a:off x="1407350" y="3918924"/>
            <a:ext cx="12761843" cy="1569660"/>
          </a:xfrm>
          <a:prstGeom prst="rect">
            <a:avLst/>
          </a:prstGeom>
        </p:spPr>
        <p:txBody>
          <a:bodyPr wrap="square">
            <a:spAutoFit/>
          </a:bodyPr>
          <a:lstStyle/>
          <a:p>
            <a:pPr marL="79375" marR="2952750" algn="just">
              <a:spcBef>
                <a:spcPts val="0"/>
              </a:spcBef>
              <a:spcAft>
                <a:spcPts val="0"/>
              </a:spcAft>
            </a:pPr>
            <a:r>
              <a:rPr lang="en-US" sz="2400" spc="-35" dirty="0">
                <a:solidFill>
                  <a:srgbClr val="232323"/>
                </a:solidFill>
                <a:latin typeface="Times New Roman" panose="02020603050405020304" pitchFamily="18" charset="0"/>
                <a:ea typeface="Times New Roman" panose="02020603050405020304" pitchFamily="18" charset="0"/>
              </a:rPr>
              <a:t>Y</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u</a:t>
            </a:r>
            <a:r>
              <a:rPr lang="en-US" sz="2400" spc="135"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c</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rPr>
              <a:t>n</a:t>
            </a:r>
            <a:r>
              <a:rPr lang="en-US" sz="2400" spc="90"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d</a:t>
            </a:r>
            <a:r>
              <a:rPr lang="en-US" sz="2400" dirty="0">
                <a:solidFill>
                  <a:srgbClr val="232323"/>
                </a:solidFill>
                <a:latin typeface="Times New Roman" panose="02020603050405020304" pitchFamily="18" charset="0"/>
                <a:ea typeface="Times New Roman" panose="02020603050405020304" pitchFamily="18" charset="0"/>
              </a:rPr>
              <a:t>o</a:t>
            </a:r>
            <a:r>
              <a:rPr lang="en-US" sz="2400" spc="80"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rPr>
              <a:t>h</a:t>
            </a:r>
            <a:r>
              <a:rPr lang="en-US" sz="2400" spc="-40" dirty="0">
                <a:solidFill>
                  <a:srgbClr val="232323"/>
                </a:solidFill>
                <a:latin typeface="Times New Roman" panose="02020603050405020304" pitchFamily="18" charset="0"/>
                <a:ea typeface="Times New Roman" panose="02020603050405020304" pitchFamily="18" charset="0"/>
              </a:rPr>
              <a:t>i</a:t>
            </a:r>
            <a:r>
              <a:rPr lang="en-US" sz="2400" dirty="0">
                <a:solidFill>
                  <a:srgbClr val="3B3B3B"/>
                </a:solidFill>
                <a:latin typeface="Times New Roman" panose="02020603050405020304" pitchFamily="18" charset="0"/>
                <a:ea typeface="Times New Roman" panose="02020603050405020304" pitchFamily="18" charset="0"/>
              </a:rPr>
              <a:t>s</a:t>
            </a:r>
            <a:r>
              <a:rPr lang="en-US" sz="2400" spc="110" dirty="0">
                <a:solidFill>
                  <a:srgbClr val="3B3B3B"/>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b</a:t>
            </a:r>
            <a:r>
              <a:rPr lang="en-US" sz="2400" dirty="0">
                <a:solidFill>
                  <a:srgbClr val="232323"/>
                </a:solidFill>
                <a:latin typeface="Times New Roman" panose="02020603050405020304" pitchFamily="18" charset="0"/>
                <a:ea typeface="Times New Roman" panose="02020603050405020304" pitchFamily="18" charset="0"/>
              </a:rPr>
              <a:t>y</a:t>
            </a:r>
            <a:r>
              <a:rPr lang="en-US" sz="2400" spc="110"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20" dirty="0">
                <a:solidFill>
                  <a:srgbClr val="3B3B3B"/>
                </a:solidFill>
                <a:latin typeface="Times New Roman" panose="02020603050405020304" pitchFamily="18" charset="0"/>
                <a:ea typeface="Times New Roman" panose="02020603050405020304" pitchFamily="18" charset="0"/>
              </a:rPr>
              <a:t>s</a:t>
            </a:r>
            <a:r>
              <a:rPr lang="en-US" sz="2400" spc="-25" dirty="0">
                <a:solidFill>
                  <a:srgbClr val="232323"/>
                </a:solidFill>
                <a:latin typeface="Times New Roman" panose="02020603050405020304" pitchFamily="18" charset="0"/>
                <a:ea typeface="Times New Roman" panose="02020603050405020304" pitchFamily="18" charset="0"/>
              </a:rPr>
              <a:t>u</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dirty="0">
                <a:solidFill>
                  <a:srgbClr val="232323"/>
                </a:solidFill>
                <a:latin typeface="Times New Roman" panose="02020603050405020304" pitchFamily="18" charset="0"/>
                <a:ea typeface="Times New Roman" panose="02020603050405020304" pitchFamily="18" charset="0"/>
              </a:rPr>
              <a:t>i</a:t>
            </a:r>
            <a:r>
              <a:rPr lang="en-US" sz="2400" spc="-40"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g</a:t>
            </a:r>
            <a:r>
              <a:rPr lang="en-US" sz="2400" spc="220"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y</a:t>
            </a:r>
            <a:r>
              <a:rPr lang="en-US" sz="2400" spc="-25" dirty="0">
                <a:solidFill>
                  <a:srgbClr val="232323"/>
                </a:solidFill>
                <a:latin typeface="Times New Roman" panose="02020603050405020304" pitchFamily="18" charset="0"/>
                <a:ea typeface="Times New Roman" panose="02020603050405020304" pitchFamily="18" charset="0"/>
              </a:rPr>
              <a:t>ou</a:t>
            </a:r>
            <a:r>
              <a:rPr lang="en-US" sz="2400" dirty="0">
                <a:solidFill>
                  <a:srgbClr val="232323"/>
                </a:solidFill>
                <a:latin typeface="Times New Roman" panose="02020603050405020304" pitchFamily="18" charset="0"/>
                <a:ea typeface="Times New Roman" panose="02020603050405020304" pitchFamily="18" charset="0"/>
              </a:rPr>
              <a:t>r</a:t>
            </a:r>
            <a:r>
              <a:rPr lang="en-US" sz="2400" spc="110"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p</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dirty="0">
                <a:solidFill>
                  <a:srgbClr val="232323"/>
                </a:solidFill>
                <a:latin typeface="Times New Roman" panose="02020603050405020304" pitchFamily="18" charset="0"/>
                <a:ea typeface="Times New Roman" panose="02020603050405020304" pitchFamily="18" charset="0"/>
              </a:rPr>
              <a:t>r</a:t>
            </a:r>
            <a:r>
              <a:rPr lang="en-US" sz="2400" spc="-80" dirty="0">
                <a:solidFill>
                  <a:srgbClr val="232323"/>
                </a:solidFill>
                <a:latin typeface="Times New Roman" panose="02020603050405020304" pitchFamily="18" charset="0"/>
                <a:ea typeface="Times New Roman" panose="02020603050405020304" pitchFamily="18" charset="0"/>
              </a:rPr>
              <a:t>f</a:t>
            </a:r>
            <a:r>
              <a:rPr lang="en-US" sz="2400" spc="-20" dirty="0">
                <a:solidFill>
                  <a:srgbClr val="232323"/>
                </a:solidFill>
                <a:latin typeface="Times New Roman" panose="02020603050405020304" pitchFamily="18" charset="0"/>
                <a:ea typeface="Times New Roman" panose="02020603050405020304" pitchFamily="18" charset="0"/>
              </a:rPr>
              <a:t>or</a:t>
            </a:r>
            <a:r>
              <a:rPr lang="en-US" sz="2400" spc="-40" dirty="0">
                <a:solidFill>
                  <a:srgbClr val="232323"/>
                </a:solidFill>
                <a:latin typeface="Times New Roman" panose="02020603050405020304" pitchFamily="18" charset="0"/>
                <a:ea typeface="Times New Roman" panose="02020603050405020304" pitchFamily="18" charset="0"/>
              </a:rPr>
              <a:t>m</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15" dirty="0">
                <a:solidFill>
                  <a:srgbClr val="232323"/>
                </a:solidFill>
                <a:latin typeface="Times New Roman" panose="02020603050405020304" pitchFamily="18" charset="0"/>
                <a:ea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rPr>
              <a:t>e</a:t>
            </a:r>
            <a:r>
              <a:rPr lang="en-US" sz="2400" dirty="0">
                <a:latin typeface="Times New Roman" panose="02020603050405020304" pitchFamily="18" charset="0"/>
                <a:ea typeface="Times New Roman" panose="02020603050405020304" pitchFamily="18" charset="0"/>
              </a:rPr>
              <a:t> </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dirty="0">
                <a:solidFill>
                  <a:srgbClr val="232323"/>
                </a:solidFill>
                <a:latin typeface="Times New Roman" panose="02020603050405020304" pitchFamily="18" charset="0"/>
                <a:ea typeface="Times New Roman" panose="02020603050405020304" pitchFamily="18" charset="0"/>
              </a:rPr>
              <a:t>s</a:t>
            </a:r>
            <a:r>
              <a:rPr lang="en-US" sz="2400" spc="55"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c</a:t>
            </a:r>
            <a:r>
              <a:rPr lang="en-US" sz="2400" spc="-25" dirty="0">
                <a:solidFill>
                  <a:srgbClr val="232323"/>
                </a:solidFill>
                <a:latin typeface="Times New Roman" panose="02020603050405020304" pitchFamily="18" charset="0"/>
                <a:ea typeface="Times New Roman" panose="02020603050405020304" pitchFamily="18" charset="0"/>
              </a:rPr>
              <a:t>on</a:t>
            </a:r>
            <a:r>
              <a:rPr lang="en-US" sz="2400" spc="-20" dirty="0">
                <a:solidFill>
                  <a:srgbClr val="232323"/>
                </a:solidFill>
                <a:latin typeface="Times New Roman" panose="02020603050405020304" pitchFamily="18" charset="0"/>
                <a:ea typeface="Times New Roman" panose="02020603050405020304" pitchFamily="18" charset="0"/>
              </a:rPr>
              <a:t>s</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15" dirty="0">
                <a:solidFill>
                  <a:srgbClr val="232323"/>
                </a:solidFill>
                <a:latin typeface="Times New Roman" panose="02020603050405020304" pitchFamily="18" charset="0"/>
                <a:ea typeface="Times New Roman" panose="02020603050405020304" pitchFamily="18" charset="0"/>
              </a:rPr>
              <a:t>st</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t</a:t>
            </a:r>
            <a:r>
              <a:rPr lang="en-US" sz="2400" spc="160" dirty="0">
                <a:solidFill>
                  <a:srgbClr val="232323"/>
                </a:solidFill>
                <a:latin typeface="Times New Roman" panose="02020603050405020304" pitchFamily="18" charset="0"/>
                <a:ea typeface="Times New Roman" panose="02020603050405020304" pitchFamily="18" charset="0"/>
              </a:rPr>
              <a:t> </a:t>
            </a:r>
            <a:r>
              <a:rPr lang="en-US" sz="2400" spc="-35" dirty="0">
                <a:solidFill>
                  <a:srgbClr val="232323"/>
                </a:solidFill>
                <a:latin typeface="Times New Roman" panose="02020603050405020304" pitchFamily="18" charset="0"/>
                <a:ea typeface="Times New Roman" panose="02020603050405020304" pitchFamily="18" charset="0"/>
              </a:rPr>
              <a:t>w</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rPr>
              <a:t>h </a:t>
            </a:r>
            <a:r>
              <a:rPr lang="en-US" sz="2400" spc="-10" dirty="0">
                <a:solidFill>
                  <a:srgbClr val="232323"/>
                </a:solidFill>
                <a:latin typeface="Times New Roman" panose="02020603050405020304" pitchFamily="18" charset="0"/>
                <a:ea typeface="Times New Roman" panose="02020603050405020304" pitchFamily="18" charset="0"/>
              </a:rPr>
              <a:t>t</a:t>
            </a:r>
            <a:r>
              <a:rPr lang="en-US" sz="2400" spc="-25" dirty="0">
                <a:solidFill>
                  <a:srgbClr val="232323"/>
                </a:solidFill>
                <a:latin typeface="Times New Roman" panose="02020603050405020304" pitchFamily="18" charset="0"/>
                <a:ea typeface="Times New Roman" panose="02020603050405020304" pitchFamily="18" charset="0"/>
              </a:rPr>
              <a:t>h</a:t>
            </a:r>
            <a:r>
              <a:rPr lang="en-US" sz="2400" dirty="0">
                <a:solidFill>
                  <a:srgbClr val="232323"/>
                </a:solidFill>
                <a:latin typeface="Times New Roman" panose="02020603050405020304" pitchFamily="18" charset="0"/>
                <a:ea typeface="Times New Roman" panose="02020603050405020304" pitchFamily="18" charset="0"/>
              </a:rPr>
              <a:t>e</a:t>
            </a:r>
            <a:r>
              <a:rPr lang="en-US" sz="2400" spc="20" dirty="0">
                <a:solidFill>
                  <a:srgbClr val="232323"/>
                </a:solidFill>
                <a:latin typeface="Times New Roman" panose="02020603050405020304" pitchFamily="18" charset="0"/>
                <a:ea typeface="Times New Roman" panose="02020603050405020304" pitchFamily="18" charset="0"/>
              </a:rPr>
              <a:t> </a:t>
            </a:r>
            <a:r>
              <a:rPr lang="en-US" sz="2400" dirty="0">
                <a:solidFill>
                  <a:srgbClr val="232323"/>
                </a:solidFill>
                <a:latin typeface="Times New Roman" panose="02020603050405020304" pitchFamily="18" charset="0"/>
                <a:ea typeface="Times New Roman" panose="02020603050405020304" pitchFamily="18" charset="0"/>
              </a:rPr>
              <a:t>i</a:t>
            </a:r>
            <a:r>
              <a:rPr lang="en-US" sz="2400" spc="-30" dirty="0">
                <a:solidFill>
                  <a:srgbClr val="232323"/>
                </a:solidFill>
                <a:latin typeface="Times New Roman" panose="02020603050405020304" pitchFamily="18" charset="0"/>
                <a:ea typeface="Times New Roman" panose="02020603050405020304" pitchFamily="18" charset="0"/>
              </a:rPr>
              <a:t>n</a:t>
            </a:r>
            <a:r>
              <a:rPr lang="en-US" sz="2400" spc="-15" dirty="0">
                <a:solidFill>
                  <a:srgbClr val="232323"/>
                </a:solidFill>
                <a:latin typeface="Times New Roman" panose="02020603050405020304" pitchFamily="18" charset="0"/>
                <a:ea typeface="Times New Roman" panose="02020603050405020304" pitchFamily="18" charset="0"/>
              </a:rPr>
              <a:t>st</a:t>
            </a:r>
            <a:r>
              <a:rPr lang="en-US" sz="2400" spc="-10" dirty="0">
                <a:solidFill>
                  <a:srgbClr val="232323"/>
                </a:solidFill>
                <a:latin typeface="Times New Roman" panose="02020603050405020304" pitchFamily="18" charset="0"/>
                <a:ea typeface="Times New Roman" panose="02020603050405020304" pitchFamily="18" charset="0"/>
              </a:rPr>
              <a:t>it</a:t>
            </a:r>
            <a:r>
              <a:rPr lang="en-US" sz="2400" spc="-25" dirty="0">
                <a:solidFill>
                  <a:srgbClr val="232323"/>
                </a:solidFill>
                <a:latin typeface="Times New Roman" panose="02020603050405020304" pitchFamily="18" charset="0"/>
                <a:ea typeface="Times New Roman" panose="02020603050405020304" pitchFamily="18" charset="0"/>
              </a:rPr>
              <a:t>u</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o</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15" dirty="0">
                <a:solidFill>
                  <a:srgbClr val="232323"/>
                </a:solidFill>
                <a:latin typeface="Times New Roman" panose="02020603050405020304" pitchFamily="18" charset="0"/>
                <a:ea typeface="Times New Roman" panose="02020603050405020304" pitchFamily="18" charset="0"/>
              </a:rPr>
              <a:t>'</a:t>
            </a:r>
            <a:r>
              <a:rPr lang="en-US" sz="2400" dirty="0">
                <a:solidFill>
                  <a:srgbClr val="232323"/>
                </a:solidFill>
                <a:latin typeface="Times New Roman" panose="02020603050405020304" pitchFamily="18" charset="0"/>
                <a:ea typeface="Times New Roman" panose="02020603050405020304" pitchFamily="18" charset="0"/>
              </a:rPr>
              <a:t>s</a:t>
            </a:r>
            <a:r>
              <a:rPr lang="en-US" sz="2400" spc="15"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go</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10" dirty="0">
                <a:solidFill>
                  <a:srgbClr val="0B0B0B"/>
                </a:solidFill>
                <a:latin typeface="Times New Roman" panose="02020603050405020304" pitchFamily="18" charset="0"/>
                <a:ea typeface="Times New Roman" panose="02020603050405020304" pitchFamily="18" charset="0"/>
              </a:rPr>
              <a:t>l</a:t>
            </a:r>
            <a:r>
              <a:rPr lang="en-US" sz="2400" dirty="0">
                <a:solidFill>
                  <a:srgbClr val="232323"/>
                </a:solidFill>
                <a:latin typeface="Times New Roman" panose="02020603050405020304" pitchFamily="18" charset="0"/>
                <a:ea typeface="Times New Roman" panose="02020603050405020304" pitchFamily="18" charset="0"/>
              </a:rPr>
              <a:t>s</a:t>
            </a:r>
            <a:r>
              <a:rPr lang="en-US" sz="2400" spc="55"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d </a:t>
            </a:r>
            <a:r>
              <a:rPr lang="en-US" sz="2400" spc="-20" dirty="0">
                <a:solidFill>
                  <a:srgbClr val="232323"/>
                </a:solidFill>
                <a:latin typeface="Times New Roman" panose="02020603050405020304" pitchFamily="18" charset="0"/>
                <a:ea typeface="Times New Roman" panose="02020603050405020304" pitchFamily="18" charset="0"/>
              </a:rPr>
              <a:t>o</a:t>
            </a:r>
            <a:r>
              <a:rPr lang="en-US" sz="2400" spc="-70" dirty="0">
                <a:solidFill>
                  <a:srgbClr val="232323"/>
                </a:solidFill>
                <a:latin typeface="Times New Roman" panose="02020603050405020304" pitchFamily="18" charset="0"/>
                <a:ea typeface="Times New Roman" panose="02020603050405020304" pitchFamily="18" charset="0"/>
              </a:rPr>
              <a:t>b</a:t>
            </a:r>
            <a:r>
              <a:rPr lang="en-US" sz="2400" spc="-15" dirty="0">
                <a:solidFill>
                  <a:srgbClr val="232323"/>
                </a:solidFill>
                <a:latin typeface="Times New Roman" panose="02020603050405020304" pitchFamily="18" charset="0"/>
                <a:ea typeface="Times New Roman" panose="02020603050405020304" pitchFamily="18" charset="0"/>
              </a:rPr>
              <a:t>j</a:t>
            </a:r>
            <a:r>
              <a:rPr lang="en-US" sz="2400" spc="-20" dirty="0">
                <a:solidFill>
                  <a:srgbClr val="232323"/>
                </a:solidFill>
                <a:latin typeface="Times New Roman" panose="02020603050405020304" pitchFamily="18" charset="0"/>
                <a:ea typeface="Times New Roman" panose="02020603050405020304" pitchFamily="18" charset="0"/>
              </a:rPr>
              <a:t>ec</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spc="-10" dirty="0">
                <a:solidFill>
                  <a:srgbClr val="0B0B0B"/>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v</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15" dirty="0">
                <a:solidFill>
                  <a:srgbClr val="232323"/>
                </a:solidFill>
                <a:latin typeface="Times New Roman" panose="02020603050405020304" pitchFamily="18" charset="0"/>
                <a:ea typeface="Times New Roman" panose="02020603050405020304" pitchFamily="18" charset="0"/>
              </a:rPr>
              <a:t>s</a:t>
            </a:r>
            <a:r>
              <a:rPr lang="en-US" sz="2400" dirty="0">
                <a:solidFill>
                  <a:srgbClr val="3B3B3B"/>
                </a:solidFill>
                <a:latin typeface="Times New Roman" panose="02020603050405020304" pitchFamily="18" charset="0"/>
                <a:ea typeface="Times New Roman" panose="02020603050405020304" pitchFamily="18" charset="0"/>
              </a:rPr>
              <a:t>,</a:t>
            </a:r>
            <a:r>
              <a:rPr lang="en-US" sz="2400" spc="70" dirty="0">
                <a:solidFill>
                  <a:srgbClr val="3B3B3B"/>
                </a:solidFill>
                <a:latin typeface="Times New Roman" panose="02020603050405020304" pitchFamily="18" charset="0"/>
                <a:ea typeface="Times New Roman" panose="02020603050405020304" pitchFamily="18" charset="0"/>
              </a:rPr>
              <a:t> </a:t>
            </a:r>
            <a:r>
              <a:rPr lang="en-US" sz="2400" spc="-35" dirty="0">
                <a:solidFill>
                  <a:srgbClr val="232323"/>
                </a:solidFill>
                <a:latin typeface="Times New Roman" panose="02020603050405020304" pitchFamily="18" charset="0"/>
                <a:ea typeface="Times New Roman" panose="02020603050405020304" pitchFamily="18" charset="0"/>
              </a:rPr>
              <a:t>m</a:t>
            </a:r>
            <a:r>
              <a:rPr lang="en-US" sz="2400" spc="-25" dirty="0">
                <a:solidFill>
                  <a:srgbClr val="232323"/>
                </a:solidFill>
                <a:latin typeface="Times New Roman" panose="02020603050405020304" pitchFamily="18" charset="0"/>
                <a:ea typeface="Times New Roman" panose="02020603050405020304" pitchFamily="18" charset="0"/>
              </a:rPr>
              <a:t>od</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dirty="0">
                <a:solidFill>
                  <a:srgbClr val="232323"/>
                </a:solidFill>
                <a:latin typeface="Times New Roman" panose="02020603050405020304" pitchFamily="18" charset="0"/>
                <a:ea typeface="Times New Roman" panose="02020603050405020304" pitchFamily="18" charset="0"/>
              </a:rPr>
              <a:t>l</a:t>
            </a:r>
            <a:r>
              <a:rPr lang="en-US" sz="2400" spc="-25" dirty="0">
                <a:solidFill>
                  <a:srgbClr val="232323"/>
                </a:solidFill>
                <a:latin typeface="Times New Roman" panose="02020603050405020304" pitchFamily="18" charset="0"/>
                <a:ea typeface="Times New Roman" panose="02020603050405020304" pitchFamily="18" charset="0"/>
              </a:rPr>
              <a:t>l</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g</a:t>
            </a:r>
            <a:r>
              <a:rPr lang="en-US" sz="2400" spc="35"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p</a:t>
            </a:r>
            <a:r>
              <a:rPr lang="en-US" sz="2400" dirty="0">
                <a:solidFill>
                  <a:srgbClr val="232323"/>
                </a:solidFill>
                <a:latin typeface="Times New Roman" panose="02020603050405020304" pitchFamily="18" charset="0"/>
                <a:ea typeface="Times New Roman" panose="02020603050405020304" pitchFamily="18" charset="0"/>
              </a:rPr>
              <a:t>r</a:t>
            </a:r>
            <a:r>
              <a:rPr lang="en-US" sz="2400" spc="-40"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f</a:t>
            </a:r>
            <a:r>
              <a:rPr lang="en-US" sz="2400" spc="-40" dirty="0">
                <a:solidFill>
                  <a:srgbClr val="232323"/>
                </a:solidFill>
                <a:latin typeface="Times New Roman" panose="02020603050405020304" pitchFamily="18" charset="0"/>
                <a:ea typeface="Times New Roman" panose="02020603050405020304" pitchFamily="18" charset="0"/>
              </a:rPr>
              <a:t>e</a:t>
            </a:r>
            <a:r>
              <a:rPr lang="en-US" sz="2400" spc="-20" dirty="0">
                <a:solidFill>
                  <a:srgbClr val="232323"/>
                </a:solidFill>
                <a:latin typeface="Times New Roman" panose="02020603050405020304" pitchFamily="18" charset="0"/>
                <a:ea typeface="Times New Roman" panose="02020603050405020304" pitchFamily="18" charset="0"/>
              </a:rPr>
              <a:t>ss</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on</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dirty="0">
                <a:solidFill>
                  <a:srgbClr val="0B0B0B"/>
                </a:solidFill>
                <a:latin typeface="Times New Roman" panose="02020603050405020304" pitchFamily="18" charset="0"/>
                <a:ea typeface="Times New Roman" panose="02020603050405020304" pitchFamily="18" charset="0"/>
              </a:rPr>
              <a:t>l</a:t>
            </a:r>
            <a:r>
              <a:rPr lang="en-US" sz="2400" spc="180" dirty="0">
                <a:solidFill>
                  <a:srgbClr val="0B0B0B"/>
                </a:solidFill>
                <a:latin typeface="Times New Roman" panose="02020603050405020304" pitchFamily="18" charset="0"/>
                <a:ea typeface="Times New Roman" panose="02020603050405020304" pitchFamily="18" charset="0"/>
              </a:rPr>
              <a:t> </a:t>
            </a:r>
            <a:r>
              <a:rPr lang="en-US" sz="2400" spc="-10" dirty="0">
                <a:solidFill>
                  <a:srgbClr val="232323"/>
                </a:solidFill>
                <a:latin typeface="Times New Roman" panose="02020603050405020304" pitchFamily="18" charset="0"/>
                <a:ea typeface="Times New Roman" panose="02020603050405020304" pitchFamily="18" charset="0"/>
              </a:rPr>
              <a:t>t</a:t>
            </a:r>
            <a:r>
              <a:rPr lang="en-US" sz="2400" spc="-20" dirty="0">
                <a:solidFill>
                  <a:srgbClr val="232323"/>
                </a:solidFill>
                <a:latin typeface="Times New Roman" panose="02020603050405020304" pitchFamily="18" charset="0"/>
                <a:ea typeface="Times New Roman" panose="02020603050405020304" pitchFamily="18" charset="0"/>
              </a:rPr>
              <a:t>ec</a:t>
            </a:r>
            <a:r>
              <a:rPr lang="en-US" sz="2400" dirty="0">
                <a:solidFill>
                  <a:srgbClr val="232323"/>
                </a:solidFill>
                <a:latin typeface="Times New Roman" panose="02020603050405020304" pitchFamily="18" charset="0"/>
                <a:ea typeface="Times New Roman" panose="02020603050405020304" pitchFamily="18" charset="0"/>
              </a:rPr>
              <a:t>h</a:t>
            </a:r>
            <a:r>
              <a:rPr lang="en-US" sz="2400" spc="-50" dirty="0">
                <a:solidFill>
                  <a:srgbClr val="232323"/>
                </a:solidFill>
                <a:latin typeface="Times New Roman" panose="02020603050405020304" pitchFamily="18" charset="0"/>
                <a:ea typeface="Times New Roman" panose="02020603050405020304" pitchFamily="18" charset="0"/>
              </a:rPr>
              <a:t>n</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qu</a:t>
            </a:r>
            <a:r>
              <a:rPr lang="en-US" sz="2400" spc="-15" dirty="0">
                <a:solidFill>
                  <a:srgbClr val="232323"/>
                </a:solidFill>
                <a:latin typeface="Times New Roman" panose="02020603050405020304" pitchFamily="18" charset="0"/>
                <a:ea typeface="Times New Roman" panose="02020603050405020304" pitchFamily="18" charset="0"/>
              </a:rPr>
              <a:t>e</a:t>
            </a:r>
            <a:r>
              <a:rPr lang="en-US" sz="2400" dirty="0">
                <a:solidFill>
                  <a:srgbClr val="232323"/>
                </a:solidFill>
                <a:latin typeface="Times New Roman" panose="02020603050405020304" pitchFamily="18" charset="0"/>
                <a:ea typeface="Times New Roman" panose="02020603050405020304" pitchFamily="18" charset="0"/>
              </a:rPr>
              <a:t>s</a:t>
            </a:r>
            <a:r>
              <a:rPr lang="en-US" sz="2400" spc="145"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d </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rPr>
              <a:t>r</a:t>
            </a:r>
            <a:r>
              <a:rPr lang="en-US" sz="2400" spc="-30" dirty="0">
                <a:solidFill>
                  <a:srgbClr val="232323"/>
                </a:solidFill>
                <a:latin typeface="Times New Roman" panose="02020603050405020304" pitchFamily="18" charset="0"/>
                <a:ea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g</a:t>
            </a:r>
            <a:r>
              <a:rPr lang="en-US" sz="2400" spc="-15"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dirty="0">
                <a:solidFill>
                  <a:srgbClr val="3B3B3B"/>
                </a:solidFill>
                <a:latin typeface="Times New Roman" panose="02020603050405020304" pitchFamily="18" charset="0"/>
                <a:ea typeface="Times New Roman" panose="02020603050405020304" pitchFamily="18" charset="0"/>
              </a:rPr>
              <a:t>,</a:t>
            </a:r>
            <a:r>
              <a:rPr lang="en-US" sz="2400" spc="50" dirty="0">
                <a:solidFill>
                  <a:srgbClr val="3B3B3B"/>
                </a:solidFill>
                <a:latin typeface="Times New Roman" panose="02020603050405020304" pitchFamily="18" charset="0"/>
                <a:ea typeface="Times New Roman" panose="02020603050405020304" pitchFamily="18" charset="0"/>
              </a:rPr>
              <a:t> </a:t>
            </a:r>
            <a:r>
              <a:rPr lang="en-US" sz="2400" spc="-35" dirty="0">
                <a:solidFill>
                  <a:srgbClr val="232323"/>
                </a:solidFill>
                <a:latin typeface="Times New Roman" panose="02020603050405020304" pitchFamily="18" charset="0"/>
                <a:ea typeface="Times New Roman" panose="02020603050405020304" pitchFamily="18" charset="0"/>
              </a:rPr>
              <a:t>m</a:t>
            </a:r>
            <a:r>
              <a:rPr lang="en-US" sz="2400" dirty="0">
                <a:solidFill>
                  <a:srgbClr val="232323"/>
                </a:solidFill>
                <a:latin typeface="Times New Roman" panose="02020603050405020304" pitchFamily="18" charset="0"/>
                <a:ea typeface="Times New Roman" panose="02020603050405020304" pitchFamily="18" charset="0"/>
              </a:rPr>
              <a:t>aki</a:t>
            </a:r>
            <a:r>
              <a:rPr lang="en-US" sz="2400" spc="-70" dirty="0">
                <a:solidFill>
                  <a:srgbClr val="232323"/>
                </a:solidFill>
                <a:latin typeface="Times New Roman" panose="02020603050405020304" pitchFamily="18" charset="0"/>
                <a:ea typeface="Times New Roman" panose="02020603050405020304" pitchFamily="18" charset="0"/>
              </a:rPr>
              <a:t>n</a:t>
            </a:r>
            <a:r>
              <a:rPr lang="en-US" sz="2400" dirty="0">
                <a:solidFill>
                  <a:srgbClr val="3B3B3B"/>
                </a:solidFill>
                <a:latin typeface="Times New Roman" panose="02020603050405020304" pitchFamily="18" charset="0"/>
                <a:ea typeface="Times New Roman" panose="02020603050405020304" pitchFamily="18" charset="0"/>
              </a:rPr>
              <a:t>g </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pp</a:t>
            </a:r>
            <a:r>
              <a:rPr lang="en-US" sz="2400" dirty="0">
                <a:solidFill>
                  <a:srgbClr val="232323"/>
                </a:solidFill>
                <a:latin typeface="Times New Roman" panose="02020603050405020304" pitchFamily="18" charset="0"/>
                <a:ea typeface="Times New Roman" panose="02020603050405020304" pitchFamily="18" charset="0"/>
              </a:rPr>
              <a:t>r</a:t>
            </a:r>
            <a:r>
              <a:rPr lang="en-US" sz="2400" spc="-40" dirty="0">
                <a:solidFill>
                  <a:srgbClr val="232323"/>
                </a:solidFill>
                <a:latin typeface="Times New Roman" panose="02020603050405020304" pitchFamily="18" charset="0"/>
                <a:ea typeface="Times New Roman" panose="02020603050405020304" pitchFamily="18" charset="0"/>
              </a:rPr>
              <a:t>o</a:t>
            </a:r>
            <a:r>
              <a:rPr lang="en-US" sz="2400" spc="-25" dirty="0">
                <a:solidFill>
                  <a:srgbClr val="232323"/>
                </a:solidFill>
                <a:latin typeface="Times New Roman" panose="02020603050405020304" pitchFamily="18" charset="0"/>
                <a:ea typeface="Times New Roman" panose="02020603050405020304" pitchFamily="18" charset="0"/>
              </a:rPr>
              <a:t>p</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rPr>
              <a:t>e</a:t>
            </a:r>
            <a:r>
              <a:rPr lang="en-US" sz="2400" spc="120"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p</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25" dirty="0">
                <a:solidFill>
                  <a:srgbClr val="232323"/>
                </a:solidFill>
                <a:latin typeface="Times New Roman" panose="02020603050405020304" pitchFamily="18" charset="0"/>
                <a:ea typeface="Times New Roman" panose="02020603050405020304" pitchFamily="18" charset="0"/>
              </a:rPr>
              <a:t>on</a:t>
            </a:r>
            <a:r>
              <a:rPr lang="en-US" sz="2400" spc="-15" dirty="0">
                <a:solidFill>
                  <a:srgbClr val="232323"/>
                </a:solidFill>
                <a:latin typeface="Times New Roman" panose="02020603050405020304" pitchFamily="18" charset="0"/>
                <a:ea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rPr>
              <a:t>l</a:t>
            </a:r>
            <a:r>
              <a:rPr lang="en-US" sz="2400" spc="105" dirty="0">
                <a:solidFill>
                  <a:srgbClr val="232323"/>
                </a:solidFill>
                <a:latin typeface="Times New Roman" panose="02020603050405020304" pitchFamily="18" charset="0"/>
                <a:ea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rPr>
              <a:t>w</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dirty="0">
                <a:solidFill>
                  <a:srgbClr val="232323"/>
                </a:solidFill>
                <a:latin typeface="Times New Roman" panose="02020603050405020304" pitchFamily="18" charset="0"/>
                <a:ea typeface="Times New Roman" panose="02020603050405020304" pitchFamily="18" charset="0"/>
              </a:rPr>
              <a:t>k</a:t>
            </a:r>
            <a:r>
              <a:rPr lang="en-US" sz="2400" spc="15"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g</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rPr>
              <a:t>l</a:t>
            </a:r>
            <a:r>
              <a:rPr lang="en-US" sz="2400" dirty="0">
                <a:solidFill>
                  <a:srgbClr val="3B3B3B"/>
                </a:solidFill>
                <a:latin typeface="Times New Roman" panose="02020603050405020304" pitchFamily="18" charset="0"/>
                <a:ea typeface="Times New Roman" panose="02020603050405020304" pitchFamily="18" charset="0"/>
              </a:rPr>
              <a:t>s</a:t>
            </a:r>
            <a:r>
              <a:rPr lang="en-US" sz="2400" spc="5" dirty="0">
                <a:solidFill>
                  <a:srgbClr val="3B3B3B"/>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d</a:t>
            </a:r>
            <a:r>
              <a:rPr lang="en-US" sz="2400" spc="-65"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p</a:t>
            </a:r>
            <a:r>
              <a:rPr lang="en-US" sz="2400" spc="-15" dirty="0">
                <a:solidFill>
                  <a:srgbClr val="232323"/>
                </a:solidFill>
                <a:latin typeface="Times New Roman" panose="02020603050405020304" pitchFamily="18" charset="0"/>
                <a:ea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20" dirty="0">
                <a:solidFill>
                  <a:srgbClr val="3B3B3B"/>
                </a:solidFill>
                <a:latin typeface="Times New Roman" panose="02020603050405020304" pitchFamily="18" charset="0"/>
                <a:ea typeface="Times New Roman" panose="02020603050405020304" pitchFamily="18" charset="0"/>
              </a:rPr>
              <a:t>s</a:t>
            </a:r>
            <a:r>
              <a:rPr lang="en-US" sz="2400" dirty="0">
                <a:solidFill>
                  <a:srgbClr val="3B3B3B"/>
                </a:solidFill>
                <a:latin typeface="Times New Roman" panose="02020603050405020304" pitchFamily="18" charset="0"/>
                <a:ea typeface="Times New Roman" panose="02020603050405020304" pitchFamily="18" charset="0"/>
              </a:rPr>
              <a:t>,</a:t>
            </a:r>
            <a:r>
              <a:rPr lang="en-US" sz="2400" spc="50" dirty="0">
                <a:solidFill>
                  <a:srgbClr val="3B3B3B"/>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d</a:t>
            </a:r>
            <a:r>
              <a:rPr lang="en-US" sz="2400" spc="-25"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pp</a:t>
            </a:r>
            <a:r>
              <a:rPr lang="en-US" sz="2400" spc="-15" dirty="0">
                <a:solidFill>
                  <a:srgbClr val="232323"/>
                </a:solidFill>
                <a:latin typeface="Times New Roman" panose="02020603050405020304" pitchFamily="18" charset="0"/>
                <a:ea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rPr>
              <a:t>y</a:t>
            </a:r>
            <a:r>
              <a:rPr lang="en-US" sz="2400" dirty="0">
                <a:solidFill>
                  <a:srgbClr val="232323"/>
                </a:solidFill>
                <a:latin typeface="Times New Roman" panose="02020603050405020304" pitchFamily="18" charset="0"/>
                <a:ea typeface="Times New Roman" panose="02020603050405020304" pitchFamily="18" charset="0"/>
              </a:rPr>
              <a:t>i</a:t>
            </a:r>
            <a:r>
              <a:rPr lang="en-US" sz="2400" spc="-3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g</a:t>
            </a:r>
            <a:r>
              <a:rPr lang="en-US" sz="2400" spc="25"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et</a:t>
            </a:r>
            <a:r>
              <a:rPr lang="en-US" sz="2400" dirty="0">
                <a:solidFill>
                  <a:srgbClr val="232323"/>
                </a:solidFill>
                <a:latin typeface="Times New Roman" panose="02020603050405020304" pitchFamily="18" charset="0"/>
                <a:ea typeface="Times New Roman" panose="02020603050405020304" pitchFamily="18" charset="0"/>
              </a:rPr>
              <a:t>h</a:t>
            </a:r>
            <a:r>
              <a:rPr lang="en-US" sz="2400" spc="-40"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ca</a:t>
            </a:r>
            <a:r>
              <a:rPr lang="en-US" sz="2400" dirty="0">
                <a:solidFill>
                  <a:srgbClr val="232323"/>
                </a:solidFill>
                <a:latin typeface="Times New Roman" panose="02020603050405020304" pitchFamily="18" charset="0"/>
                <a:ea typeface="Times New Roman" panose="02020603050405020304" pitchFamily="18" charset="0"/>
              </a:rPr>
              <a:t>l</a:t>
            </a:r>
            <a:r>
              <a:rPr lang="en-US" sz="2400" spc="80"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d</a:t>
            </a:r>
            <a:r>
              <a:rPr lang="en-US" sz="2400" spc="-20" dirty="0">
                <a:solidFill>
                  <a:srgbClr val="232323"/>
                </a:solidFill>
                <a:latin typeface="Times New Roman" panose="02020603050405020304" pitchFamily="18" charset="0"/>
                <a:ea typeface="Times New Roman" panose="02020603050405020304" pitchFamily="18" charset="0"/>
              </a:rPr>
              <a:t> </a:t>
            </a:r>
            <a:r>
              <a:rPr lang="en-US" sz="2400" dirty="0">
                <a:solidFill>
                  <a:srgbClr val="232323"/>
                </a:solidFill>
                <a:latin typeface="Times New Roman" panose="02020603050405020304" pitchFamily="18" charset="0"/>
                <a:ea typeface="Times New Roman" panose="02020603050405020304" pitchFamily="18" charset="0"/>
              </a:rPr>
              <a:t>i</a:t>
            </a:r>
            <a:r>
              <a:rPr lang="en-US" sz="2400" spc="-30"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c</a:t>
            </a:r>
            <a:r>
              <a:rPr lang="en-US" sz="2400" spc="-35" dirty="0">
                <a:solidFill>
                  <a:srgbClr val="232323"/>
                </a:solidFill>
                <a:latin typeface="Times New Roman" panose="02020603050405020304" pitchFamily="18" charset="0"/>
                <a:ea typeface="Times New Roman" panose="02020603050405020304" pitchFamily="18" charset="0"/>
              </a:rPr>
              <a:t>l</a:t>
            </a:r>
            <a:r>
              <a:rPr lang="en-US" sz="2400" spc="-25" dirty="0">
                <a:solidFill>
                  <a:srgbClr val="232323"/>
                </a:solidFill>
                <a:latin typeface="Times New Roman" panose="02020603050405020304" pitchFamily="18" charset="0"/>
                <a:ea typeface="Times New Roman" panose="02020603050405020304" pitchFamily="18" charset="0"/>
              </a:rPr>
              <a:t>u</a:t>
            </a:r>
            <a:r>
              <a:rPr lang="en-US" sz="2400" spc="-20" dirty="0">
                <a:solidFill>
                  <a:srgbClr val="3B3B3B"/>
                </a:solidFill>
                <a:latin typeface="Times New Roman" panose="02020603050405020304" pitchFamily="18" charset="0"/>
                <a:ea typeface="Times New Roman" panose="02020603050405020304" pitchFamily="18" charset="0"/>
              </a:rPr>
              <a:t>s</a:t>
            </a:r>
            <a:r>
              <a:rPr lang="en-US" sz="2400" spc="-15"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v</a:t>
            </a:r>
            <a:r>
              <a:rPr lang="en-US" sz="2400" dirty="0">
                <a:solidFill>
                  <a:srgbClr val="232323"/>
                </a:solidFill>
                <a:latin typeface="Times New Roman" panose="02020603050405020304" pitchFamily="18" charset="0"/>
                <a:ea typeface="Times New Roman" panose="02020603050405020304" pitchFamily="18" charset="0"/>
              </a:rPr>
              <a:t>e </a:t>
            </a:r>
            <a:r>
              <a:rPr lang="en-US" sz="2400" spc="-20" dirty="0">
                <a:solidFill>
                  <a:srgbClr val="232323"/>
                </a:solidFill>
                <a:latin typeface="Times New Roman" panose="02020603050405020304" pitchFamily="18" charset="0"/>
                <a:ea typeface="Times New Roman" panose="02020603050405020304" pitchFamily="18" charset="0"/>
              </a:rPr>
              <a:t>p</a:t>
            </a:r>
            <a:r>
              <a:rPr lang="en-US" sz="2400" dirty="0">
                <a:solidFill>
                  <a:srgbClr val="232323"/>
                </a:solidFill>
                <a:latin typeface="Times New Roman" panose="02020603050405020304" pitchFamily="18" charset="0"/>
                <a:ea typeface="Times New Roman" panose="02020603050405020304" pitchFamily="18" charset="0"/>
              </a:rPr>
              <a:t>r</a:t>
            </a:r>
            <a:r>
              <a:rPr lang="en-US" sz="2400" spc="-35" dirty="0">
                <a:solidFill>
                  <a:srgbClr val="232323"/>
                </a:solidFill>
                <a:latin typeface="Times New Roman" panose="02020603050405020304" pitchFamily="18" charset="0"/>
                <a:ea typeface="Times New Roman" panose="02020603050405020304" pitchFamily="18" charset="0"/>
              </a:rPr>
              <a:t>a</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15" dirty="0">
                <a:solidFill>
                  <a:srgbClr val="232323"/>
                </a:solidFill>
                <a:latin typeface="Times New Roman" panose="02020603050405020304" pitchFamily="18" charset="0"/>
                <a:ea typeface="Times New Roman" panose="02020603050405020304" pitchFamily="18" charset="0"/>
              </a:rPr>
              <a:t>c</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0" dirty="0">
                <a:solidFill>
                  <a:srgbClr val="3B3B3B"/>
                </a:solidFill>
                <a:latin typeface="Times New Roman" panose="02020603050405020304" pitchFamily="18" charset="0"/>
                <a:ea typeface="Times New Roman" panose="02020603050405020304" pitchFamily="18" charset="0"/>
              </a:rPr>
              <a:t>s</a:t>
            </a:r>
            <a:r>
              <a:rPr lang="en-US" dirty="0">
                <a:solidFill>
                  <a:srgbClr val="232323"/>
                </a:solidFill>
                <a:latin typeface="Times New Roman" panose="02020603050405020304" pitchFamily="18" charset="0"/>
                <a:ea typeface="Times New Roman" panose="02020603050405020304" pitchFamily="18" charset="0"/>
              </a:rPr>
              <a:t>.</a:t>
            </a:r>
            <a:endParaRPr lang="en-US" dirty="0"/>
          </a:p>
        </p:txBody>
      </p:sp>
      <p:sp>
        <p:nvSpPr>
          <p:cNvPr id="3" name="Rectangle 2">
            <a:extLst>
              <a:ext uri="{FF2B5EF4-FFF2-40B4-BE49-F238E27FC236}">
                <a16:creationId xmlns:a16="http://schemas.microsoft.com/office/drawing/2014/main" id="{474EB046-F2EE-4A80-815F-3A92DCCC340B}"/>
              </a:ext>
            </a:extLst>
          </p:cNvPr>
          <p:cNvSpPr/>
          <p:nvPr/>
        </p:nvSpPr>
        <p:spPr>
          <a:xfrm>
            <a:off x="1550504" y="1494056"/>
            <a:ext cx="12510054" cy="1251240"/>
          </a:xfrm>
          <a:prstGeom prst="rect">
            <a:avLst/>
          </a:prstGeom>
        </p:spPr>
        <p:txBody>
          <a:bodyPr wrap="square">
            <a:spAutoFit/>
          </a:bodyPr>
          <a:lstStyle/>
          <a:p>
            <a:pPr marL="76200" marR="2936240" algn="just">
              <a:lnSpc>
                <a:spcPct val="107000"/>
              </a:lnSpc>
              <a:spcBef>
                <a:spcPts val="0"/>
              </a:spcBef>
              <a:spcAft>
                <a:spcPts val="0"/>
              </a:spcAft>
            </a:pPr>
            <a:r>
              <a:rPr lang="en-US" sz="2400" spc="-25" dirty="0">
                <a:solidFill>
                  <a:srgbClr val="232323"/>
                </a:solidFill>
                <a:latin typeface="Times New Roman" panose="02020603050405020304" pitchFamily="18" charset="0"/>
                <a:ea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rPr>
              <a:t>o </a:t>
            </a:r>
            <a:r>
              <a:rPr lang="en-US" sz="2400" spc="65"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ac</a:t>
            </a:r>
            <a:r>
              <a:rPr lang="en-US" sz="2400" spc="-25" dirty="0">
                <a:solidFill>
                  <a:srgbClr val="232323"/>
                </a:solidFill>
                <a:latin typeface="Times New Roman" panose="02020603050405020304" pitchFamily="18" charset="0"/>
                <a:ea typeface="Times New Roman" panose="02020603050405020304" pitchFamily="18" charset="0"/>
              </a:rPr>
              <a:t>h</a:t>
            </a:r>
            <a:r>
              <a:rPr lang="en-US" sz="2400" spc="-15"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v</a:t>
            </a:r>
            <a:r>
              <a:rPr lang="en-US" sz="2400" dirty="0">
                <a:solidFill>
                  <a:srgbClr val="232323"/>
                </a:solidFill>
                <a:latin typeface="Times New Roman" panose="02020603050405020304" pitchFamily="18" charset="0"/>
                <a:ea typeface="Times New Roman" panose="02020603050405020304" pitchFamily="18" charset="0"/>
              </a:rPr>
              <a:t>e </a:t>
            </a:r>
            <a:r>
              <a:rPr lang="en-US" sz="2400" spc="65" dirty="0">
                <a:solidFill>
                  <a:srgbClr val="232323"/>
                </a:solidFill>
                <a:latin typeface="Times New Roman" panose="02020603050405020304" pitchFamily="18" charset="0"/>
                <a:ea typeface="Times New Roman" panose="02020603050405020304" pitchFamily="18" charset="0"/>
              </a:rPr>
              <a:t> </a:t>
            </a:r>
            <a:r>
              <a:rPr lang="en-US" sz="2400" dirty="0">
                <a:solidFill>
                  <a:srgbClr val="232323"/>
                </a:solidFill>
                <a:latin typeface="Times New Roman" panose="02020603050405020304" pitchFamily="18" charset="0"/>
                <a:ea typeface="Times New Roman" panose="02020603050405020304" pitchFamily="18" charset="0"/>
              </a:rPr>
              <a:t>a  </a:t>
            </a:r>
            <a:r>
              <a:rPr lang="en-US" sz="2400" b="1" dirty="0">
                <a:solidFill>
                  <a:srgbClr val="232323"/>
                </a:solidFill>
                <a:latin typeface="Times New Roman" panose="02020603050405020304" pitchFamily="18" charset="0"/>
                <a:ea typeface="Times New Roman" panose="02020603050405020304" pitchFamily="18" charset="0"/>
              </a:rPr>
              <a:t>h</a:t>
            </a:r>
            <a:r>
              <a:rPr lang="en-US" sz="2400" b="1" spc="-30" dirty="0">
                <a:solidFill>
                  <a:srgbClr val="232323"/>
                </a:solidFill>
                <a:latin typeface="Times New Roman" panose="02020603050405020304" pitchFamily="18" charset="0"/>
                <a:ea typeface="Times New Roman" panose="02020603050405020304" pitchFamily="18" charset="0"/>
              </a:rPr>
              <a:t>i</a:t>
            </a:r>
            <a:r>
              <a:rPr lang="en-US" sz="2400" b="1" spc="-25" dirty="0">
                <a:solidFill>
                  <a:srgbClr val="232323"/>
                </a:solidFill>
                <a:latin typeface="Times New Roman" panose="02020603050405020304" pitchFamily="18" charset="0"/>
                <a:ea typeface="Times New Roman" panose="02020603050405020304" pitchFamily="18" charset="0"/>
              </a:rPr>
              <a:t>g</a:t>
            </a:r>
            <a:r>
              <a:rPr lang="en-US" sz="2400" b="1" dirty="0">
                <a:solidFill>
                  <a:srgbClr val="232323"/>
                </a:solidFill>
                <a:latin typeface="Times New Roman" panose="02020603050405020304" pitchFamily="18" charset="0"/>
                <a:ea typeface="Times New Roman" panose="02020603050405020304" pitchFamily="18" charset="0"/>
              </a:rPr>
              <a:t>h </a:t>
            </a:r>
            <a:r>
              <a:rPr lang="en-US" sz="2400" b="1" spc="15" dirty="0">
                <a:solidFill>
                  <a:srgbClr val="232323"/>
                </a:solidFill>
                <a:latin typeface="Times New Roman" panose="02020603050405020304" pitchFamily="18" charset="0"/>
                <a:ea typeface="Times New Roman" panose="02020603050405020304" pitchFamily="18" charset="0"/>
              </a:rPr>
              <a:t> </a:t>
            </a:r>
            <a:r>
              <a:rPr lang="en-US" sz="2400" b="1" spc="-15" dirty="0">
                <a:solidFill>
                  <a:srgbClr val="3B3B3B"/>
                </a:solidFill>
                <a:latin typeface="Times New Roman" panose="02020603050405020304" pitchFamily="18" charset="0"/>
                <a:ea typeface="Times New Roman" panose="02020603050405020304" pitchFamily="18" charset="0"/>
              </a:rPr>
              <a:t>s</a:t>
            </a:r>
            <a:r>
              <a:rPr lang="en-US" sz="2400" b="1" spc="-15" dirty="0">
                <a:solidFill>
                  <a:srgbClr val="232323"/>
                </a:solidFill>
                <a:latin typeface="Times New Roman" panose="02020603050405020304" pitchFamily="18" charset="0"/>
                <a:ea typeface="Times New Roman" panose="02020603050405020304" pitchFamily="18" charset="0"/>
              </a:rPr>
              <a:t>t</a:t>
            </a:r>
            <a:r>
              <a:rPr lang="en-US" sz="2400" b="1" spc="-20" dirty="0">
                <a:solidFill>
                  <a:srgbClr val="232323"/>
                </a:solidFill>
                <a:latin typeface="Times New Roman" panose="02020603050405020304" pitchFamily="18" charset="0"/>
                <a:ea typeface="Times New Roman" panose="02020603050405020304" pitchFamily="18" charset="0"/>
              </a:rPr>
              <a:t>a</a:t>
            </a:r>
            <a:r>
              <a:rPr lang="en-US" sz="2400" b="1" spc="-25" dirty="0">
                <a:solidFill>
                  <a:srgbClr val="232323"/>
                </a:solidFill>
                <a:latin typeface="Times New Roman" panose="02020603050405020304" pitchFamily="18" charset="0"/>
                <a:ea typeface="Times New Roman" panose="02020603050405020304" pitchFamily="18" charset="0"/>
              </a:rPr>
              <a:t>nd</a:t>
            </a:r>
            <a:r>
              <a:rPr lang="en-US" sz="2400" b="1" dirty="0">
                <a:solidFill>
                  <a:srgbClr val="232323"/>
                </a:solidFill>
                <a:latin typeface="Times New Roman" panose="02020603050405020304" pitchFamily="18" charset="0"/>
                <a:ea typeface="Times New Roman" panose="02020603050405020304" pitchFamily="18" charset="0"/>
              </a:rPr>
              <a:t>a</a:t>
            </a:r>
            <a:r>
              <a:rPr lang="en-US" sz="2400" b="1" spc="-30" dirty="0">
                <a:solidFill>
                  <a:srgbClr val="232323"/>
                </a:solidFill>
                <a:latin typeface="Times New Roman" panose="02020603050405020304" pitchFamily="18" charset="0"/>
                <a:ea typeface="Times New Roman" panose="02020603050405020304" pitchFamily="18" charset="0"/>
              </a:rPr>
              <a:t>r</a:t>
            </a:r>
            <a:r>
              <a:rPr lang="en-US" sz="2400" b="1" dirty="0">
                <a:solidFill>
                  <a:srgbClr val="232323"/>
                </a:solidFill>
                <a:latin typeface="Times New Roman" panose="02020603050405020304" pitchFamily="18" charset="0"/>
                <a:ea typeface="Times New Roman" panose="02020603050405020304" pitchFamily="18" charset="0"/>
              </a:rPr>
              <a:t>d </a:t>
            </a:r>
            <a:r>
              <a:rPr lang="en-US" sz="2400" b="1" spc="105" dirty="0">
                <a:solidFill>
                  <a:srgbClr val="232323"/>
                </a:solidFill>
                <a:latin typeface="Times New Roman" panose="02020603050405020304" pitchFamily="18" charset="0"/>
                <a:ea typeface="Times New Roman" panose="02020603050405020304" pitchFamily="18" charset="0"/>
              </a:rPr>
              <a:t> </a:t>
            </a:r>
            <a:r>
              <a:rPr lang="en-US" sz="2400" b="1" spc="-25" dirty="0">
                <a:solidFill>
                  <a:srgbClr val="232323"/>
                </a:solidFill>
                <a:latin typeface="Times New Roman" panose="02020603050405020304" pitchFamily="18" charset="0"/>
                <a:ea typeface="Times New Roman" panose="02020603050405020304" pitchFamily="18" charset="0"/>
              </a:rPr>
              <a:t>o</a:t>
            </a:r>
            <a:r>
              <a:rPr lang="en-US" sz="2400" b="1" dirty="0">
                <a:solidFill>
                  <a:srgbClr val="3B3B3B"/>
                </a:solidFill>
                <a:latin typeface="Times New Roman" panose="02020603050405020304" pitchFamily="18" charset="0"/>
                <a:ea typeface="Times New Roman" panose="02020603050405020304" pitchFamily="18" charset="0"/>
              </a:rPr>
              <a:t>f </a:t>
            </a:r>
            <a:r>
              <a:rPr lang="en-US" sz="2400" b="1" spc="35" dirty="0">
                <a:solidFill>
                  <a:srgbClr val="3B3B3B"/>
                </a:solidFill>
                <a:latin typeface="Times New Roman" panose="02020603050405020304" pitchFamily="18" charset="0"/>
                <a:ea typeface="Times New Roman" panose="02020603050405020304" pitchFamily="18" charset="0"/>
              </a:rPr>
              <a:t> </a:t>
            </a:r>
            <a:r>
              <a:rPr lang="en-US" sz="2400" b="1" spc="-30" dirty="0">
                <a:solidFill>
                  <a:srgbClr val="232323"/>
                </a:solidFill>
                <a:latin typeface="Times New Roman" panose="02020603050405020304" pitchFamily="18" charset="0"/>
                <a:ea typeface="Times New Roman" panose="02020603050405020304" pitchFamily="18" charset="0"/>
              </a:rPr>
              <a:t>w</a:t>
            </a:r>
            <a:r>
              <a:rPr lang="en-US" sz="2400" b="1" spc="-25" dirty="0">
                <a:solidFill>
                  <a:srgbClr val="232323"/>
                </a:solidFill>
                <a:latin typeface="Times New Roman" panose="02020603050405020304" pitchFamily="18" charset="0"/>
                <a:ea typeface="Times New Roman" panose="02020603050405020304" pitchFamily="18" charset="0"/>
              </a:rPr>
              <a:t>o</a:t>
            </a:r>
            <a:r>
              <a:rPr lang="en-US" sz="2400" b="1" spc="-15" dirty="0">
                <a:solidFill>
                  <a:srgbClr val="232323"/>
                </a:solidFill>
                <a:latin typeface="Times New Roman" panose="02020603050405020304" pitchFamily="18" charset="0"/>
                <a:ea typeface="Times New Roman" panose="02020603050405020304" pitchFamily="18" charset="0"/>
              </a:rPr>
              <a:t>r</a:t>
            </a:r>
            <a:r>
              <a:rPr lang="en-US" sz="2400" b="1" dirty="0">
                <a:solidFill>
                  <a:srgbClr val="232323"/>
                </a:solidFill>
                <a:latin typeface="Times New Roman" panose="02020603050405020304" pitchFamily="18" charset="0"/>
                <a:ea typeface="Times New Roman" panose="02020603050405020304" pitchFamily="18" charset="0"/>
              </a:rPr>
              <a:t>k </a:t>
            </a:r>
            <a:r>
              <a:rPr lang="en-US" sz="2400" b="1" spc="-20" dirty="0">
                <a:solidFill>
                  <a:srgbClr val="232323"/>
                </a:solidFill>
                <a:latin typeface="Times New Roman" panose="02020603050405020304" pitchFamily="18" charset="0"/>
                <a:ea typeface="Times New Roman" panose="02020603050405020304" pitchFamily="18" charset="0"/>
              </a:rPr>
              <a:t>pe</a:t>
            </a:r>
            <a:r>
              <a:rPr lang="en-US" sz="2400" b="1" dirty="0">
                <a:solidFill>
                  <a:srgbClr val="232323"/>
                </a:solidFill>
                <a:latin typeface="Times New Roman" panose="02020603050405020304" pitchFamily="18" charset="0"/>
                <a:ea typeface="Times New Roman" panose="02020603050405020304" pitchFamily="18" charset="0"/>
              </a:rPr>
              <a:t>r</a:t>
            </a:r>
            <a:r>
              <a:rPr lang="en-US" sz="2400" b="1" spc="-105" dirty="0">
                <a:solidFill>
                  <a:srgbClr val="232323"/>
                </a:solidFill>
                <a:latin typeface="Times New Roman" panose="02020603050405020304" pitchFamily="18" charset="0"/>
                <a:ea typeface="Times New Roman" panose="02020603050405020304" pitchFamily="18" charset="0"/>
              </a:rPr>
              <a:t>f</a:t>
            </a:r>
            <a:r>
              <a:rPr lang="en-US" sz="2400" b="1" spc="-20" dirty="0">
                <a:solidFill>
                  <a:srgbClr val="232323"/>
                </a:solidFill>
                <a:latin typeface="Times New Roman" panose="02020603050405020304" pitchFamily="18" charset="0"/>
                <a:ea typeface="Times New Roman" panose="02020603050405020304" pitchFamily="18" charset="0"/>
              </a:rPr>
              <a:t>or</a:t>
            </a:r>
            <a:r>
              <a:rPr lang="en-US" sz="2400" b="1" spc="-35" dirty="0">
                <a:solidFill>
                  <a:srgbClr val="232323"/>
                </a:solidFill>
                <a:latin typeface="Times New Roman" panose="02020603050405020304" pitchFamily="18" charset="0"/>
                <a:ea typeface="Times New Roman" panose="02020603050405020304" pitchFamily="18" charset="0"/>
              </a:rPr>
              <a:t>m</a:t>
            </a:r>
            <a:r>
              <a:rPr lang="en-US" sz="2400" b="1" spc="-15" dirty="0">
                <a:solidFill>
                  <a:srgbClr val="232323"/>
                </a:solidFill>
                <a:latin typeface="Times New Roman" panose="02020603050405020304" pitchFamily="18" charset="0"/>
                <a:ea typeface="Times New Roman" panose="02020603050405020304" pitchFamily="18" charset="0"/>
              </a:rPr>
              <a:t>a</a:t>
            </a:r>
            <a:r>
              <a:rPr lang="en-US" sz="2400" b="1" spc="-20" dirty="0">
                <a:solidFill>
                  <a:srgbClr val="232323"/>
                </a:solidFill>
                <a:latin typeface="Times New Roman" panose="02020603050405020304" pitchFamily="18" charset="0"/>
                <a:ea typeface="Times New Roman" panose="02020603050405020304" pitchFamily="18" charset="0"/>
              </a:rPr>
              <a:t>nc</a:t>
            </a:r>
            <a:r>
              <a:rPr lang="en-US" sz="2400" b="1" spc="-25" dirty="0">
                <a:solidFill>
                  <a:srgbClr val="232323"/>
                </a:solidFill>
                <a:latin typeface="Times New Roman" panose="02020603050405020304" pitchFamily="18" charset="0"/>
                <a:ea typeface="Times New Roman" panose="02020603050405020304" pitchFamily="18" charset="0"/>
              </a:rPr>
              <a:t>e</a:t>
            </a:r>
            <a:r>
              <a:rPr lang="en-US" sz="2400" dirty="0">
                <a:solidFill>
                  <a:srgbClr val="3B3B3B"/>
                </a:solidFill>
                <a:latin typeface="Times New Roman" panose="02020603050405020304" pitchFamily="18" charset="0"/>
                <a:ea typeface="Times New Roman" panose="02020603050405020304" pitchFamily="18" charset="0"/>
              </a:rPr>
              <a:t>,</a:t>
            </a:r>
            <a:r>
              <a:rPr lang="en-US" sz="2400" spc="75" dirty="0">
                <a:solidFill>
                  <a:srgbClr val="3B3B3B"/>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y</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u</a:t>
            </a:r>
            <a:r>
              <a:rPr lang="en-US" sz="2400" spc="-40" dirty="0">
                <a:solidFill>
                  <a:srgbClr val="232323"/>
                </a:solidFill>
                <a:latin typeface="Times New Roman" panose="02020603050405020304" pitchFamily="18" charset="0"/>
                <a:ea typeface="Times New Roman" panose="02020603050405020304" pitchFamily="18" charset="0"/>
              </a:rPr>
              <a:t> m</a:t>
            </a:r>
            <a:r>
              <a:rPr lang="en-US" sz="2400" spc="-20" dirty="0">
                <a:solidFill>
                  <a:srgbClr val="232323"/>
                </a:solidFill>
                <a:latin typeface="Times New Roman" panose="02020603050405020304" pitchFamily="18" charset="0"/>
                <a:ea typeface="Times New Roman" panose="02020603050405020304" pitchFamily="18" charset="0"/>
              </a:rPr>
              <a:t>u</a:t>
            </a:r>
            <a:r>
              <a:rPr lang="en-US" sz="2400" spc="-20" dirty="0">
                <a:solidFill>
                  <a:srgbClr val="3B3B3B"/>
                </a:solidFill>
                <a:latin typeface="Times New Roman" panose="02020603050405020304" pitchFamily="18" charset="0"/>
                <a:ea typeface="Times New Roman" panose="02020603050405020304" pitchFamily="18" charset="0"/>
              </a:rPr>
              <a:t>s</a:t>
            </a:r>
            <a:r>
              <a:rPr lang="en-US" sz="2400" dirty="0">
                <a:solidFill>
                  <a:srgbClr val="232323"/>
                </a:solidFill>
                <a:latin typeface="Times New Roman" panose="02020603050405020304" pitchFamily="18" charset="0"/>
                <a:ea typeface="Times New Roman" panose="02020603050405020304" pitchFamily="18" charset="0"/>
              </a:rPr>
              <a:t>t</a:t>
            </a:r>
            <a:r>
              <a:rPr lang="en-US" sz="2400" spc="40" dirty="0">
                <a:solidFill>
                  <a:srgbClr val="232323"/>
                </a:solidFill>
                <a:latin typeface="Times New Roman" panose="02020603050405020304" pitchFamily="18" charset="0"/>
                <a:ea typeface="Times New Roman" panose="02020603050405020304" pitchFamily="18" charset="0"/>
              </a:rPr>
              <a:t> </a:t>
            </a:r>
            <a:r>
              <a:rPr lang="en-US" sz="2400" spc="-40" dirty="0">
                <a:solidFill>
                  <a:srgbClr val="232323"/>
                </a:solidFill>
                <a:latin typeface="Times New Roman" panose="02020603050405020304" pitchFamily="18" charset="0"/>
                <a:ea typeface="Times New Roman" panose="02020603050405020304" pitchFamily="18" charset="0"/>
              </a:rPr>
              <a:t>f</a:t>
            </a:r>
            <a:r>
              <a:rPr lang="en-US" sz="240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r</a:t>
            </a:r>
            <a:r>
              <a:rPr lang="en-US" sz="2400" spc="-15" dirty="0">
                <a:solidFill>
                  <a:srgbClr val="232323"/>
                </a:solidFill>
                <a:latin typeface="Times New Roman" panose="02020603050405020304" pitchFamily="18" charset="0"/>
                <a:ea typeface="Times New Roman" panose="02020603050405020304" pitchFamily="18" charset="0"/>
              </a:rPr>
              <a:t>s</a:t>
            </a:r>
            <a:r>
              <a:rPr lang="en-US" sz="2400" dirty="0">
                <a:solidFill>
                  <a:srgbClr val="232323"/>
                </a:solidFill>
                <a:latin typeface="Times New Roman" panose="02020603050405020304" pitchFamily="18" charset="0"/>
                <a:ea typeface="Times New Roman" panose="02020603050405020304" pitchFamily="18" charset="0"/>
              </a:rPr>
              <a:t>t</a:t>
            </a:r>
            <a:r>
              <a:rPr lang="en-US" sz="2400" spc="30"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de</a:t>
            </a:r>
            <a:r>
              <a:rPr lang="en-US" sz="2400" spc="-15" dirty="0">
                <a:solidFill>
                  <a:srgbClr val="232323"/>
                </a:solidFill>
                <a:latin typeface="Times New Roman" panose="02020603050405020304" pitchFamily="18" charset="0"/>
                <a:ea typeface="Times New Roman" panose="02020603050405020304" pitchFamily="18" charset="0"/>
              </a:rPr>
              <a:t>ter</a:t>
            </a:r>
            <a:r>
              <a:rPr lang="en-US" sz="2400" dirty="0">
                <a:solidFill>
                  <a:srgbClr val="232323"/>
                </a:solidFill>
                <a:latin typeface="Times New Roman" panose="02020603050405020304" pitchFamily="18" charset="0"/>
                <a:ea typeface="Times New Roman" panose="02020603050405020304" pitchFamily="18" charset="0"/>
              </a:rPr>
              <a:t>m</a:t>
            </a:r>
            <a:r>
              <a:rPr lang="en-US" sz="2400" spc="-4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e</a:t>
            </a:r>
            <a:r>
              <a:rPr lang="en-US" sz="2400" spc="95" dirty="0">
                <a:solidFill>
                  <a:srgbClr val="232323"/>
                </a:solidFill>
                <a:latin typeface="Times New Roman" panose="02020603050405020304" pitchFamily="18" charset="0"/>
                <a:ea typeface="Times New Roman" panose="02020603050405020304" pitchFamily="18" charset="0"/>
              </a:rPr>
              <a:t> </a:t>
            </a:r>
            <a:r>
              <a:rPr lang="en-US" sz="2400" spc="-35" dirty="0">
                <a:solidFill>
                  <a:srgbClr val="232323"/>
                </a:solidFill>
                <a:latin typeface="Times New Roman" panose="02020603050405020304" pitchFamily="18" charset="0"/>
                <a:ea typeface="Times New Roman" panose="02020603050405020304" pitchFamily="18" charset="0"/>
              </a:rPr>
              <a:t>w</a:t>
            </a:r>
            <a:r>
              <a:rPr lang="en-US" sz="2400" spc="-25" dirty="0">
                <a:solidFill>
                  <a:srgbClr val="232323"/>
                </a:solidFill>
                <a:latin typeface="Times New Roman" panose="02020603050405020304" pitchFamily="18" charset="0"/>
                <a:ea typeface="Times New Roman" panose="02020603050405020304" pitchFamily="18" charset="0"/>
              </a:rPr>
              <a:t>h</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rPr>
              <a:t>t</a:t>
            </a:r>
            <a:r>
              <a:rPr lang="en-US" sz="2400" spc="15" dirty="0">
                <a:solidFill>
                  <a:srgbClr val="232323"/>
                </a:solidFill>
                <a:latin typeface="Times New Roman" panose="02020603050405020304" pitchFamily="18" charset="0"/>
                <a:ea typeface="Times New Roman" panose="02020603050405020304" pitchFamily="18" charset="0"/>
              </a:rPr>
              <a:t> </a:t>
            </a:r>
            <a:r>
              <a:rPr lang="en-US" sz="2400" spc="-10" dirty="0">
                <a:solidFill>
                  <a:srgbClr val="232323"/>
                </a:solidFill>
                <a:latin typeface="Times New Roman" panose="02020603050405020304" pitchFamily="18" charset="0"/>
                <a:ea typeface="Times New Roman" panose="02020603050405020304" pitchFamily="18" charset="0"/>
              </a:rPr>
              <a:t>t</a:t>
            </a:r>
            <a:r>
              <a:rPr lang="en-US" sz="2400" spc="-25" dirty="0">
                <a:solidFill>
                  <a:srgbClr val="232323"/>
                </a:solidFill>
                <a:latin typeface="Times New Roman" panose="02020603050405020304" pitchFamily="18" charset="0"/>
                <a:ea typeface="Times New Roman" panose="02020603050405020304" pitchFamily="18" charset="0"/>
              </a:rPr>
              <a:t>h</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rPr>
              <a:t>t </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nd</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dirty="0">
                <a:solidFill>
                  <a:srgbClr val="232323"/>
                </a:solidFill>
                <a:latin typeface="Times New Roman" panose="02020603050405020304" pitchFamily="18" charset="0"/>
                <a:ea typeface="Times New Roman" panose="02020603050405020304" pitchFamily="18" charset="0"/>
              </a:rPr>
              <a:t>d</a:t>
            </a:r>
            <a:r>
              <a:rPr lang="en-US" sz="2400" spc="85" dirty="0">
                <a:solidFill>
                  <a:srgbClr val="232323"/>
                </a:solidFill>
                <a:latin typeface="Times New Roman" panose="02020603050405020304" pitchFamily="18" charset="0"/>
                <a:ea typeface="Times New Roman" panose="02020603050405020304" pitchFamily="18" charset="0"/>
              </a:rPr>
              <a:t> </a:t>
            </a:r>
            <a:r>
              <a:rPr lang="en-US" sz="2400" dirty="0">
                <a:solidFill>
                  <a:srgbClr val="232323"/>
                </a:solidFill>
                <a:latin typeface="Times New Roman" panose="02020603050405020304" pitchFamily="18" charset="0"/>
                <a:ea typeface="Times New Roman" panose="02020603050405020304" pitchFamily="18" charset="0"/>
              </a:rPr>
              <a:t>m</a:t>
            </a:r>
            <a:r>
              <a:rPr lang="en-US" sz="2400" spc="-5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gh</a:t>
            </a:r>
            <a:r>
              <a:rPr lang="en-US" sz="2400" dirty="0">
                <a:solidFill>
                  <a:srgbClr val="232323"/>
                </a:solidFill>
                <a:latin typeface="Times New Roman" panose="02020603050405020304" pitchFamily="18" charset="0"/>
                <a:ea typeface="Times New Roman" panose="02020603050405020304" pitchFamily="18" charset="0"/>
              </a:rPr>
              <a:t>t</a:t>
            </a:r>
            <a:r>
              <a:rPr lang="en-US" sz="2400" spc="75"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be</a:t>
            </a:r>
            <a:r>
              <a:rPr lang="en-US" sz="2400" dirty="0">
                <a:solidFill>
                  <a:srgbClr val="3B3B3B"/>
                </a:solidFill>
                <a:latin typeface="Times New Roman" panose="02020603050405020304" pitchFamily="18" charset="0"/>
                <a:ea typeface="Times New Roman" panose="02020603050405020304" pitchFamily="18" charset="0"/>
              </a:rPr>
              <a:t>.</a:t>
            </a:r>
            <a:r>
              <a:rPr lang="en-US" sz="2400" spc="55" dirty="0">
                <a:solidFill>
                  <a:srgbClr val="3B3B3B"/>
                </a:solidFill>
                <a:latin typeface="Times New Roman" panose="02020603050405020304" pitchFamily="18" charset="0"/>
                <a:ea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rPr>
              <a:t>T</a:t>
            </a:r>
            <a:r>
              <a:rPr lang="en-US" sz="2400" spc="-20" dirty="0">
                <a:solidFill>
                  <a:srgbClr val="232323"/>
                </a:solidFill>
                <a:latin typeface="Times New Roman" panose="02020603050405020304" pitchFamily="18" charset="0"/>
                <a:ea typeface="Times New Roman" panose="02020603050405020304" pitchFamily="18" charset="0"/>
              </a:rPr>
              <a:t>h</a:t>
            </a:r>
            <a:r>
              <a:rPr lang="en-US" sz="2400" dirty="0">
                <a:solidFill>
                  <a:srgbClr val="232323"/>
                </a:solidFill>
                <a:latin typeface="Times New Roman" panose="02020603050405020304" pitchFamily="18" charset="0"/>
                <a:ea typeface="Times New Roman" panose="02020603050405020304" pitchFamily="18" charset="0"/>
              </a:rPr>
              <a:t>e</a:t>
            </a:r>
            <a:r>
              <a:rPr lang="en-US" sz="2400" spc="50" dirty="0">
                <a:solidFill>
                  <a:srgbClr val="232323"/>
                </a:solidFill>
                <a:latin typeface="Times New Roman" panose="02020603050405020304" pitchFamily="18" charset="0"/>
                <a:ea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rPr>
              <a:t>m</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spc="-15" dirty="0">
                <a:solidFill>
                  <a:srgbClr val="232323"/>
                </a:solidFill>
                <a:latin typeface="Times New Roman" panose="02020603050405020304" pitchFamily="18" charset="0"/>
                <a:ea typeface="Times New Roman" panose="02020603050405020304" pitchFamily="18" charset="0"/>
              </a:rPr>
              <a:t>s</a:t>
            </a:r>
            <a:r>
              <a:rPr lang="en-US" sz="2400" dirty="0">
                <a:solidFill>
                  <a:srgbClr val="232323"/>
                </a:solidFill>
                <a:latin typeface="Times New Roman" panose="02020603050405020304" pitchFamily="18" charset="0"/>
                <a:ea typeface="Times New Roman" panose="02020603050405020304" pitchFamily="18" charset="0"/>
              </a:rPr>
              <a:t>t</a:t>
            </a:r>
            <a:r>
              <a:rPr lang="en-US" sz="2400" spc="10"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e</a:t>
            </a:r>
            <a:r>
              <a:rPr lang="en-US" sz="2400" dirty="0">
                <a:solidFill>
                  <a:srgbClr val="232323"/>
                </a:solidFill>
                <a:latin typeface="Times New Roman" panose="02020603050405020304" pitchFamily="18" charset="0"/>
                <a:ea typeface="Times New Roman" panose="02020603050405020304" pitchFamily="18" charset="0"/>
              </a:rPr>
              <a:t>f</a:t>
            </a:r>
            <a:r>
              <a:rPr lang="en-US" sz="2400" spc="-80" dirty="0">
                <a:solidFill>
                  <a:srgbClr val="232323"/>
                </a:solidFill>
                <a:latin typeface="Times New Roman" panose="02020603050405020304" pitchFamily="18" charset="0"/>
                <a:ea typeface="Times New Roman" panose="02020603050405020304" pitchFamily="18" charset="0"/>
              </a:rPr>
              <a:t>f</a:t>
            </a:r>
            <a:r>
              <a:rPr lang="en-US" sz="2400" spc="-15" dirty="0">
                <a:solidFill>
                  <a:srgbClr val="232323"/>
                </a:solidFill>
                <a:latin typeface="Times New Roman" panose="02020603050405020304" pitchFamily="18" charset="0"/>
                <a:ea typeface="Times New Roman" panose="02020603050405020304" pitchFamily="18" charset="0"/>
              </a:rPr>
              <a:t>e</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spc="-15" dirty="0">
                <a:solidFill>
                  <a:srgbClr val="232323"/>
                </a:solidFill>
                <a:latin typeface="Times New Roman" panose="02020603050405020304" pitchFamily="18" charset="0"/>
                <a:ea typeface="Times New Roman" panose="02020603050405020304" pitchFamily="18" charset="0"/>
              </a:rPr>
              <a:t>ti</a:t>
            </a:r>
            <a:r>
              <a:rPr lang="en-US" sz="2400" spc="-25" dirty="0">
                <a:solidFill>
                  <a:srgbClr val="232323"/>
                </a:solidFill>
                <a:latin typeface="Times New Roman" panose="02020603050405020304" pitchFamily="18" charset="0"/>
                <a:ea typeface="Times New Roman" panose="02020603050405020304" pitchFamily="18" charset="0"/>
              </a:rPr>
              <a:t>v</a:t>
            </a:r>
            <a:r>
              <a:rPr lang="en-US" sz="2400" dirty="0">
                <a:solidFill>
                  <a:srgbClr val="232323"/>
                </a:solidFill>
                <a:latin typeface="Times New Roman" panose="02020603050405020304" pitchFamily="18" charset="0"/>
                <a:ea typeface="Times New Roman" panose="02020603050405020304" pitchFamily="18" charset="0"/>
              </a:rPr>
              <a:t>e</a:t>
            </a:r>
            <a:r>
              <a:rPr lang="en-US" sz="2400" spc="135" dirty="0">
                <a:solidFill>
                  <a:srgbClr val="232323"/>
                </a:solidFill>
                <a:latin typeface="Times New Roman" panose="02020603050405020304" pitchFamily="18" charset="0"/>
                <a:ea typeface="Times New Roman" panose="02020603050405020304" pitchFamily="18" charset="0"/>
              </a:rPr>
              <a:t> </a:t>
            </a:r>
            <a:r>
              <a:rPr lang="en-US" sz="2400" spc="-35" dirty="0">
                <a:solidFill>
                  <a:srgbClr val="232323"/>
                </a:solidFill>
                <a:latin typeface="Times New Roman" panose="02020603050405020304" pitchFamily="18" charset="0"/>
                <a:ea typeface="Times New Roman" panose="02020603050405020304" pitchFamily="18" charset="0"/>
              </a:rPr>
              <a:t>w</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rPr>
              <a:t>y</a:t>
            </a:r>
            <a:r>
              <a:rPr lang="en-US" sz="2400" spc="-10" dirty="0">
                <a:solidFill>
                  <a:srgbClr val="232323"/>
                </a:solidFill>
                <a:latin typeface="Times New Roman" panose="02020603050405020304" pitchFamily="18" charset="0"/>
                <a:ea typeface="Times New Roman" panose="02020603050405020304" pitchFamily="18" charset="0"/>
              </a:rPr>
              <a:t> t</a:t>
            </a:r>
            <a:r>
              <a:rPr lang="en-US" sz="2400" dirty="0">
                <a:solidFill>
                  <a:srgbClr val="232323"/>
                </a:solidFill>
                <a:latin typeface="Times New Roman" panose="02020603050405020304" pitchFamily="18" charset="0"/>
                <a:ea typeface="Times New Roman" panose="02020603050405020304" pitchFamily="18" charset="0"/>
              </a:rPr>
              <a:t>o </a:t>
            </a:r>
            <a:r>
              <a:rPr lang="en-US" sz="2400" spc="-20" dirty="0">
                <a:solidFill>
                  <a:srgbClr val="232323"/>
                </a:solidFill>
                <a:latin typeface="Times New Roman" panose="02020603050405020304" pitchFamily="18" charset="0"/>
                <a:ea typeface="Times New Roman" panose="02020603050405020304" pitchFamily="18" charset="0"/>
              </a:rPr>
              <a:t>d</a:t>
            </a:r>
            <a:r>
              <a:rPr lang="en-US" sz="2400" dirty="0">
                <a:solidFill>
                  <a:srgbClr val="232323"/>
                </a:solidFill>
                <a:latin typeface="Times New Roman" panose="02020603050405020304" pitchFamily="18" charset="0"/>
                <a:ea typeface="Times New Roman" panose="02020603050405020304" pitchFamily="18" charset="0"/>
              </a:rPr>
              <a:t>o </a:t>
            </a:r>
            <a:r>
              <a:rPr lang="en-US" sz="2400" spc="-10" dirty="0">
                <a:solidFill>
                  <a:srgbClr val="232323"/>
                </a:solidFill>
                <a:latin typeface="Times New Roman" panose="02020603050405020304" pitchFamily="18" charset="0"/>
                <a:ea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rPr>
              <a:t>h</a:t>
            </a:r>
            <a:r>
              <a:rPr lang="en-US" sz="2400" spc="-40" dirty="0">
                <a:solidFill>
                  <a:srgbClr val="232323"/>
                </a:solidFill>
                <a:latin typeface="Times New Roman" panose="02020603050405020304" pitchFamily="18" charset="0"/>
                <a:ea typeface="Times New Roman" panose="02020603050405020304" pitchFamily="18" charset="0"/>
              </a:rPr>
              <a:t>i</a:t>
            </a:r>
            <a:r>
              <a:rPr lang="en-US" sz="2400" dirty="0">
                <a:solidFill>
                  <a:srgbClr val="3B3B3B"/>
                </a:solidFill>
                <a:latin typeface="Times New Roman" panose="02020603050405020304" pitchFamily="18" charset="0"/>
                <a:ea typeface="Times New Roman" panose="02020603050405020304" pitchFamily="18" charset="0"/>
              </a:rPr>
              <a:t>s</a:t>
            </a:r>
            <a:r>
              <a:rPr lang="en-US" sz="2400" spc="35" dirty="0">
                <a:solidFill>
                  <a:srgbClr val="3B3B3B"/>
                </a:solidFill>
                <a:latin typeface="Times New Roman" panose="02020603050405020304" pitchFamily="18" charset="0"/>
                <a:ea typeface="Times New Roman" panose="02020603050405020304" pitchFamily="18" charset="0"/>
              </a:rPr>
              <a:t> </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dirty="0">
                <a:solidFill>
                  <a:srgbClr val="3B3B3B"/>
                </a:solidFill>
                <a:latin typeface="Times New Roman" panose="02020603050405020304" pitchFamily="18" charset="0"/>
                <a:ea typeface="Times New Roman" panose="02020603050405020304" pitchFamily="18" charset="0"/>
              </a:rPr>
              <a:t>s</a:t>
            </a:r>
            <a:r>
              <a:rPr lang="en-US" sz="2400" spc="20" dirty="0">
                <a:solidFill>
                  <a:srgbClr val="3B3B3B"/>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b</a:t>
            </a:r>
            <a:r>
              <a:rPr lang="en-US" sz="2400" dirty="0">
                <a:solidFill>
                  <a:srgbClr val="232323"/>
                </a:solidFill>
                <a:latin typeface="Times New Roman" panose="02020603050405020304" pitchFamily="18" charset="0"/>
                <a:ea typeface="Times New Roman" panose="02020603050405020304" pitchFamily="18" charset="0"/>
              </a:rPr>
              <a:t>y</a:t>
            </a:r>
            <a:r>
              <a:rPr lang="en-US" sz="2400" spc="-10" dirty="0">
                <a:solidFill>
                  <a:srgbClr val="232323"/>
                </a:solidFill>
                <a:latin typeface="Times New Roman" panose="02020603050405020304" pitchFamily="18" charset="0"/>
                <a:ea typeface="Times New Roman" panose="02020603050405020304" pitchFamily="18" charset="0"/>
              </a:rPr>
              <a:t> </a:t>
            </a:r>
            <a:r>
              <a:rPr lang="en-US" sz="2400" b="1" i="1" spc="30" dirty="0">
                <a:solidFill>
                  <a:srgbClr val="232323"/>
                </a:solidFill>
                <a:latin typeface="Times New Roman" panose="02020603050405020304" pitchFamily="18" charset="0"/>
                <a:ea typeface="Times New Roman" panose="02020603050405020304" pitchFamily="18" charset="0"/>
              </a:rPr>
              <a:t>m</a:t>
            </a:r>
            <a:r>
              <a:rPr lang="en-US" sz="2400" b="1" i="1" spc="20" dirty="0">
                <a:solidFill>
                  <a:srgbClr val="232323"/>
                </a:solidFill>
                <a:latin typeface="Times New Roman" panose="02020603050405020304" pitchFamily="18" charset="0"/>
                <a:ea typeface="Times New Roman" panose="02020603050405020304" pitchFamily="18" charset="0"/>
              </a:rPr>
              <a:t>od</a:t>
            </a:r>
            <a:r>
              <a:rPr lang="en-US" sz="2400" b="1" i="1" spc="15" dirty="0">
                <a:solidFill>
                  <a:srgbClr val="3B3B3B"/>
                </a:solidFill>
                <a:latin typeface="Times New Roman" panose="02020603050405020304" pitchFamily="18" charset="0"/>
                <a:ea typeface="Times New Roman" panose="02020603050405020304" pitchFamily="18" charset="0"/>
              </a:rPr>
              <a:t>e</a:t>
            </a:r>
            <a:r>
              <a:rPr lang="en-US" sz="2400" b="1" i="1" dirty="0">
                <a:solidFill>
                  <a:srgbClr val="232323"/>
                </a:solidFill>
                <a:latin typeface="Times New Roman" panose="02020603050405020304" pitchFamily="18" charset="0"/>
                <a:ea typeface="Times New Roman" panose="02020603050405020304" pitchFamily="18" charset="0"/>
              </a:rPr>
              <a:t>l</a:t>
            </a:r>
            <a:r>
              <a:rPr lang="en-US" sz="2400" b="1" i="1" spc="20" dirty="0">
                <a:solidFill>
                  <a:srgbClr val="232323"/>
                </a:solidFill>
                <a:latin typeface="Times New Roman" panose="02020603050405020304" pitchFamily="18" charset="0"/>
                <a:ea typeface="Times New Roman" panose="02020603050405020304" pitchFamily="18" charset="0"/>
              </a:rPr>
              <a:t>l</a:t>
            </a:r>
            <a:r>
              <a:rPr lang="en-US" sz="2400" b="1" i="1" spc="10" dirty="0">
                <a:solidFill>
                  <a:srgbClr val="232323"/>
                </a:solidFill>
                <a:latin typeface="Times New Roman" panose="02020603050405020304" pitchFamily="18" charset="0"/>
                <a:ea typeface="Times New Roman" panose="02020603050405020304" pitchFamily="18" charset="0"/>
              </a:rPr>
              <a:t>i</a:t>
            </a:r>
            <a:r>
              <a:rPr lang="en-US" sz="2400" b="1" i="1" spc="20" dirty="0">
                <a:solidFill>
                  <a:srgbClr val="232323"/>
                </a:solidFill>
                <a:latin typeface="Times New Roman" panose="02020603050405020304" pitchFamily="18" charset="0"/>
                <a:ea typeface="Times New Roman" panose="02020603050405020304" pitchFamily="18" charset="0"/>
              </a:rPr>
              <a:t>n</a:t>
            </a:r>
            <a:r>
              <a:rPr lang="en-US" sz="2400" b="1" i="1" spc="20" dirty="0">
                <a:solidFill>
                  <a:srgbClr val="3B3B3B"/>
                </a:solidFill>
                <a:latin typeface="Times New Roman" panose="02020603050405020304" pitchFamily="18" charset="0"/>
                <a:ea typeface="Times New Roman" panose="02020603050405020304" pitchFamily="18" charset="0"/>
              </a:rPr>
              <a:t>g</a:t>
            </a:r>
            <a:r>
              <a:rPr lang="en-US" sz="2400" i="1" dirty="0">
                <a:solidFill>
                  <a:srgbClr val="0B0B0B"/>
                </a:solidFill>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0344468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0" y="291278"/>
            <a:ext cx="9384079" cy="876300"/>
          </a:xfrm>
        </p:spPr>
        <p:txBody>
          <a:bodyPr>
            <a:noAutofit/>
          </a:bodyPr>
          <a:lstStyle/>
          <a:p>
            <a:r>
              <a:rPr lang="en-US" b="1" dirty="0"/>
              <a:t>Cost</a:t>
            </a:r>
          </a:p>
        </p:txBody>
      </p:sp>
      <p:sp>
        <p:nvSpPr>
          <p:cNvPr id="7" name="TextBox 6">
            <a:extLst>
              <a:ext uri="{FF2B5EF4-FFF2-40B4-BE49-F238E27FC236}">
                <a16:creationId xmlns:a16="http://schemas.microsoft.com/office/drawing/2014/main" id="{8EA6FE95-486E-4B9D-A540-8B9C4DF7A4A1}"/>
              </a:ext>
            </a:extLst>
          </p:cNvPr>
          <p:cNvSpPr txBox="1"/>
          <p:nvPr/>
        </p:nvSpPr>
        <p:spPr>
          <a:xfrm>
            <a:off x="10258724" y="5099314"/>
            <a:ext cx="1601972" cy="400110"/>
          </a:xfrm>
          <a:prstGeom prst="rect">
            <a:avLst/>
          </a:prstGeom>
          <a:noFill/>
        </p:spPr>
        <p:txBody>
          <a:bodyPr wrap="square" rtlCol="0">
            <a:spAutoFit/>
          </a:bodyPr>
          <a:lstStyle/>
          <a:p>
            <a:r>
              <a:rPr lang="en-US" sz="2000" dirty="0"/>
              <a:t>P-71</a:t>
            </a:r>
          </a:p>
        </p:txBody>
      </p:sp>
      <p:sp>
        <p:nvSpPr>
          <p:cNvPr id="2" name="Rectangle 1">
            <a:extLst>
              <a:ext uri="{FF2B5EF4-FFF2-40B4-BE49-F238E27FC236}">
                <a16:creationId xmlns:a16="http://schemas.microsoft.com/office/drawing/2014/main" id="{2671E528-9228-4E38-BC06-E525FC077C66}"/>
              </a:ext>
            </a:extLst>
          </p:cNvPr>
          <p:cNvSpPr/>
          <p:nvPr/>
        </p:nvSpPr>
        <p:spPr>
          <a:xfrm>
            <a:off x="1509977" y="1997839"/>
            <a:ext cx="10165188" cy="286232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Depending upon all the issues decided above now it is important to finalize the cost involve in the training program or industrial attachment. At this point the teacher/trainer  needs to find out the cost of different training institutes and industries for  achieving  the  technical  competency.  It  is  required  for  the  trainer  to  collect quotations for different institutes and consult the supervisor. Based on the best offer given to them they can later initiate the training or industrial attachment.  It is  also important to decide who will bear the cost of the technical competency enhancement. It can be either institutional or personal effort to achieve further technical competencies</a:t>
            </a:r>
          </a:p>
          <a:p>
            <a:r>
              <a:rPr lang="en-US" sz="2000" dirty="0">
                <a:latin typeface="Times New Roman" panose="02020603050405020304" pitchFamily="18" charset="0"/>
                <a:cs typeface="Times New Roman" panose="02020603050405020304" pitchFamily="18" charset="0"/>
              </a:rPr>
              <a:t>required for professional and personal development.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79974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3961" y="618705"/>
            <a:ext cx="10788039" cy="876300"/>
          </a:xfrm>
        </p:spPr>
        <p:txBody>
          <a:bodyPr>
            <a:noAutofit/>
          </a:bodyPr>
          <a:lstStyle/>
          <a:p>
            <a:r>
              <a:rPr lang="en-US" sz="3600" dirty="0">
                <a:solidFill>
                  <a:srgbClr val="00B050"/>
                </a:solidFill>
                <a:latin typeface="Algerian" panose="04020705040A02060702" pitchFamily="82" charset="0"/>
              </a:rPr>
              <a:t>6.6 Plan and develop technical competency</a:t>
            </a:r>
            <a:br>
              <a:rPr lang="en-US" dirty="0"/>
            </a:br>
            <a:endParaRPr lang="en-US" dirty="0">
              <a:solidFill>
                <a:srgbClr val="00B050"/>
              </a:solidFill>
              <a:latin typeface="Algerian" panose="04020705040A02060702" pitchFamily="82" charset="0"/>
            </a:endParaRPr>
          </a:p>
        </p:txBody>
      </p:sp>
      <p:sp>
        <p:nvSpPr>
          <p:cNvPr id="7" name="TextBox 6">
            <a:extLst>
              <a:ext uri="{FF2B5EF4-FFF2-40B4-BE49-F238E27FC236}">
                <a16:creationId xmlns:a16="http://schemas.microsoft.com/office/drawing/2014/main" id="{8EA6FE95-486E-4B9D-A540-8B9C4DF7A4A1}"/>
              </a:ext>
            </a:extLst>
          </p:cNvPr>
          <p:cNvSpPr txBox="1"/>
          <p:nvPr/>
        </p:nvSpPr>
        <p:spPr>
          <a:xfrm>
            <a:off x="10179210" y="4794513"/>
            <a:ext cx="1601972" cy="400110"/>
          </a:xfrm>
          <a:prstGeom prst="rect">
            <a:avLst/>
          </a:prstGeom>
          <a:noFill/>
        </p:spPr>
        <p:txBody>
          <a:bodyPr wrap="square" rtlCol="0">
            <a:spAutoFit/>
          </a:bodyPr>
          <a:lstStyle/>
          <a:p>
            <a:r>
              <a:rPr lang="en-US" sz="2000" dirty="0"/>
              <a:t>P-96</a:t>
            </a:r>
          </a:p>
        </p:txBody>
      </p:sp>
      <p:sp>
        <p:nvSpPr>
          <p:cNvPr id="2" name="Rectangle 1">
            <a:extLst>
              <a:ext uri="{FF2B5EF4-FFF2-40B4-BE49-F238E27FC236}">
                <a16:creationId xmlns:a16="http://schemas.microsoft.com/office/drawing/2014/main" id="{2671E528-9228-4E38-BC06-E525FC077C66}"/>
              </a:ext>
            </a:extLst>
          </p:cNvPr>
          <p:cNvSpPr/>
          <p:nvPr/>
        </p:nvSpPr>
        <p:spPr>
          <a:xfrm>
            <a:off x="1615994" y="2490281"/>
            <a:ext cx="10165188" cy="187743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planner is helpful for setting up the strategies as well as documentation and record keeping. In page 97 &amp; 98 please see the sample technical competency development planner for TVET</a:t>
            </a:r>
          </a:p>
          <a:p>
            <a:pPr algn="just"/>
            <a:r>
              <a:rPr lang="en-US" sz="2400" dirty="0">
                <a:latin typeface="Times New Roman" panose="02020603050405020304" pitchFamily="18" charset="0"/>
                <a:cs typeface="Times New Roman" panose="02020603050405020304" pitchFamily="18" charset="0"/>
              </a:rPr>
              <a:t>teacher/trainer.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30010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noAutofit/>
          </a:bodyPr>
          <a:lstStyle/>
          <a:p>
            <a:r>
              <a:rPr lang="en-US" dirty="0"/>
              <a:t> </a:t>
            </a:r>
            <a:br>
              <a:rPr lang="en-US" dirty="0"/>
            </a:br>
            <a:r>
              <a:rPr lang="en-US" b="1" dirty="0"/>
              <a:t>Gain Approval on Technical Competency Development Plan</a:t>
            </a:r>
            <a:endParaRPr lang="en-US" dirty="0"/>
          </a:p>
        </p:txBody>
      </p:sp>
      <p:sp>
        <p:nvSpPr>
          <p:cNvPr id="6" name="TextBox 5">
            <a:extLst>
              <a:ext uri="{FF2B5EF4-FFF2-40B4-BE49-F238E27FC236}">
                <a16:creationId xmlns:a16="http://schemas.microsoft.com/office/drawing/2014/main" id="{43F031C4-F7DF-4B4A-B033-D6767761512E}"/>
              </a:ext>
            </a:extLst>
          </p:cNvPr>
          <p:cNvSpPr txBox="1"/>
          <p:nvPr/>
        </p:nvSpPr>
        <p:spPr>
          <a:xfrm>
            <a:off x="1721070" y="2613392"/>
            <a:ext cx="9781953"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After developing  the TVET  Teacher/Trainer  Technical  Competency  Development  Planner  a TVET  teacher/trainer   need  to  get  approval  on  the  plan  from  the  Principal  and  the  higher authority to execute.  After getting the approval from the authority  the teacher/trainer  can now start  the  up-skilling  training  course  or  participate   in  the  industry  attachment   program   as described  in the plan</a:t>
            </a:r>
          </a:p>
        </p:txBody>
      </p:sp>
      <p:sp>
        <p:nvSpPr>
          <p:cNvPr id="4" name="TextBox 3">
            <a:extLst>
              <a:ext uri="{FF2B5EF4-FFF2-40B4-BE49-F238E27FC236}">
                <a16:creationId xmlns:a16="http://schemas.microsoft.com/office/drawing/2014/main" id="{886714AA-4373-4FA6-A769-55823ACB9B5F}"/>
              </a:ext>
            </a:extLst>
          </p:cNvPr>
          <p:cNvSpPr txBox="1"/>
          <p:nvPr/>
        </p:nvSpPr>
        <p:spPr>
          <a:xfrm>
            <a:off x="9992139" y="5008529"/>
            <a:ext cx="1232452" cy="369332"/>
          </a:xfrm>
          <a:prstGeom prst="rect">
            <a:avLst/>
          </a:prstGeom>
          <a:noFill/>
        </p:spPr>
        <p:txBody>
          <a:bodyPr wrap="square" rtlCol="0">
            <a:spAutoFit/>
          </a:bodyPr>
          <a:lstStyle/>
          <a:p>
            <a:r>
              <a:rPr lang="en-US" dirty="0"/>
              <a:t>P - 99</a:t>
            </a:r>
          </a:p>
        </p:txBody>
      </p:sp>
    </p:spTree>
    <p:extLst>
      <p:ext uri="{BB962C8B-B14F-4D97-AF65-F5344CB8AC3E}">
        <p14:creationId xmlns:p14="http://schemas.microsoft.com/office/powerpoint/2010/main" val="51677094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noAutofit/>
          </a:bodyPr>
          <a:lstStyle/>
          <a:p>
            <a:r>
              <a:rPr lang="en-US" dirty="0"/>
              <a:t> </a:t>
            </a:r>
            <a:br>
              <a:rPr lang="en-US" dirty="0"/>
            </a:br>
            <a:r>
              <a:rPr lang="en-US" sz="3600" b="1" dirty="0"/>
              <a:t>Participate in Technical competency development training and/or industrial attachment program</a:t>
            </a:r>
            <a:br>
              <a:rPr lang="en-US" dirty="0"/>
            </a:br>
            <a:endParaRPr lang="en-US" dirty="0"/>
          </a:p>
        </p:txBody>
      </p:sp>
      <p:sp>
        <p:nvSpPr>
          <p:cNvPr id="6" name="TextBox 5">
            <a:extLst>
              <a:ext uri="{FF2B5EF4-FFF2-40B4-BE49-F238E27FC236}">
                <a16:creationId xmlns:a16="http://schemas.microsoft.com/office/drawing/2014/main" id="{43F031C4-F7DF-4B4A-B033-D6767761512E}"/>
              </a:ext>
            </a:extLst>
          </p:cNvPr>
          <p:cNvSpPr txBox="1"/>
          <p:nvPr/>
        </p:nvSpPr>
        <p:spPr>
          <a:xfrm>
            <a:off x="1602689" y="2613392"/>
            <a:ext cx="9781953"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Upon  the  approval  of TVET  Teacher/Trainer  Technical  Competency   Development  Plan  a TVET  teacher/trainer  is now entitled to participate  in the technical  competency  development training or industrial attachment  program  to ensure his technical competency  enhancement  as per  the  approved  plan.    S/he  can  either  participate  in Off-The-Job   training  or  On-The-Job training program as per the plan.</a:t>
            </a:r>
          </a:p>
        </p:txBody>
      </p:sp>
      <p:sp>
        <p:nvSpPr>
          <p:cNvPr id="4" name="TextBox 3">
            <a:extLst>
              <a:ext uri="{FF2B5EF4-FFF2-40B4-BE49-F238E27FC236}">
                <a16:creationId xmlns:a16="http://schemas.microsoft.com/office/drawing/2014/main" id="{F5A5B106-1E59-4311-BB07-F86973547AE1}"/>
              </a:ext>
            </a:extLst>
          </p:cNvPr>
          <p:cNvSpPr txBox="1"/>
          <p:nvPr/>
        </p:nvSpPr>
        <p:spPr>
          <a:xfrm>
            <a:off x="10152190" y="4902511"/>
            <a:ext cx="1232452" cy="369332"/>
          </a:xfrm>
          <a:prstGeom prst="rect">
            <a:avLst/>
          </a:prstGeom>
          <a:noFill/>
        </p:spPr>
        <p:txBody>
          <a:bodyPr wrap="square" rtlCol="0">
            <a:spAutoFit/>
          </a:bodyPr>
          <a:lstStyle/>
          <a:p>
            <a:r>
              <a:rPr lang="en-US" dirty="0"/>
              <a:t>P - 99</a:t>
            </a:r>
          </a:p>
        </p:txBody>
      </p:sp>
    </p:spTree>
    <p:extLst>
      <p:ext uri="{BB962C8B-B14F-4D97-AF65-F5344CB8AC3E}">
        <p14:creationId xmlns:p14="http://schemas.microsoft.com/office/powerpoint/2010/main" val="387391941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08" y="657640"/>
            <a:ext cx="10018713" cy="876300"/>
          </a:xfrm>
        </p:spPr>
        <p:txBody>
          <a:bodyPr>
            <a:noAutofit/>
          </a:bodyPr>
          <a:lstStyle/>
          <a:p>
            <a:r>
              <a:rPr lang="en-US" b="1" dirty="0"/>
              <a:t>Prove Competency</a:t>
            </a:r>
            <a:br>
              <a:rPr lang="en-US" dirty="0"/>
            </a:br>
            <a:br>
              <a:rPr lang="en-US" dirty="0"/>
            </a:br>
            <a:endParaRPr lang="en-US" dirty="0"/>
          </a:p>
        </p:txBody>
      </p:sp>
      <p:sp>
        <p:nvSpPr>
          <p:cNvPr id="6" name="TextBox 5">
            <a:extLst>
              <a:ext uri="{FF2B5EF4-FFF2-40B4-BE49-F238E27FC236}">
                <a16:creationId xmlns:a16="http://schemas.microsoft.com/office/drawing/2014/main" id="{43F031C4-F7DF-4B4A-B033-D6767761512E}"/>
              </a:ext>
            </a:extLst>
          </p:cNvPr>
          <p:cNvSpPr txBox="1"/>
          <p:nvPr/>
        </p:nvSpPr>
        <p:spPr>
          <a:xfrm>
            <a:off x="1602689" y="2613392"/>
            <a:ext cx="9781953"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After the successful completion of the training or industrial attachment program it is now obligatory for the teacher/trainer to provide proof of his competency.  This evidence  will be required for him to get the Competency Certificate for the full qualification course or statement of achievement for few Units of Competency (</a:t>
            </a:r>
            <a:r>
              <a:rPr lang="en-US" sz="2000" dirty="0" err="1">
                <a:latin typeface="Times New Roman" panose="02020603050405020304" pitchFamily="18" charset="0"/>
                <a:cs typeface="Times New Roman" panose="02020603050405020304" pitchFamily="18" charset="0"/>
              </a:rPr>
              <a:t>UoC</a:t>
            </a:r>
            <a:r>
              <a:rPr lang="en-US" sz="2000" dirty="0">
                <a:latin typeface="Times New Roman" panose="02020603050405020304" pitchFamily="18" charset="0"/>
                <a:cs typeface="Times New Roman" panose="02020603050405020304" pitchFamily="18" charset="0"/>
              </a:rPr>
              <a:t>) completed.</a:t>
            </a:r>
          </a:p>
        </p:txBody>
      </p:sp>
      <p:sp>
        <p:nvSpPr>
          <p:cNvPr id="4" name="TextBox 3">
            <a:extLst>
              <a:ext uri="{FF2B5EF4-FFF2-40B4-BE49-F238E27FC236}">
                <a16:creationId xmlns:a16="http://schemas.microsoft.com/office/drawing/2014/main" id="{127D8CF6-BF9E-429C-BE60-2988D3EEF25A}"/>
              </a:ext>
            </a:extLst>
          </p:cNvPr>
          <p:cNvSpPr txBox="1"/>
          <p:nvPr/>
        </p:nvSpPr>
        <p:spPr>
          <a:xfrm>
            <a:off x="9899374" y="5016283"/>
            <a:ext cx="1232452" cy="369332"/>
          </a:xfrm>
          <a:prstGeom prst="rect">
            <a:avLst/>
          </a:prstGeom>
          <a:noFill/>
        </p:spPr>
        <p:txBody>
          <a:bodyPr wrap="square" rtlCol="0">
            <a:spAutoFit/>
          </a:bodyPr>
          <a:lstStyle/>
          <a:p>
            <a:r>
              <a:rPr lang="en-US" dirty="0"/>
              <a:t>P - 100</a:t>
            </a:r>
          </a:p>
        </p:txBody>
      </p:sp>
    </p:spTree>
    <p:extLst>
      <p:ext uri="{BB962C8B-B14F-4D97-AF65-F5344CB8AC3E}">
        <p14:creationId xmlns:p14="http://schemas.microsoft.com/office/powerpoint/2010/main" val="107508626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08" y="1298713"/>
            <a:ext cx="10018713" cy="487018"/>
          </a:xfrm>
        </p:spPr>
        <p:txBody>
          <a:bodyPr>
            <a:noAutofit/>
          </a:bodyPr>
          <a:lstStyle/>
          <a:p>
            <a:r>
              <a:rPr lang="en-US" b="1" dirty="0"/>
              <a:t>Present evidence to the industry specialist</a:t>
            </a:r>
            <a:br>
              <a:rPr lang="en-US" dirty="0"/>
            </a:br>
            <a:br>
              <a:rPr lang="en-US" dirty="0"/>
            </a:br>
            <a:br>
              <a:rPr lang="en-US" dirty="0"/>
            </a:br>
            <a:endParaRPr lang="en-US" dirty="0"/>
          </a:p>
        </p:txBody>
      </p:sp>
      <p:sp>
        <p:nvSpPr>
          <p:cNvPr id="6" name="TextBox 5">
            <a:extLst>
              <a:ext uri="{FF2B5EF4-FFF2-40B4-BE49-F238E27FC236}">
                <a16:creationId xmlns:a16="http://schemas.microsoft.com/office/drawing/2014/main" id="{43F031C4-F7DF-4B4A-B033-D6767761512E}"/>
              </a:ext>
            </a:extLst>
          </p:cNvPr>
          <p:cNvSpPr txBox="1"/>
          <p:nvPr/>
        </p:nvSpPr>
        <p:spPr>
          <a:xfrm>
            <a:off x="1602689" y="2613392"/>
            <a:ext cx="9781953"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Trainer/teacher must present and demonstrate evidence to the industry specialist to achieve the competency certificate. According to the evidence requirements generally s/he will have to present one direct and two indirect evidences for his proof of competency on selected unit of competency. The industry specialist will later assess and evaluate those evidences to certify him/her competent on that Unit of Competency (</a:t>
            </a:r>
            <a:r>
              <a:rPr lang="en-US" sz="2000" dirty="0" err="1">
                <a:latin typeface="Times New Roman" panose="02020603050405020304" pitchFamily="18" charset="0"/>
                <a:cs typeface="Times New Roman" panose="02020603050405020304" pitchFamily="18" charset="0"/>
              </a:rPr>
              <a:t>UoC</a:t>
            </a:r>
            <a:r>
              <a:rPr lang="en-US" sz="2000" dirty="0">
                <a:latin typeface="Times New Roman" panose="02020603050405020304" pitchFamily="18" charset="0"/>
                <a:cs typeface="Times New Roman" panose="02020603050405020304" pitchFamily="18" charset="0"/>
              </a:rPr>
              <a:t>). Later these evidences will be documented and kept as proof of competency earned by the teacher/trainer.</a:t>
            </a:r>
          </a:p>
        </p:txBody>
      </p:sp>
    </p:spTree>
    <p:extLst>
      <p:ext uri="{BB962C8B-B14F-4D97-AF65-F5344CB8AC3E}">
        <p14:creationId xmlns:p14="http://schemas.microsoft.com/office/powerpoint/2010/main" val="396933411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08" y="1722782"/>
            <a:ext cx="10018713" cy="487018"/>
          </a:xfrm>
        </p:spPr>
        <p:txBody>
          <a:bodyPr>
            <a:noAutofit/>
          </a:bodyPr>
          <a:lstStyle/>
          <a:p>
            <a:r>
              <a:rPr lang="en-US" b="1" dirty="0"/>
              <a:t>Technical Competency Certification</a:t>
            </a:r>
            <a:br>
              <a:rPr lang="en-US" dirty="0"/>
            </a:br>
            <a:br>
              <a:rPr lang="en-US" dirty="0"/>
            </a:br>
            <a:br>
              <a:rPr lang="en-US" dirty="0"/>
            </a:br>
            <a:br>
              <a:rPr lang="en-US" dirty="0"/>
            </a:br>
            <a:endParaRPr lang="en-US" dirty="0"/>
          </a:p>
        </p:txBody>
      </p:sp>
      <p:sp>
        <p:nvSpPr>
          <p:cNvPr id="6" name="TextBox 5">
            <a:extLst>
              <a:ext uri="{FF2B5EF4-FFF2-40B4-BE49-F238E27FC236}">
                <a16:creationId xmlns:a16="http://schemas.microsoft.com/office/drawing/2014/main" id="{43F031C4-F7DF-4B4A-B033-D6767761512E}"/>
              </a:ext>
            </a:extLst>
          </p:cNvPr>
          <p:cNvSpPr txBox="1"/>
          <p:nvPr/>
        </p:nvSpPr>
        <p:spPr>
          <a:xfrm>
            <a:off x="1602689" y="2613392"/>
            <a:ext cx="9781953"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Based on the evidence and the proof of competency  the industry or training authority will provide  him  with  the  Competency  Certificate  or  Statement  of Achievement  on  relevant occupational area. Upon successful completion of the full qualification the trainer will receive Competency  Certificate or Statement  of Achievement  for partial completion  of the whole program. The TVET trainer is now required to submit the Certificate or Statement of Achievement to the Institutional Supervisor or appropriate authority for approval.</a:t>
            </a:r>
          </a:p>
        </p:txBody>
      </p:sp>
      <p:sp>
        <p:nvSpPr>
          <p:cNvPr id="2" name="TextBox 1">
            <a:extLst>
              <a:ext uri="{FF2B5EF4-FFF2-40B4-BE49-F238E27FC236}">
                <a16:creationId xmlns:a16="http://schemas.microsoft.com/office/drawing/2014/main" id="{E383B6BA-B33B-4180-874C-41F40F5EB2CF}"/>
              </a:ext>
            </a:extLst>
          </p:cNvPr>
          <p:cNvSpPr txBox="1"/>
          <p:nvPr/>
        </p:nvSpPr>
        <p:spPr>
          <a:xfrm>
            <a:off x="10018643" y="4955976"/>
            <a:ext cx="1232452" cy="369332"/>
          </a:xfrm>
          <a:prstGeom prst="rect">
            <a:avLst/>
          </a:prstGeom>
          <a:noFill/>
        </p:spPr>
        <p:txBody>
          <a:bodyPr wrap="square" rtlCol="0">
            <a:spAutoFit/>
          </a:bodyPr>
          <a:lstStyle/>
          <a:p>
            <a:r>
              <a:rPr lang="en-US" dirty="0"/>
              <a:t>P - 100</a:t>
            </a:r>
          </a:p>
        </p:txBody>
      </p:sp>
    </p:spTree>
    <p:extLst>
      <p:ext uri="{BB962C8B-B14F-4D97-AF65-F5344CB8AC3E}">
        <p14:creationId xmlns:p14="http://schemas.microsoft.com/office/powerpoint/2010/main" val="243530958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7350" y="80629"/>
            <a:ext cx="10495858" cy="876300"/>
          </a:xfrm>
        </p:spPr>
        <p:txBody>
          <a:bodyPr>
            <a:normAutofit/>
          </a:bodyPr>
          <a:lstStyle/>
          <a:p>
            <a:r>
              <a:rPr lang="en-US" b="1" dirty="0"/>
              <a:t>Analyze institution's  goals and objectives</a:t>
            </a:r>
            <a:endParaRPr lang="en-US" dirty="0">
              <a:latin typeface="Algerian" panose="04020705040A02060702" pitchFamily="82" charset="0"/>
            </a:endParaRPr>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5707144"/>
            <a:ext cx="1601972" cy="400110"/>
          </a:xfrm>
          <a:prstGeom prst="rect">
            <a:avLst/>
          </a:prstGeom>
          <a:noFill/>
        </p:spPr>
        <p:txBody>
          <a:bodyPr wrap="square" rtlCol="0">
            <a:spAutoFit/>
          </a:bodyPr>
          <a:lstStyle/>
          <a:p>
            <a:r>
              <a:rPr lang="en-US" sz="2000" dirty="0"/>
              <a:t>P-23</a:t>
            </a:r>
          </a:p>
        </p:txBody>
      </p:sp>
      <p:sp>
        <p:nvSpPr>
          <p:cNvPr id="4" name="Rectangle 3">
            <a:extLst>
              <a:ext uri="{FF2B5EF4-FFF2-40B4-BE49-F238E27FC236}">
                <a16:creationId xmlns:a16="http://schemas.microsoft.com/office/drawing/2014/main" id="{1F6EC0A6-BF33-4516-9B36-A9B1EEBF218A}"/>
              </a:ext>
            </a:extLst>
          </p:cNvPr>
          <p:cNvSpPr/>
          <p:nvPr/>
        </p:nvSpPr>
        <p:spPr>
          <a:xfrm>
            <a:off x="2292626" y="1854808"/>
            <a:ext cx="7606748" cy="4052391"/>
          </a:xfrm>
          <a:prstGeom prst="rect">
            <a:avLst/>
          </a:prstGeom>
        </p:spPr>
        <p:txBody>
          <a:bodyPr wrap="square">
            <a:spAutoFit/>
          </a:bodyPr>
          <a:lstStyle/>
          <a:p>
            <a:pPr marL="198120" marR="0">
              <a:spcBef>
                <a:spcPts val="0"/>
              </a:spcBef>
              <a:spcAft>
                <a:spcPts val="0"/>
              </a:spcAft>
            </a:pPr>
            <a:r>
              <a:rPr lang="en-US" sz="2400" dirty="0">
                <a:solidFill>
                  <a:srgbClr val="0B0B0B"/>
                </a:solidFill>
                <a:latin typeface="Times New Roman" panose="02020603050405020304" pitchFamily="18" charset="0"/>
                <a:ea typeface="Times New Roman" panose="02020603050405020304" pitchFamily="18" charset="0"/>
              </a:rPr>
              <a:t>•   </a:t>
            </a:r>
            <a:r>
              <a:rPr lang="en-US" sz="2400" spc="155" dirty="0">
                <a:solidFill>
                  <a:srgbClr val="0B0B0B"/>
                </a:solidFill>
                <a:latin typeface="Times New Roman" panose="02020603050405020304" pitchFamily="18" charset="0"/>
                <a:ea typeface="Times New Roman" panose="02020603050405020304" pitchFamily="18" charset="0"/>
              </a:rPr>
              <a:t> </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rPr>
              <a:t>r</a:t>
            </a:r>
            <a:r>
              <a:rPr lang="en-US" sz="2400" spc="-30" dirty="0">
                <a:solidFill>
                  <a:srgbClr val="232323"/>
                </a:solidFill>
                <a:latin typeface="Times New Roman" panose="02020603050405020304" pitchFamily="18" charset="0"/>
                <a:ea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g</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dirty="0">
                <a:solidFill>
                  <a:srgbClr val="232323"/>
                </a:solidFill>
                <a:latin typeface="Times New Roman" panose="02020603050405020304" pitchFamily="18" charset="0"/>
                <a:ea typeface="Times New Roman" panose="02020603050405020304" pitchFamily="18" charset="0"/>
              </a:rPr>
              <a:t>c</a:t>
            </a:r>
            <a:r>
              <a:rPr lang="en-US" sz="2400" spc="95"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p</a:t>
            </a:r>
            <a:r>
              <a:rPr lang="en-US" sz="2400" spc="-15" dirty="0">
                <a:solidFill>
                  <a:srgbClr val="232323"/>
                </a:solidFill>
                <a:latin typeface="Times New Roman" panose="02020603050405020304" pitchFamily="18" charset="0"/>
                <a:ea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s</a:t>
            </a:r>
            <a:endParaRPr lang="en-US" sz="2400" dirty="0">
              <a:latin typeface="Times New Roman" panose="02020603050405020304" pitchFamily="18" charset="0"/>
              <a:ea typeface="Times New Roman" panose="02020603050405020304" pitchFamily="18" charset="0"/>
            </a:endParaRPr>
          </a:p>
          <a:p>
            <a:pPr marL="198120" marR="0">
              <a:spcBef>
                <a:spcPts val="105"/>
              </a:spcBef>
              <a:spcAft>
                <a:spcPts val="0"/>
              </a:spcAft>
            </a:pPr>
            <a:r>
              <a:rPr lang="en-US" sz="2400" dirty="0">
                <a:solidFill>
                  <a:srgbClr val="0B0B0B"/>
                </a:solidFill>
                <a:latin typeface="Times New Roman" panose="02020603050405020304" pitchFamily="18" charset="0"/>
                <a:ea typeface="Times New Roman" panose="02020603050405020304" pitchFamily="18" charset="0"/>
              </a:rPr>
              <a:t>•   </a:t>
            </a:r>
            <a:r>
              <a:rPr lang="en-US" sz="2400" spc="135" dirty="0">
                <a:solidFill>
                  <a:srgbClr val="0B0B0B"/>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Op</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dirty="0">
                <a:solidFill>
                  <a:srgbClr val="232323"/>
                </a:solidFill>
                <a:latin typeface="Times New Roman" panose="02020603050405020304" pitchFamily="18" charset="0"/>
                <a:ea typeface="Times New Roman" panose="02020603050405020304" pitchFamily="18" charset="0"/>
              </a:rPr>
              <a:t>r</a:t>
            </a:r>
            <a:r>
              <a:rPr lang="en-US" sz="2400" spc="-40" dirty="0">
                <a:solidFill>
                  <a:srgbClr val="232323"/>
                </a:solidFill>
                <a:latin typeface="Times New Roman" panose="02020603050405020304" pitchFamily="18" charset="0"/>
                <a:ea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rPr>
              <a:t>t</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on</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rPr>
              <a:t>l</a:t>
            </a:r>
            <a:r>
              <a:rPr lang="en-US" sz="2400" spc="145"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p</a:t>
            </a:r>
            <a:r>
              <a:rPr lang="en-US" sz="2400" spc="-15" dirty="0">
                <a:solidFill>
                  <a:srgbClr val="232323"/>
                </a:solidFill>
                <a:latin typeface="Times New Roman" panose="02020603050405020304" pitchFamily="18" charset="0"/>
                <a:ea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3B3B3B"/>
                </a:solidFill>
                <a:latin typeface="Times New Roman" panose="02020603050405020304" pitchFamily="18" charset="0"/>
                <a:ea typeface="Times New Roman" panose="02020603050405020304" pitchFamily="18" charset="0"/>
              </a:rPr>
              <a:t>s</a:t>
            </a:r>
            <a:endParaRPr lang="en-US" sz="2400" dirty="0">
              <a:latin typeface="Times New Roman" panose="02020603050405020304" pitchFamily="18" charset="0"/>
              <a:ea typeface="Times New Roman" panose="02020603050405020304" pitchFamily="18" charset="0"/>
            </a:endParaRPr>
          </a:p>
          <a:p>
            <a:pPr marL="198120" marR="0">
              <a:spcBef>
                <a:spcPts val="105"/>
              </a:spcBef>
              <a:spcAft>
                <a:spcPts val="0"/>
              </a:spcAft>
            </a:pPr>
            <a:r>
              <a:rPr lang="en-US" sz="2400" dirty="0">
                <a:solidFill>
                  <a:srgbClr val="0B0B0B"/>
                </a:solidFill>
                <a:latin typeface="Times New Roman" panose="02020603050405020304" pitchFamily="18" charset="0"/>
                <a:ea typeface="Times New Roman" panose="02020603050405020304" pitchFamily="18" charset="0"/>
              </a:rPr>
              <a:t>•   </a:t>
            </a:r>
            <a:r>
              <a:rPr lang="en-US" sz="2400" spc="135" dirty="0">
                <a:solidFill>
                  <a:srgbClr val="0B0B0B"/>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C</a:t>
            </a:r>
            <a:r>
              <a:rPr lang="en-US" sz="2400" spc="-25" dirty="0">
                <a:solidFill>
                  <a:srgbClr val="232323"/>
                </a:solidFill>
                <a:latin typeface="Times New Roman" panose="02020603050405020304" pitchFamily="18" charset="0"/>
                <a:ea typeface="Times New Roman" panose="02020603050405020304" pitchFamily="18" charset="0"/>
              </a:rPr>
              <a:t>od</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dirty="0">
                <a:solidFill>
                  <a:srgbClr val="3B3B3B"/>
                </a:solidFill>
                <a:latin typeface="Times New Roman" panose="02020603050405020304" pitchFamily="18" charset="0"/>
                <a:ea typeface="Times New Roman" panose="02020603050405020304" pitchFamily="18" charset="0"/>
              </a:rPr>
              <a:t>s</a:t>
            </a:r>
            <a:r>
              <a:rPr lang="en-US" sz="2400" spc="80" dirty="0">
                <a:solidFill>
                  <a:srgbClr val="3B3B3B"/>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f</a:t>
            </a:r>
            <a:r>
              <a:rPr lang="en-US" sz="2400" spc="20"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c</a:t>
            </a:r>
            <a:r>
              <a:rPr lang="en-US" sz="2400" spc="-25" dirty="0">
                <a:solidFill>
                  <a:srgbClr val="232323"/>
                </a:solidFill>
                <a:latin typeface="Times New Roman" panose="02020603050405020304" pitchFamily="18" charset="0"/>
                <a:ea typeface="Times New Roman" panose="02020603050405020304" pitchFamily="18" charset="0"/>
              </a:rPr>
              <a:t>ondu</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rPr>
              <a:t>t</a:t>
            </a:r>
            <a:endParaRPr lang="en-US" sz="2400" dirty="0">
              <a:latin typeface="Times New Roman" panose="02020603050405020304" pitchFamily="18" charset="0"/>
              <a:ea typeface="Times New Roman" panose="02020603050405020304" pitchFamily="18" charset="0"/>
            </a:endParaRPr>
          </a:p>
          <a:p>
            <a:pPr marL="198120" marR="0">
              <a:spcBef>
                <a:spcPts val="105"/>
              </a:spcBef>
              <a:spcAft>
                <a:spcPts val="0"/>
              </a:spcAft>
            </a:pPr>
            <a:r>
              <a:rPr lang="en-US" sz="2400" dirty="0">
                <a:solidFill>
                  <a:srgbClr val="0B0B0B"/>
                </a:solidFill>
                <a:latin typeface="Times New Roman" panose="02020603050405020304" pitchFamily="18" charset="0"/>
                <a:ea typeface="Times New Roman" panose="02020603050405020304" pitchFamily="18" charset="0"/>
              </a:rPr>
              <a:t>•   </a:t>
            </a:r>
            <a:r>
              <a:rPr lang="en-US" sz="2400" spc="135" dirty="0">
                <a:solidFill>
                  <a:srgbClr val="0B0B0B"/>
                </a:solidFill>
                <a:latin typeface="Times New Roman" panose="02020603050405020304" pitchFamily="18" charset="0"/>
                <a:ea typeface="Times New Roman" panose="02020603050405020304" pitchFamily="18" charset="0"/>
              </a:rPr>
              <a:t> </a:t>
            </a:r>
            <a:r>
              <a:rPr lang="en-US" sz="2400" spc="135" dirty="0">
                <a:solidFill>
                  <a:srgbClr val="232323"/>
                </a:solidFill>
                <a:latin typeface="Times New Roman" panose="02020603050405020304" pitchFamily="18" charset="0"/>
                <a:ea typeface="Times New Roman" panose="02020603050405020304" pitchFamily="18" charset="0"/>
              </a:rPr>
              <a:t>F</a:t>
            </a:r>
            <a:r>
              <a:rPr lang="en-US" sz="2400" spc="-30" dirty="0">
                <a:solidFill>
                  <a:srgbClr val="232323"/>
                </a:solidFill>
                <a:latin typeface="Times New Roman" panose="02020603050405020304" pitchFamily="18" charset="0"/>
                <a:ea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x</a:t>
            </a:r>
            <a:r>
              <a:rPr lang="en-US" sz="2400" spc="-15"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b</a:t>
            </a:r>
            <a:r>
              <a:rPr lang="en-US" sz="2400" spc="-15" dirty="0">
                <a:solidFill>
                  <a:srgbClr val="232323"/>
                </a:solidFill>
                <a:latin typeface="Times New Roman" panose="02020603050405020304" pitchFamily="18" charset="0"/>
                <a:ea typeface="Times New Roman" panose="02020603050405020304" pitchFamily="18" charset="0"/>
              </a:rPr>
              <a:t>ilit</a:t>
            </a:r>
            <a:r>
              <a:rPr lang="en-US" sz="2400" dirty="0">
                <a:solidFill>
                  <a:srgbClr val="232323"/>
                </a:solidFill>
                <a:latin typeface="Times New Roman" panose="02020603050405020304" pitchFamily="18" charset="0"/>
                <a:ea typeface="Times New Roman" panose="02020603050405020304" pitchFamily="18" charset="0"/>
              </a:rPr>
              <a:t>y</a:t>
            </a:r>
            <a:r>
              <a:rPr lang="en-US" sz="2400" spc="155"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d</a:t>
            </a:r>
            <a:r>
              <a:rPr lang="en-US" sz="2400" spc="50" dirty="0">
                <a:solidFill>
                  <a:srgbClr val="232323"/>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rPr>
              <a:t>l</a:t>
            </a:r>
            <a:r>
              <a:rPr lang="en-US" sz="2400" spc="-25"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t</a:t>
            </a:r>
            <a:r>
              <a:rPr lang="en-US" sz="2400" spc="80"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25" dirty="0">
                <a:solidFill>
                  <a:srgbClr val="232323"/>
                </a:solidFill>
                <a:latin typeface="Times New Roman" panose="02020603050405020304" pitchFamily="18" charset="0"/>
                <a:ea typeface="Times New Roman" panose="02020603050405020304" pitchFamily="18" charset="0"/>
              </a:rPr>
              <a:t>pon</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15"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v</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dirty="0">
                <a:solidFill>
                  <a:srgbClr val="3B3B3B"/>
                </a:solidFill>
                <a:latin typeface="Times New Roman" panose="02020603050405020304" pitchFamily="18" charset="0"/>
                <a:ea typeface="Times New Roman" panose="02020603050405020304" pitchFamily="18" charset="0"/>
              </a:rPr>
              <a:t>s</a:t>
            </a:r>
            <a:endParaRPr lang="en-US" sz="2400" dirty="0">
              <a:latin typeface="Times New Roman" panose="02020603050405020304" pitchFamily="18" charset="0"/>
              <a:ea typeface="Times New Roman" panose="02020603050405020304" pitchFamily="18" charset="0"/>
            </a:endParaRPr>
          </a:p>
          <a:p>
            <a:pPr marL="198120" marR="0">
              <a:spcBef>
                <a:spcPts val="105"/>
              </a:spcBef>
              <a:spcAft>
                <a:spcPts val="0"/>
              </a:spcAft>
            </a:pPr>
            <a:r>
              <a:rPr lang="en-US" sz="2400" dirty="0">
                <a:solidFill>
                  <a:srgbClr val="0B0B0B"/>
                </a:solidFill>
                <a:latin typeface="Times New Roman" panose="02020603050405020304" pitchFamily="18" charset="0"/>
                <a:ea typeface="Times New Roman" panose="02020603050405020304" pitchFamily="18" charset="0"/>
              </a:rPr>
              <a:t>•   </a:t>
            </a:r>
            <a:r>
              <a:rPr lang="en-US" sz="2400" spc="135" dirty="0">
                <a:solidFill>
                  <a:srgbClr val="0B0B0B"/>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rPr>
              <a:t>ie</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t</a:t>
            </a:r>
            <a:r>
              <a:rPr lang="en-US" sz="2400" spc="125"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rPr>
              <a:t>ti</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dirty="0">
                <a:solidFill>
                  <a:srgbClr val="232323"/>
                </a:solidFill>
                <a:latin typeface="Times New Roman" panose="02020603050405020304" pitchFamily="18" charset="0"/>
                <a:ea typeface="Times New Roman" panose="02020603050405020304" pitchFamily="18" charset="0"/>
              </a:rPr>
              <a:t>f</a:t>
            </a:r>
            <a:r>
              <a:rPr lang="en-US" sz="2400" spc="-35" dirty="0">
                <a:solidFill>
                  <a:srgbClr val="232323"/>
                </a:solidFill>
                <a:latin typeface="Times New Roman" panose="02020603050405020304" pitchFamily="18" charset="0"/>
                <a:ea typeface="Times New Roman" panose="02020603050405020304" pitchFamily="18" charset="0"/>
              </a:rPr>
              <a:t>a</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spc="-15" dirty="0">
                <a:solidFill>
                  <a:srgbClr val="232323"/>
                </a:solidFill>
                <a:latin typeface="Times New Roman" panose="02020603050405020304" pitchFamily="18" charset="0"/>
                <a:ea typeface="Times New Roman" panose="02020603050405020304" pitchFamily="18" charset="0"/>
              </a:rPr>
              <a:t>ti</a:t>
            </a:r>
            <a:r>
              <a:rPr lang="en-US" sz="2400" spc="-25" dirty="0">
                <a:solidFill>
                  <a:srgbClr val="232323"/>
                </a:solidFill>
                <a:latin typeface="Times New Roman" panose="02020603050405020304" pitchFamily="18" charset="0"/>
                <a:ea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rPr>
              <a:t>n</a:t>
            </a:r>
            <a:endParaRPr lang="en-US" sz="2400" dirty="0">
              <a:latin typeface="Times New Roman" panose="02020603050405020304" pitchFamily="18" charset="0"/>
              <a:ea typeface="Times New Roman" panose="02020603050405020304" pitchFamily="18" charset="0"/>
            </a:endParaRPr>
          </a:p>
          <a:p>
            <a:pPr marL="198120" marR="0">
              <a:spcBef>
                <a:spcPts val="105"/>
              </a:spcBef>
              <a:spcAft>
                <a:spcPts val="0"/>
              </a:spcAft>
            </a:pPr>
            <a:r>
              <a:rPr lang="en-US" sz="2400" dirty="0">
                <a:solidFill>
                  <a:srgbClr val="0B0B0B"/>
                </a:solidFill>
                <a:latin typeface="Times New Roman" panose="02020603050405020304" pitchFamily="18" charset="0"/>
                <a:ea typeface="Times New Roman" panose="02020603050405020304" pitchFamily="18" charset="0"/>
              </a:rPr>
              <a:t>•   </a:t>
            </a:r>
            <a:r>
              <a:rPr lang="en-US" sz="2400" spc="135" dirty="0">
                <a:solidFill>
                  <a:srgbClr val="0B0B0B"/>
                </a:solidFill>
                <a:latin typeface="Times New Roman" panose="02020603050405020304" pitchFamily="18" charset="0"/>
                <a:ea typeface="Times New Roman" panose="02020603050405020304" pitchFamily="18" charset="0"/>
              </a:rPr>
              <a:t> </a:t>
            </a:r>
            <a:r>
              <a:rPr lang="en-US" sz="2400" spc="135" dirty="0">
                <a:solidFill>
                  <a:srgbClr val="232323"/>
                </a:solidFill>
                <a:latin typeface="Times New Roman" panose="02020603050405020304" pitchFamily="18" charset="0"/>
                <a:ea typeface="Times New Roman" panose="02020603050405020304" pitchFamily="18" charset="0"/>
              </a:rPr>
              <a:t>F</a:t>
            </a:r>
            <a:r>
              <a:rPr lang="en-US" sz="2400" spc="-30" dirty="0">
                <a:solidFill>
                  <a:srgbClr val="232323"/>
                </a:solidFill>
                <a:latin typeface="Times New Roman" panose="02020603050405020304" pitchFamily="18" charset="0"/>
                <a:ea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spc="-15"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rPr>
              <a:t>l</a:t>
            </a:r>
            <a:r>
              <a:rPr lang="en-US" sz="2400" spc="125" dirty="0">
                <a:solidFill>
                  <a:srgbClr val="232323"/>
                </a:solidFill>
                <a:latin typeface="Times New Roman" panose="02020603050405020304" pitchFamily="18" charset="0"/>
                <a:ea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rPr>
              <a:t>p</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dirty="0">
                <a:solidFill>
                  <a:srgbClr val="232323"/>
                </a:solidFill>
                <a:latin typeface="Times New Roman" panose="02020603050405020304" pitchFamily="18" charset="0"/>
                <a:ea typeface="Times New Roman" panose="02020603050405020304" pitchFamily="18" charset="0"/>
              </a:rPr>
              <a:t>f</a:t>
            </a:r>
            <a:r>
              <a:rPr lang="en-US" sz="2400" spc="-40" dirty="0">
                <a:solidFill>
                  <a:srgbClr val="232323"/>
                </a:solidFill>
                <a:latin typeface="Times New Roman" panose="02020603050405020304" pitchFamily="18" charset="0"/>
                <a:ea typeface="Times New Roman" panose="02020603050405020304" pitchFamily="18" charset="0"/>
              </a:rPr>
              <a:t>o</a:t>
            </a:r>
            <a:r>
              <a:rPr lang="en-US" sz="2400" spc="-20" dirty="0">
                <a:solidFill>
                  <a:srgbClr val="232323"/>
                </a:solidFill>
                <a:latin typeface="Times New Roman" panose="02020603050405020304" pitchFamily="18" charset="0"/>
                <a:ea typeface="Times New Roman" panose="02020603050405020304" pitchFamily="18" charset="0"/>
              </a:rPr>
              <a:t>r</a:t>
            </a:r>
            <a:r>
              <a:rPr lang="en-US" sz="2400" spc="-40" dirty="0">
                <a:solidFill>
                  <a:srgbClr val="232323"/>
                </a:solidFill>
                <a:latin typeface="Times New Roman" panose="02020603050405020304" pitchFamily="18" charset="0"/>
                <a:ea typeface="Times New Roman" panose="02020603050405020304" pitchFamily="18" charset="0"/>
              </a:rPr>
              <a:t>m</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rPr>
              <a:t>e</a:t>
            </a:r>
            <a:endParaRPr lang="en-US" sz="2400" dirty="0">
              <a:latin typeface="Times New Roman" panose="02020603050405020304" pitchFamily="18" charset="0"/>
              <a:ea typeface="Times New Roman" panose="02020603050405020304" pitchFamily="18" charset="0"/>
            </a:endParaRPr>
          </a:p>
          <a:p>
            <a:pPr marL="198120" marR="0">
              <a:spcBef>
                <a:spcPts val="105"/>
              </a:spcBef>
              <a:spcAft>
                <a:spcPts val="0"/>
              </a:spcAft>
            </a:pPr>
            <a:r>
              <a:rPr lang="en-US" sz="2400" dirty="0">
                <a:solidFill>
                  <a:srgbClr val="0B0B0B"/>
                </a:solidFill>
                <a:latin typeface="Times New Roman" panose="02020603050405020304" pitchFamily="18" charset="0"/>
                <a:ea typeface="Times New Roman" panose="02020603050405020304" pitchFamily="18" charset="0"/>
              </a:rPr>
              <a:t>•   </a:t>
            </a:r>
            <a:r>
              <a:rPr lang="en-US" sz="2400" spc="155" dirty="0">
                <a:solidFill>
                  <a:srgbClr val="0B0B0B"/>
                </a:solidFill>
                <a:latin typeface="Times New Roman" panose="02020603050405020304" pitchFamily="18" charset="0"/>
                <a:ea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rPr>
              <a:t>Pe</a:t>
            </a:r>
            <a:r>
              <a:rPr lang="en-US" sz="2400" spc="-25" dirty="0">
                <a:solidFill>
                  <a:srgbClr val="232323"/>
                </a:solidFill>
                <a:latin typeface="Times New Roman" panose="02020603050405020304" pitchFamily="18" charset="0"/>
                <a:ea typeface="Times New Roman" panose="02020603050405020304" pitchFamily="18" charset="0"/>
              </a:rPr>
              <a:t>op</a:t>
            </a:r>
            <a:r>
              <a:rPr lang="en-US" sz="2400" spc="-10" dirty="0">
                <a:solidFill>
                  <a:srgbClr val="232323"/>
                </a:solidFill>
                <a:latin typeface="Times New Roman" panose="02020603050405020304" pitchFamily="18" charset="0"/>
                <a:ea typeface="Times New Roman" panose="02020603050405020304" pitchFamily="18" charset="0"/>
              </a:rPr>
              <a:t>l</a:t>
            </a:r>
            <a:r>
              <a:rPr lang="en-US" sz="2400" dirty="0">
                <a:solidFill>
                  <a:srgbClr val="232323"/>
                </a:solidFill>
                <a:latin typeface="Times New Roman" panose="02020603050405020304" pitchFamily="18" charset="0"/>
                <a:ea typeface="Times New Roman" panose="02020603050405020304" pitchFamily="18" charset="0"/>
              </a:rPr>
              <a:t>e</a:t>
            </a:r>
            <a:r>
              <a:rPr lang="en-US" sz="2400" spc="85" dirty="0">
                <a:solidFill>
                  <a:srgbClr val="232323"/>
                </a:solidFill>
                <a:latin typeface="Times New Roman" panose="02020603050405020304" pitchFamily="18" charset="0"/>
                <a:ea typeface="Times New Roman" panose="02020603050405020304" pitchFamily="18" charset="0"/>
              </a:rPr>
              <a:t> </a:t>
            </a:r>
            <a:r>
              <a:rPr lang="en-US" sz="2400" spc="-35" dirty="0">
                <a:solidFill>
                  <a:srgbClr val="232323"/>
                </a:solidFill>
                <a:latin typeface="Times New Roman" panose="02020603050405020304" pitchFamily="18" charset="0"/>
                <a:ea typeface="Times New Roman" panose="02020603050405020304" pitchFamily="18" charset="0"/>
              </a:rPr>
              <a:t>m</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spc="-20"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g</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35" dirty="0">
                <a:solidFill>
                  <a:srgbClr val="232323"/>
                </a:solidFill>
                <a:latin typeface="Times New Roman" panose="02020603050405020304" pitchFamily="18" charset="0"/>
                <a:ea typeface="Times New Roman" panose="02020603050405020304" pitchFamily="18" charset="0"/>
              </a:rPr>
              <a:t>m</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t</a:t>
            </a:r>
          </a:p>
          <a:p>
            <a:pPr marL="198120" marR="0">
              <a:spcBef>
                <a:spcPts val="105"/>
              </a:spcBef>
              <a:spcAft>
                <a:spcPts val="0"/>
              </a:spcAft>
            </a:pPr>
            <a:endParaRPr lang="en-US" sz="1200" dirty="0">
              <a:latin typeface="Times New Roman" panose="02020603050405020304" pitchFamily="18" charset="0"/>
              <a:ea typeface="Times New Roman" panose="02020603050405020304" pitchFamily="18" charset="0"/>
            </a:endParaRPr>
          </a:p>
          <a:p>
            <a:pPr marL="198120" marR="0">
              <a:lnSpc>
                <a:spcPts val="1300"/>
              </a:lnSpc>
              <a:spcBef>
                <a:spcPts val="85"/>
              </a:spcBef>
              <a:spcAft>
                <a:spcPts val="0"/>
              </a:spcAft>
            </a:pPr>
            <a:r>
              <a:rPr lang="en-US" sz="2400" dirty="0">
                <a:solidFill>
                  <a:srgbClr val="0B0B0B"/>
                </a:solidFill>
                <a:latin typeface="Times New Roman" panose="02020603050405020304" pitchFamily="18" charset="0"/>
                <a:ea typeface="Times New Roman" panose="02020603050405020304" pitchFamily="18" charset="0"/>
              </a:rPr>
              <a:t>•   </a:t>
            </a:r>
            <a:r>
              <a:rPr lang="en-US" sz="2400" spc="135" dirty="0">
                <a:solidFill>
                  <a:srgbClr val="0B0B0B"/>
                </a:solidFill>
                <a:latin typeface="Times New Roman" panose="02020603050405020304" pitchFamily="18" charset="0"/>
                <a:ea typeface="Times New Roman" panose="02020603050405020304" pitchFamily="18" charset="0"/>
              </a:rPr>
              <a:t> </a:t>
            </a:r>
            <a:r>
              <a:rPr lang="en-US" sz="2400" spc="-40" dirty="0">
                <a:solidFill>
                  <a:srgbClr val="232323"/>
                </a:solidFill>
                <a:latin typeface="Times New Roman" panose="02020603050405020304" pitchFamily="18" charset="0"/>
                <a:ea typeface="Times New Roman" panose="02020603050405020304" pitchFamily="18" charset="0"/>
              </a:rPr>
              <a:t>M</a:t>
            </a:r>
            <a:r>
              <a:rPr lang="en-US" sz="2400" spc="-45" dirty="0">
                <a:solidFill>
                  <a:srgbClr val="232323"/>
                </a:solidFill>
                <a:latin typeface="Times New Roman" panose="02020603050405020304" pitchFamily="18" charset="0"/>
                <a:ea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rPr>
              <a:t>r</a:t>
            </a:r>
            <a:r>
              <a:rPr lang="en-US" sz="2400" spc="-25" dirty="0">
                <a:solidFill>
                  <a:srgbClr val="232323"/>
                </a:solidFill>
                <a:latin typeface="Times New Roman" panose="02020603050405020304" pitchFamily="18" charset="0"/>
                <a:ea typeface="Times New Roman" panose="02020603050405020304" pitchFamily="18" charset="0"/>
              </a:rPr>
              <a:t>k</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15" dirty="0">
                <a:solidFill>
                  <a:srgbClr val="232323"/>
                </a:solidFill>
                <a:latin typeface="Times New Roman" panose="02020603050405020304" pitchFamily="18" charset="0"/>
                <a:ea typeface="Times New Roman" panose="02020603050405020304" pitchFamily="18" charset="0"/>
              </a:rPr>
              <a:t>ti</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g</a:t>
            </a:r>
            <a:r>
              <a:rPr lang="en-US" sz="2400" spc="195"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d c</a:t>
            </a:r>
            <a:r>
              <a:rPr lang="en-US" sz="2400" spc="-35" dirty="0">
                <a:solidFill>
                  <a:srgbClr val="232323"/>
                </a:solidFill>
                <a:latin typeface="Times New Roman" panose="02020603050405020304" pitchFamily="18" charset="0"/>
                <a:ea typeface="Times New Roman" panose="02020603050405020304" pitchFamily="18" charset="0"/>
              </a:rPr>
              <a:t>l</a:t>
            </a:r>
            <a:r>
              <a:rPr lang="en-US" sz="2400" spc="-10"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rPr>
              <a:t>t</a:t>
            </a:r>
            <a:r>
              <a:rPr lang="en-US" sz="2400" spc="180" dirty="0">
                <a:solidFill>
                  <a:srgbClr val="232323"/>
                </a:solidFill>
                <a:latin typeface="Times New Roman" panose="02020603050405020304" pitchFamily="18" charset="0"/>
                <a:ea typeface="Times New Roman" panose="02020603050405020304" pitchFamily="18" charset="0"/>
              </a:rPr>
              <a:t> </a:t>
            </a:r>
            <a:r>
              <a:rPr lang="en-US" sz="2400" spc="-15" dirty="0">
                <a:solidFill>
                  <a:srgbClr val="3B3B3B"/>
                </a:solidFill>
                <a:latin typeface="Times New Roman" panose="02020603050405020304" pitchFamily="18" charset="0"/>
                <a:ea typeface="Times New Roman" panose="02020603050405020304" pitchFamily="18" charset="0"/>
              </a:rPr>
              <a:t>s</a:t>
            </a:r>
            <a:r>
              <a:rPr lang="en-US" sz="2400" spc="-15" dirty="0">
                <a:solidFill>
                  <a:srgbClr val="232323"/>
                </a:solidFill>
                <a:latin typeface="Times New Roman" panose="02020603050405020304" pitchFamily="18" charset="0"/>
                <a:ea typeface="Times New Roman" panose="02020603050405020304" pitchFamily="18" charset="0"/>
              </a:rPr>
              <a:t>e</a:t>
            </a:r>
            <a:r>
              <a:rPr lang="en-US" sz="2400" spc="-20" dirty="0">
                <a:solidFill>
                  <a:srgbClr val="232323"/>
                </a:solidFill>
                <a:latin typeface="Times New Roman" panose="02020603050405020304" pitchFamily="18" charset="0"/>
                <a:ea typeface="Times New Roman" panose="02020603050405020304" pitchFamily="18" charset="0"/>
              </a:rPr>
              <a:t>rv</a:t>
            </a:r>
            <a:r>
              <a:rPr lang="en-US" sz="2400" spc="-15" dirty="0">
                <a:solidFill>
                  <a:srgbClr val="232323"/>
                </a:solidFill>
                <a:latin typeface="Times New Roman" panose="02020603050405020304" pitchFamily="18" charset="0"/>
                <a:ea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rPr>
              <a:t>e</a:t>
            </a:r>
          </a:p>
          <a:p>
            <a:pPr marL="198120" marR="0">
              <a:lnSpc>
                <a:spcPts val="1300"/>
              </a:lnSpc>
              <a:spcBef>
                <a:spcPts val="85"/>
              </a:spcBef>
              <a:spcAft>
                <a:spcPts val="0"/>
              </a:spcAft>
            </a:pPr>
            <a:endParaRPr lang="en-US" sz="2400" dirty="0">
              <a:solidFill>
                <a:srgbClr val="232323"/>
              </a:solidFill>
              <a:latin typeface="Times New Roman" panose="02020603050405020304" pitchFamily="18" charset="0"/>
              <a:ea typeface="Times New Roman" panose="02020603050405020304" pitchFamily="18" charset="0"/>
            </a:endParaRPr>
          </a:p>
          <a:p>
            <a:pPr marL="198120">
              <a:lnSpc>
                <a:spcPts val="1300"/>
              </a:lnSpc>
              <a:spcBef>
                <a:spcPts val="85"/>
              </a:spcBef>
            </a:pPr>
            <a:r>
              <a:rPr lang="en-US" sz="2400" dirty="0">
                <a:latin typeface="Times New Roman" panose="02020603050405020304" pitchFamily="18" charset="0"/>
                <a:cs typeface="Times New Roman" panose="02020603050405020304" pitchFamily="18" charset="0"/>
              </a:rPr>
              <a:t>•    Quality and quality assurance.</a:t>
            </a:r>
          </a:p>
          <a:p>
            <a:pPr marL="198120" marR="0">
              <a:lnSpc>
                <a:spcPts val="1300"/>
              </a:lnSpc>
              <a:spcBef>
                <a:spcPts val="85"/>
              </a:spcBef>
              <a:spcAft>
                <a:spcPts val="0"/>
              </a:spcAft>
            </a:pPr>
            <a:endParaRPr lang="en-US" sz="2400" dirty="0">
              <a:latin typeface="Times New Roman" panose="02020603050405020304" pitchFamily="18" charset="0"/>
              <a:ea typeface="Times New Roman" panose="02020603050405020304" pitchFamily="18" charset="0"/>
            </a:endParaRPr>
          </a:p>
          <a:p>
            <a:pPr marL="198120" marR="0">
              <a:spcBef>
                <a:spcPts val="105"/>
              </a:spcBef>
              <a:spcAft>
                <a:spcPts val="0"/>
              </a:spcAft>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24505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7350" y="80629"/>
            <a:ext cx="10495858" cy="876300"/>
          </a:xfrm>
        </p:spPr>
        <p:txBody>
          <a:bodyPr>
            <a:normAutofit/>
          </a:bodyPr>
          <a:lstStyle/>
          <a:p>
            <a:r>
              <a:rPr lang="en-US" b="1" dirty="0"/>
              <a:t>Finding out goals and objectives</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5761922"/>
            <a:ext cx="1601972" cy="400110"/>
          </a:xfrm>
          <a:prstGeom prst="rect">
            <a:avLst/>
          </a:prstGeom>
          <a:noFill/>
        </p:spPr>
        <p:txBody>
          <a:bodyPr wrap="square" rtlCol="0">
            <a:spAutoFit/>
          </a:bodyPr>
          <a:lstStyle/>
          <a:p>
            <a:r>
              <a:rPr lang="en-US" sz="2000" dirty="0"/>
              <a:t>P-24</a:t>
            </a:r>
          </a:p>
        </p:txBody>
      </p:sp>
      <p:sp>
        <p:nvSpPr>
          <p:cNvPr id="4" name="Rectangle 3">
            <a:extLst>
              <a:ext uri="{FF2B5EF4-FFF2-40B4-BE49-F238E27FC236}">
                <a16:creationId xmlns:a16="http://schemas.microsoft.com/office/drawing/2014/main" id="{7F7C64E6-3093-46A3-BD44-B8EC0F5F02EC}"/>
              </a:ext>
            </a:extLst>
          </p:cNvPr>
          <p:cNvSpPr/>
          <p:nvPr/>
        </p:nvSpPr>
        <p:spPr>
          <a:xfrm>
            <a:off x="1407350" y="2038386"/>
            <a:ext cx="10095537" cy="3416320"/>
          </a:xfrm>
          <a:prstGeom prst="rect">
            <a:avLst/>
          </a:prstGeom>
        </p:spPr>
        <p:txBody>
          <a:bodyPr wrap="square">
            <a:spAutoFit/>
          </a:bodyPr>
          <a:lstStyle/>
          <a:p>
            <a:pPr algn="just"/>
            <a:r>
              <a:rPr lang="en-US" sz="2400" i="1" spc="-25" dirty="0">
                <a:solidFill>
                  <a:srgbClr val="242424"/>
                </a:solidFill>
                <a:latin typeface="Times New Roman" panose="02020603050405020304" pitchFamily="18" charset="0"/>
                <a:ea typeface="Times New Roman" panose="02020603050405020304" pitchFamily="18" charset="0"/>
              </a:rPr>
              <a:t>C</a:t>
            </a:r>
            <a:r>
              <a:rPr lang="en-US" sz="2400" i="1" spc="-15" dirty="0">
                <a:solidFill>
                  <a:srgbClr val="242424"/>
                </a:solidFill>
                <a:latin typeface="Times New Roman" panose="02020603050405020304" pitchFamily="18" charset="0"/>
                <a:ea typeface="Times New Roman" panose="02020603050405020304" pitchFamily="18" charset="0"/>
              </a:rPr>
              <a:t>r</a:t>
            </a:r>
            <a:r>
              <a:rPr lang="en-US" sz="2400" i="1" spc="-10" dirty="0">
                <a:solidFill>
                  <a:srgbClr val="242424"/>
                </a:solidFill>
                <a:latin typeface="Times New Roman" panose="02020603050405020304" pitchFamily="18" charset="0"/>
                <a:ea typeface="Times New Roman" panose="02020603050405020304" pitchFamily="18" charset="0"/>
              </a:rPr>
              <a:t>iti</a:t>
            </a:r>
            <a:r>
              <a:rPr lang="en-US" sz="2400" i="1" spc="-15" dirty="0">
                <a:solidFill>
                  <a:srgbClr val="3B3B3B"/>
                </a:solidFill>
                <a:latin typeface="Times New Roman" panose="02020603050405020304" pitchFamily="18" charset="0"/>
                <a:ea typeface="Times New Roman" panose="02020603050405020304" pitchFamily="18" charset="0"/>
              </a:rPr>
              <a:t>c</a:t>
            </a:r>
            <a:r>
              <a:rPr lang="en-US" sz="2400" i="1" spc="-20" dirty="0">
                <a:solidFill>
                  <a:srgbClr val="242424"/>
                </a:solidFill>
                <a:latin typeface="Times New Roman" panose="02020603050405020304" pitchFamily="18" charset="0"/>
                <a:ea typeface="Times New Roman" panose="02020603050405020304" pitchFamily="18" charset="0"/>
              </a:rPr>
              <a:t>a</a:t>
            </a:r>
            <a:r>
              <a:rPr lang="en-US" sz="2400" i="1" dirty="0">
                <a:solidFill>
                  <a:srgbClr val="242424"/>
                </a:solidFill>
                <a:latin typeface="Times New Roman" panose="02020603050405020304" pitchFamily="18" charset="0"/>
                <a:ea typeface="Times New Roman" panose="02020603050405020304" pitchFamily="18" charset="0"/>
              </a:rPr>
              <a:t>l</a:t>
            </a:r>
            <a:r>
              <a:rPr lang="en-US" sz="2400" i="1" spc="200" dirty="0">
                <a:solidFill>
                  <a:srgbClr val="242424"/>
                </a:solidFill>
                <a:latin typeface="Times New Roman" panose="02020603050405020304" pitchFamily="18" charset="0"/>
                <a:ea typeface="Times New Roman" panose="02020603050405020304" pitchFamily="18" charset="0"/>
              </a:rPr>
              <a:t> </a:t>
            </a:r>
            <a:r>
              <a:rPr lang="en-US" sz="2400" i="1" spc="-10" dirty="0">
                <a:solidFill>
                  <a:srgbClr val="3B3B3B"/>
                </a:solidFill>
                <a:latin typeface="Times New Roman" panose="02020603050405020304" pitchFamily="18" charset="0"/>
                <a:ea typeface="Times New Roman" panose="02020603050405020304" pitchFamily="18" charset="0"/>
              </a:rPr>
              <a:t>s</a:t>
            </a:r>
            <a:r>
              <a:rPr lang="en-US" sz="2400" i="1" spc="-20" dirty="0">
                <a:solidFill>
                  <a:srgbClr val="242424"/>
                </a:solidFill>
                <a:latin typeface="Times New Roman" panose="02020603050405020304" pitchFamily="18" charset="0"/>
                <a:ea typeface="Times New Roman" panose="02020603050405020304" pitchFamily="18" charset="0"/>
              </a:rPr>
              <a:t>u</a:t>
            </a:r>
            <a:r>
              <a:rPr lang="en-US" sz="2400" i="1" spc="-15" dirty="0">
                <a:solidFill>
                  <a:srgbClr val="3B3B3B"/>
                </a:solidFill>
                <a:latin typeface="Times New Roman" panose="02020603050405020304" pitchFamily="18" charset="0"/>
                <a:ea typeface="Times New Roman" panose="02020603050405020304" pitchFamily="18" charset="0"/>
              </a:rPr>
              <a:t>cces</a:t>
            </a:r>
            <a:r>
              <a:rPr lang="en-US" sz="2400" i="1" dirty="0">
                <a:solidFill>
                  <a:srgbClr val="3B3B3B"/>
                </a:solidFill>
                <a:latin typeface="Times New Roman" panose="02020603050405020304" pitchFamily="18" charset="0"/>
                <a:ea typeface="Times New Roman" panose="02020603050405020304" pitchFamily="18" charset="0"/>
              </a:rPr>
              <a:t>s</a:t>
            </a:r>
            <a:r>
              <a:rPr lang="en-US" sz="2400" i="1" spc="15" dirty="0">
                <a:solidFill>
                  <a:srgbClr val="3B3B3B"/>
                </a:solidFill>
                <a:latin typeface="Times New Roman" panose="02020603050405020304" pitchFamily="18" charset="0"/>
                <a:ea typeface="Times New Roman" panose="02020603050405020304" pitchFamily="18" charset="0"/>
              </a:rPr>
              <a:t> </a:t>
            </a:r>
            <a:r>
              <a:rPr lang="en-US" sz="2400" i="1" spc="-165" dirty="0">
                <a:solidFill>
                  <a:srgbClr val="242424"/>
                </a:solidFill>
                <a:latin typeface="Times New Roman" panose="02020603050405020304" pitchFamily="18" charset="0"/>
                <a:ea typeface="Times New Roman" panose="02020603050405020304" pitchFamily="18" charset="0"/>
              </a:rPr>
              <a:t>f</a:t>
            </a:r>
            <a:r>
              <a:rPr lang="en-US" sz="2400" i="1" spc="-20" dirty="0">
                <a:solidFill>
                  <a:srgbClr val="3B3B3B"/>
                </a:solidFill>
                <a:latin typeface="Times New Roman" panose="02020603050405020304" pitchFamily="18" charset="0"/>
                <a:ea typeface="Times New Roman" panose="02020603050405020304" pitchFamily="18" charset="0"/>
              </a:rPr>
              <a:t>a</a:t>
            </a:r>
            <a:r>
              <a:rPr lang="en-US" sz="2400" i="1" spc="-15" dirty="0">
                <a:solidFill>
                  <a:srgbClr val="3B3B3B"/>
                </a:solidFill>
                <a:latin typeface="Times New Roman" panose="02020603050405020304" pitchFamily="18" charset="0"/>
                <a:ea typeface="Times New Roman" panose="02020603050405020304" pitchFamily="18" charset="0"/>
              </a:rPr>
              <a:t>c</a:t>
            </a:r>
            <a:r>
              <a:rPr lang="en-US" sz="2400" i="1" spc="-10" dirty="0">
                <a:solidFill>
                  <a:srgbClr val="242424"/>
                </a:solidFill>
                <a:latin typeface="Times New Roman" panose="02020603050405020304" pitchFamily="18" charset="0"/>
                <a:ea typeface="Times New Roman" panose="02020603050405020304" pitchFamily="18" charset="0"/>
              </a:rPr>
              <a:t>t</a:t>
            </a:r>
            <a:r>
              <a:rPr lang="en-US" sz="2400" i="1" spc="-20" dirty="0">
                <a:solidFill>
                  <a:srgbClr val="242424"/>
                </a:solidFill>
                <a:latin typeface="Times New Roman" panose="02020603050405020304" pitchFamily="18" charset="0"/>
                <a:ea typeface="Times New Roman" panose="02020603050405020304" pitchFamily="18" charset="0"/>
              </a:rPr>
              <a:t>o</a:t>
            </a:r>
            <a:r>
              <a:rPr lang="en-US" sz="2400" i="1" spc="-40" dirty="0">
                <a:solidFill>
                  <a:srgbClr val="242424"/>
                </a:solidFill>
                <a:latin typeface="Times New Roman" panose="02020603050405020304" pitchFamily="18" charset="0"/>
                <a:ea typeface="Times New Roman" panose="02020603050405020304" pitchFamily="18" charset="0"/>
              </a:rPr>
              <a:t>r</a:t>
            </a:r>
            <a:r>
              <a:rPr lang="en-US" sz="2400" i="1" dirty="0">
                <a:solidFill>
                  <a:srgbClr val="3B3B3B"/>
                </a:solidFill>
                <a:latin typeface="Times New Roman" panose="02020603050405020304" pitchFamily="18" charset="0"/>
                <a:ea typeface="Times New Roman" panose="02020603050405020304" pitchFamily="18" charset="0"/>
              </a:rPr>
              <a:t>s</a:t>
            </a:r>
            <a:r>
              <a:rPr lang="en-US" sz="2400" i="1" spc="195" dirty="0">
                <a:solidFill>
                  <a:srgbClr val="3B3B3B"/>
                </a:solidFill>
                <a:latin typeface="Times New Roman" panose="02020603050405020304" pitchFamily="18" charset="0"/>
                <a:ea typeface="Times New Roman" panose="02020603050405020304" pitchFamily="18" charset="0"/>
              </a:rPr>
              <a:t> </a:t>
            </a:r>
            <a:r>
              <a:rPr lang="en-US" sz="2400" spc="10" dirty="0">
                <a:solidFill>
                  <a:srgbClr val="242424"/>
                </a:solidFill>
                <a:latin typeface="Times New Roman" panose="02020603050405020304" pitchFamily="18" charset="0"/>
                <a:ea typeface="Times New Roman" panose="02020603050405020304" pitchFamily="18" charset="0"/>
              </a:rPr>
              <a:t>(</a:t>
            </a:r>
            <a:r>
              <a:rPr lang="en-US" sz="2400" spc="25" dirty="0">
                <a:solidFill>
                  <a:srgbClr val="242424"/>
                </a:solidFill>
                <a:latin typeface="Times New Roman" panose="02020603050405020304" pitchFamily="18" charset="0"/>
                <a:ea typeface="Times New Roman" panose="02020603050405020304" pitchFamily="18" charset="0"/>
              </a:rPr>
              <a:t>C</a:t>
            </a:r>
            <a:r>
              <a:rPr lang="en-US" sz="2400" spc="20" dirty="0">
                <a:solidFill>
                  <a:srgbClr val="242424"/>
                </a:solidFill>
                <a:latin typeface="Times New Roman" panose="02020603050405020304" pitchFamily="18" charset="0"/>
                <a:ea typeface="Times New Roman" panose="02020603050405020304" pitchFamily="18" charset="0"/>
              </a:rPr>
              <a:t>S</a:t>
            </a:r>
            <a:r>
              <a:rPr lang="en-US" sz="2400" spc="25" dirty="0">
                <a:solidFill>
                  <a:srgbClr val="242424"/>
                </a:solidFill>
                <a:latin typeface="Times New Roman" panose="02020603050405020304" pitchFamily="18" charset="0"/>
                <a:ea typeface="Times New Roman" panose="02020603050405020304" pitchFamily="18" charset="0"/>
              </a:rPr>
              <a:t>F</a:t>
            </a:r>
            <a:r>
              <a:rPr lang="en-US" sz="2400" dirty="0">
                <a:solidFill>
                  <a:srgbClr val="3B3B3B"/>
                </a:solidFill>
                <a:latin typeface="Times New Roman" panose="02020603050405020304" pitchFamily="18" charset="0"/>
                <a:ea typeface="Times New Roman" panose="02020603050405020304" pitchFamily="18" charset="0"/>
              </a:rPr>
              <a:t>s) </a:t>
            </a:r>
            <a:r>
              <a:rPr lang="en-US" sz="2400" dirty="0"/>
              <a:t>are also sometimes referred to as Key performance  indicators (KPIs) or measures of performance  (MOPs). </a:t>
            </a:r>
          </a:p>
          <a:p>
            <a:pPr algn="just"/>
            <a:endParaRPr lang="en-US" sz="2400" dirty="0"/>
          </a:p>
          <a:p>
            <a:pPr algn="just"/>
            <a:r>
              <a:rPr lang="en-US" sz="2400" dirty="0"/>
              <a:t>These types of goals are very specific about what is to be achieved and how that achievement  is to be monitored and measured - SMART goals.</a:t>
            </a:r>
            <a:r>
              <a:rPr lang="en-US" sz="2400" dirty="0">
                <a:solidFill>
                  <a:srgbClr val="3B3B3B"/>
                </a:solidFill>
                <a:latin typeface="Times New Roman" panose="02020603050405020304" pitchFamily="18" charset="0"/>
                <a:ea typeface="Times New Roman" panose="02020603050405020304" pitchFamily="18" charset="0"/>
              </a:rPr>
              <a:t> </a:t>
            </a:r>
          </a:p>
          <a:p>
            <a:pPr algn="just"/>
            <a:endParaRPr lang="en-US" sz="2400" dirty="0"/>
          </a:p>
          <a:p>
            <a:pPr algn="just"/>
            <a:r>
              <a:rPr lang="en-US" sz="2400" dirty="0"/>
              <a:t>In a quality plan,  the goals are at an institutional  level,  such as:</a:t>
            </a:r>
          </a:p>
          <a:p>
            <a:pPr algn="just"/>
            <a:r>
              <a:rPr lang="en-US" sz="2400" dirty="0"/>
              <a:t> </a:t>
            </a:r>
            <a:r>
              <a:rPr lang="en-US" sz="2400" i="1" dirty="0"/>
              <a:t>Increase client base by 20% by the end of each financial year,  using student records for that year as a basis of measurement</a:t>
            </a:r>
            <a:endParaRPr lang="en-US" sz="2400" dirty="0"/>
          </a:p>
        </p:txBody>
      </p:sp>
    </p:spTree>
    <p:extLst>
      <p:ext uri="{BB962C8B-B14F-4D97-AF65-F5344CB8AC3E}">
        <p14:creationId xmlns:p14="http://schemas.microsoft.com/office/powerpoint/2010/main" val="35430600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7350" y="80629"/>
            <a:ext cx="10495858" cy="876300"/>
          </a:xfrm>
        </p:spPr>
        <p:txBody>
          <a:bodyPr>
            <a:normAutofit/>
          </a:bodyPr>
          <a:lstStyle/>
          <a:p>
            <a:r>
              <a:rPr lang="en-US" b="1" dirty="0"/>
              <a:t>Example of a Strategic Plan for a RTO</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582631" y="5801679"/>
            <a:ext cx="1601972" cy="400110"/>
          </a:xfrm>
          <a:prstGeom prst="rect">
            <a:avLst/>
          </a:prstGeom>
          <a:noFill/>
        </p:spPr>
        <p:txBody>
          <a:bodyPr wrap="square" rtlCol="0">
            <a:spAutoFit/>
          </a:bodyPr>
          <a:lstStyle/>
          <a:p>
            <a:r>
              <a:rPr lang="en-US" sz="2000" dirty="0"/>
              <a:t>P-24</a:t>
            </a:r>
          </a:p>
        </p:txBody>
      </p:sp>
      <p:sp>
        <p:nvSpPr>
          <p:cNvPr id="3" name="Rectangle 2">
            <a:extLst>
              <a:ext uri="{FF2B5EF4-FFF2-40B4-BE49-F238E27FC236}">
                <a16:creationId xmlns:a16="http://schemas.microsoft.com/office/drawing/2014/main" id="{C2FEB4C7-8CA2-4B03-84BE-DCAD5124C98A}"/>
              </a:ext>
            </a:extLst>
          </p:cNvPr>
          <p:cNvSpPr/>
          <p:nvPr/>
        </p:nvSpPr>
        <p:spPr>
          <a:xfrm>
            <a:off x="1407349" y="2033524"/>
            <a:ext cx="9976268" cy="830997"/>
          </a:xfrm>
          <a:prstGeom prst="rect">
            <a:avLst/>
          </a:prstGeom>
        </p:spPr>
        <p:txBody>
          <a:bodyPr wrap="square">
            <a:spAutoFit/>
          </a:bodyPr>
          <a:lstStyle/>
          <a:p>
            <a:r>
              <a:rPr lang="en-US" sz="2400" b="1" spc="10" dirty="0">
                <a:solidFill>
                  <a:srgbClr val="242424"/>
                </a:solidFill>
                <a:latin typeface="Times New Roman" panose="02020603050405020304" pitchFamily="18" charset="0"/>
                <a:ea typeface="Times New Roman" panose="02020603050405020304" pitchFamily="18" charset="0"/>
              </a:rPr>
              <a:t>V</a:t>
            </a:r>
            <a:r>
              <a:rPr lang="en-US" sz="2400" b="1" spc="5" dirty="0">
                <a:solidFill>
                  <a:srgbClr val="0E0E0E"/>
                </a:solidFill>
                <a:latin typeface="Times New Roman" panose="02020603050405020304" pitchFamily="18" charset="0"/>
                <a:ea typeface="Times New Roman" panose="02020603050405020304" pitchFamily="18" charset="0"/>
              </a:rPr>
              <a:t>i</a:t>
            </a:r>
            <a:r>
              <a:rPr lang="en-US" sz="2400" b="1" spc="5" dirty="0">
                <a:solidFill>
                  <a:srgbClr val="242424"/>
                </a:solidFill>
                <a:latin typeface="Times New Roman" panose="02020603050405020304" pitchFamily="18" charset="0"/>
                <a:ea typeface="Times New Roman" panose="02020603050405020304" pitchFamily="18" charset="0"/>
              </a:rPr>
              <a:t>s</a:t>
            </a:r>
            <a:r>
              <a:rPr lang="en-US" sz="2400" b="1" spc="5" dirty="0">
                <a:solidFill>
                  <a:srgbClr val="0E0E0E"/>
                </a:solidFill>
                <a:latin typeface="Times New Roman" panose="02020603050405020304" pitchFamily="18" charset="0"/>
                <a:ea typeface="Times New Roman" panose="02020603050405020304" pitchFamily="18" charset="0"/>
              </a:rPr>
              <a:t>i</a:t>
            </a:r>
            <a:r>
              <a:rPr lang="en-US" sz="2400" b="1" spc="10" dirty="0">
                <a:solidFill>
                  <a:srgbClr val="242424"/>
                </a:solidFill>
                <a:latin typeface="Times New Roman" panose="02020603050405020304" pitchFamily="18" charset="0"/>
                <a:ea typeface="Times New Roman" panose="02020603050405020304" pitchFamily="18" charset="0"/>
              </a:rPr>
              <a:t>o</a:t>
            </a:r>
            <a:r>
              <a:rPr lang="en-US" sz="2400" b="1" dirty="0">
                <a:solidFill>
                  <a:srgbClr val="0E0E0E"/>
                </a:solidFill>
                <a:latin typeface="Times New Roman" panose="02020603050405020304" pitchFamily="18" charset="0"/>
                <a:ea typeface="Times New Roman" panose="02020603050405020304" pitchFamily="18" charset="0"/>
              </a:rPr>
              <a:t>n : </a:t>
            </a:r>
            <a:r>
              <a:rPr lang="en-US" sz="2400" dirty="0"/>
              <a:t>To Provide Qualifications to support continuous improvements  in the   </a:t>
            </a:r>
          </a:p>
          <a:p>
            <a:r>
              <a:rPr lang="en-US" sz="2400" dirty="0"/>
              <a:t>                  client  organizations</a:t>
            </a:r>
          </a:p>
        </p:txBody>
      </p:sp>
      <p:sp>
        <p:nvSpPr>
          <p:cNvPr id="6" name="Rectangle 5">
            <a:extLst>
              <a:ext uri="{FF2B5EF4-FFF2-40B4-BE49-F238E27FC236}">
                <a16:creationId xmlns:a16="http://schemas.microsoft.com/office/drawing/2014/main" id="{12E87F22-4238-4164-A6A5-768C7D7BB545}"/>
              </a:ext>
            </a:extLst>
          </p:cNvPr>
          <p:cNvSpPr/>
          <p:nvPr/>
        </p:nvSpPr>
        <p:spPr>
          <a:xfrm>
            <a:off x="1407349" y="3641899"/>
            <a:ext cx="9830493" cy="1107996"/>
          </a:xfrm>
          <a:prstGeom prst="rect">
            <a:avLst/>
          </a:prstGeom>
        </p:spPr>
        <p:txBody>
          <a:bodyPr wrap="square">
            <a:spAutoFit/>
          </a:bodyPr>
          <a:lstStyle/>
          <a:p>
            <a:r>
              <a:rPr lang="en-US" sz="2400" b="1" spc="15" dirty="0">
                <a:solidFill>
                  <a:srgbClr val="242424"/>
                </a:solidFill>
                <a:latin typeface="Times New Roman" panose="02020603050405020304" pitchFamily="18" charset="0"/>
                <a:ea typeface="Times New Roman" panose="02020603050405020304" pitchFamily="18" charset="0"/>
              </a:rPr>
              <a:t>M</a:t>
            </a:r>
            <a:r>
              <a:rPr lang="en-US" sz="2400" b="1" spc="5" dirty="0">
                <a:solidFill>
                  <a:srgbClr val="0E0E0E"/>
                </a:solidFill>
                <a:latin typeface="Times New Roman" panose="02020603050405020304" pitchFamily="18" charset="0"/>
                <a:ea typeface="Times New Roman" panose="02020603050405020304" pitchFamily="18" charset="0"/>
              </a:rPr>
              <a:t>i</a:t>
            </a:r>
            <a:r>
              <a:rPr lang="en-US" sz="2400" b="1" spc="10" dirty="0">
                <a:solidFill>
                  <a:srgbClr val="242424"/>
                </a:solidFill>
                <a:latin typeface="Times New Roman" panose="02020603050405020304" pitchFamily="18" charset="0"/>
                <a:ea typeface="Times New Roman" panose="02020603050405020304" pitchFamily="18" charset="0"/>
              </a:rPr>
              <a:t>s</a:t>
            </a:r>
            <a:r>
              <a:rPr lang="en-US" sz="2400" b="1" spc="5" dirty="0">
                <a:solidFill>
                  <a:srgbClr val="242424"/>
                </a:solidFill>
                <a:latin typeface="Times New Roman" panose="02020603050405020304" pitchFamily="18" charset="0"/>
                <a:ea typeface="Times New Roman" panose="02020603050405020304" pitchFamily="18" charset="0"/>
              </a:rPr>
              <a:t>s</a:t>
            </a:r>
            <a:r>
              <a:rPr lang="en-US" sz="2400" b="1" spc="5" dirty="0">
                <a:solidFill>
                  <a:srgbClr val="0E0E0E"/>
                </a:solidFill>
                <a:latin typeface="Times New Roman" panose="02020603050405020304" pitchFamily="18" charset="0"/>
                <a:ea typeface="Times New Roman" panose="02020603050405020304" pitchFamily="18" charset="0"/>
              </a:rPr>
              <a:t>i</a:t>
            </a:r>
            <a:r>
              <a:rPr lang="en-US" sz="2400" b="1" spc="5" dirty="0">
                <a:solidFill>
                  <a:srgbClr val="242424"/>
                </a:solidFill>
                <a:latin typeface="Times New Roman" panose="02020603050405020304" pitchFamily="18" charset="0"/>
                <a:ea typeface="Times New Roman" panose="02020603050405020304" pitchFamily="18" charset="0"/>
              </a:rPr>
              <a:t>o</a:t>
            </a:r>
            <a:r>
              <a:rPr lang="en-US" sz="2400" b="1" dirty="0">
                <a:solidFill>
                  <a:srgbClr val="0E0E0E"/>
                </a:solidFill>
                <a:latin typeface="Times New Roman" panose="02020603050405020304" pitchFamily="18" charset="0"/>
                <a:ea typeface="Times New Roman" panose="02020603050405020304" pitchFamily="18" charset="0"/>
              </a:rPr>
              <a:t>n : </a:t>
            </a:r>
            <a:r>
              <a:rPr lang="en-US" sz="2400" dirty="0"/>
              <a:t>A customer oriented,  nationally competitive Registered Training </a:t>
            </a:r>
          </a:p>
          <a:p>
            <a:r>
              <a:rPr lang="en-US" sz="2400" dirty="0"/>
              <a:t>                    Organization serving National  and Asia pacific companies</a:t>
            </a:r>
          </a:p>
          <a:p>
            <a:r>
              <a:rPr lang="en-US" b="1" dirty="0">
                <a:solidFill>
                  <a:srgbClr val="0E0E0E"/>
                </a:solidFill>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34841221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07350" y="80629"/>
            <a:ext cx="10495858" cy="876300"/>
          </a:xfrm>
        </p:spPr>
        <p:txBody>
          <a:bodyPr>
            <a:normAutofit/>
          </a:bodyPr>
          <a:lstStyle/>
          <a:p>
            <a:r>
              <a:rPr lang="en-US" b="1" dirty="0"/>
              <a:t>Typical Components in Quality Plans</a:t>
            </a:r>
            <a:endParaRPr lang="en-US" dirty="0"/>
          </a:p>
        </p:txBody>
      </p:sp>
      <p:sp>
        <p:nvSpPr>
          <p:cNvPr id="7" name="TextBox 6">
            <a:extLst>
              <a:ext uri="{FF2B5EF4-FFF2-40B4-BE49-F238E27FC236}">
                <a16:creationId xmlns:a16="http://schemas.microsoft.com/office/drawing/2014/main" id="{8EA6FE95-486E-4B9D-A540-8B9C4DF7A4A1}"/>
              </a:ext>
            </a:extLst>
          </p:cNvPr>
          <p:cNvSpPr txBox="1"/>
          <p:nvPr/>
        </p:nvSpPr>
        <p:spPr>
          <a:xfrm>
            <a:off x="10590028" y="5814931"/>
            <a:ext cx="1601972" cy="400110"/>
          </a:xfrm>
          <a:prstGeom prst="rect">
            <a:avLst/>
          </a:prstGeom>
          <a:noFill/>
        </p:spPr>
        <p:txBody>
          <a:bodyPr wrap="square" rtlCol="0">
            <a:spAutoFit/>
          </a:bodyPr>
          <a:lstStyle/>
          <a:p>
            <a:r>
              <a:rPr lang="en-US" sz="2000" dirty="0"/>
              <a:t>P-25</a:t>
            </a:r>
          </a:p>
        </p:txBody>
      </p:sp>
      <p:sp>
        <p:nvSpPr>
          <p:cNvPr id="2" name="Rectangle 1">
            <a:extLst>
              <a:ext uri="{FF2B5EF4-FFF2-40B4-BE49-F238E27FC236}">
                <a16:creationId xmlns:a16="http://schemas.microsoft.com/office/drawing/2014/main" id="{E1FFCE93-3C09-4CCE-A0C7-46C7CC76A751}"/>
              </a:ext>
            </a:extLst>
          </p:cNvPr>
          <p:cNvSpPr/>
          <p:nvPr/>
        </p:nvSpPr>
        <p:spPr>
          <a:xfrm>
            <a:off x="1775791" y="2038012"/>
            <a:ext cx="8203096" cy="2834109"/>
          </a:xfrm>
          <a:prstGeom prst="rect">
            <a:avLst/>
          </a:prstGeom>
        </p:spPr>
        <p:txBody>
          <a:bodyPr wrap="square">
            <a:spAutoFit/>
          </a:bodyPr>
          <a:lstStyle/>
          <a:p>
            <a:pPr marL="1689100" marR="0">
              <a:spcBef>
                <a:spcPts val="205"/>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Q</a:t>
            </a:r>
            <a:r>
              <a:rPr lang="en-US" sz="2400" spc="-2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y</a:t>
            </a:r>
            <a:r>
              <a:rPr lang="en-US" sz="2400" spc="9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vision,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5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j</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ec</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2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689100" marR="0">
              <a:spcBef>
                <a:spcPts val="10"/>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za</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on</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6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rt</a:t>
            </a:r>
          </a:p>
          <a:p>
            <a:pPr marL="1689100" marR="0">
              <a:spcBef>
                <a:spcPts val="10"/>
              </a:spcBef>
              <a:spcAft>
                <a:spcPts val="0"/>
              </a:spcAft>
            </a:pP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1689100" marR="0">
              <a:lnSpc>
                <a:spcPts val="1300"/>
              </a:lnSpc>
              <a:spcBef>
                <a:spcPts val="0"/>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ho</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3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z</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on</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7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pon</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p>
          <a:p>
            <a:pPr marL="1689100" marR="0">
              <a:lnSpc>
                <a:spcPts val="1300"/>
              </a:lnSpc>
              <a:spcBef>
                <a:spcPts val="0"/>
              </a:spcBef>
              <a:spcAft>
                <a:spcPts val="0"/>
              </a:spcAf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689100" marR="0">
              <a:lnSpc>
                <a:spcPts val="1300"/>
              </a:lnSpc>
              <a:spcBef>
                <a:spcPts val="0"/>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1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Su</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cce</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8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spc="-3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SF</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a:t>
            </a:r>
          </a:p>
          <a:p>
            <a:pPr marL="1689100" marR="0">
              <a:lnSpc>
                <a:spcPts val="1300"/>
              </a:lnSpc>
              <a:spcBef>
                <a:spcPts val="0"/>
              </a:spcBef>
              <a:spcAft>
                <a:spcPts val="0"/>
              </a:spcAf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689100" marR="0">
              <a:lnSpc>
                <a:spcPts val="1300"/>
              </a:lnSpc>
              <a:spcBef>
                <a:spcPts val="0"/>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3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4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et</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hod</a:t>
            </a:r>
            <a:r>
              <a:rPr lang="en-US" sz="240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16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400" spc="4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4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4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689100" marR="0">
              <a:spcBef>
                <a:spcPts val="35"/>
              </a:spcBef>
              <a:spcAft>
                <a:spcPts val="0"/>
              </a:spcAft>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3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qu</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y</a:t>
            </a:r>
            <a:r>
              <a:rPr lang="en-US" sz="2400" spc="19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7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2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spc="8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q</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y</a:t>
            </a:r>
            <a:r>
              <a:rPr lang="en-US" sz="2400" spc="5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2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4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l</a:t>
            </a:r>
          </a:p>
          <a:p>
            <a:pPr marL="1689100">
              <a:spcBef>
                <a:spcPts val="35"/>
              </a:spcBef>
            </a:pP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3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35"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spc="-15"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ct</a:t>
            </a:r>
            <a:r>
              <a:rPr lang="en-US" sz="2400" spc="-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on</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spc="1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ud</a:t>
            </a:r>
            <a:r>
              <a:rPr lang="en-US" sz="2400" spc="-10" dirty="0">
                <a:solidFill>
                  <a:srgbClr val="0E0E0E"/>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spc="9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d </a:t>
            </a:r>
            <a:r>
              <a:rPr lang="en-US" sz="2400" spc="-1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400" spc="-1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2400" spc="5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4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ce</a:t>
            </a:r>
            <a:r>
              <a:rPr lang="en-US" sz="2400" spc="-2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40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400" spc="-35"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r</a:t>
            </a:r>
            <a:r>
              <a:rPr lang="en-US" sz="2400" spc="-20" dirty="0">
                <a:solidFill>
                  <a:srgbClr val="232323"/>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400" spc="-20" dirty="0">
                <a:solidFill>
                  <a:srgbClr val="363636"/>
                </a:solidFill>
                <a:latin typeface="Times New Roman" panose="02020603050405020304" pitchFamily="18" charset="0"/>
                <a:ea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a:p>
            <a:pPr marL="1689100" marR="0">
              <a:spcBef>
                <a:spcPts val="35"/>
              </a:spcBef>
              <a:spcAft>
                <a:spcPts val="0"/>
              </a:spcAft>
            </a:pPr>
            <a:endParaRPr lang="en-US"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3797678"/>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2101</TotalTime>
  <Words>2988</Words>
  <Application>Microsoft Office PowerPoint</Application>
  <PresentationFormat>Widescreen</PresentationFormat>
  <Paragraphs>570</Paragraphs>
  <Slides>56</Slides>
  <Notes>55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Algerian</vt:lpstr>
      <vt:lpstr>Arial</vt:lpstr>
      <vt:lpstr>Bookman Old Style</vt:lpstr>
      <vt:lpstr>Calibri</vt:lpstr>
      <vt:lpstr>Corbel</vt:lpstr>
      <vt:lpstr>Lucida Sans Unicode</vt:lpstr>
      <vt:lpstr>Times New Roman</vt:lpstr>
      <vt:lpstr>Wingdings</vt:lpstr>
      <vt:lpstr>Parallax</vt:lpstr>
      <vt:lpstr> Competency Based Training (CBT&amp;A Methodology) Trainer &amp; Assessor(Level 4)</vt:lpstr>
      <vt:lpstr>6. Maintain &amp; Enhance Professional &amp; Technical Competency</vt:lpstr>
      <vt:lpstr>6.1 Practice professionalism</vt:lpstr>
      <vt:lpstr>CHARACTERSTICS OF PROFESSIONALISM </vt:lpstr>
      <vt:lpstr>6.2 Model high standards of performance</vt:lpstr>
      <vt:lpstr>Analyze institution's  goals and objectives</vt:lpstr>
      <vt:lpstr>Finding out goals and objectives</vt:lpstr>
      <vt:lpstr>Example of a Strategic Plan for a RTO</vt:lpstr>
      <vt:lpstr>Typical Components in Quality Plans</vt:lpstr>
      <vt:lpstr>Research your institution’s quality plan to identify</vt:lpstr>
      <vt:lpstr>How do you model professional techniques &amp; strategies?</vt:lpstr>
      <vt:lpstr>Model professional techniques and strategies</vt:lpstr>
      <vt:lpstr>What are the aspects you may consider  to analyses  your institutional goals and objectives?</vt:lpstr>
      <vt:lpstr>.    What are the steps of modelling?</vt:lpstr>
      <vt:lpstr>. List 5 organizational/legal requirements for a training  institute</vt:lpstr>
      <vt:lpstr>6.3 Determine  professional development  needs</vt:lpstr>
      <vt:lpstr>You must also keep track of the changes occurring in</vt:lpstr>
      <vt:lpstr>Assess your skills, determine the impact of change and identify future career</vt:lpstr>
      <vt:lpstr>Typical job functions for a professional trainer and assessor</vt:lpstr>
      <vt:lpstr>Feedback from colleagues and clients </vt:lpstr>
      <vt:lpstr>Development  and trends </vt:lpstr>
      <vt:lpstr>Participating in Change</vt:lpstr>
      <vt:lpstr>Personal Professional development plan </vt:lpstr>
      <vt:lpstr>Personal Professional development plan </vt:lpstr>
      <vt:lpstr>Tips</vt:lpstr>
      <vt:lpstr>Document and priorities personal learning needs</vt:lpstr>
      <vt:lpstr>DEVELOPING SMART  GOALS </vt:lpstr>
      <vt:lpstr>PowerPoint Presentation</vt:lpstr>
      <vt:lpstr>Ask yourself</vt:lpstr>
      <vt:lpstr>How Do I Develop A Professional Development  Plan?</vt:lpstr>
      <vt:lpstr>Develop A Personal Professional Skill Development  Plan</vt:lpstr>
      <vt:lpstr>20 Skills you need to develop your career</vt:lpstr>
      <vt:lpstr>Maintain technical competency</vt:lpstr>
      <vt:lpstr>Identify relevant competency standards for own technical field</vt:lpstr>
      <vt:lpstr>Assess own technical skills</vt:lpstr>
      <vt:lpstr>Plan and conduct Self-Assessment</vt:lpstr>
      <vt:lpstr>Underpinning Skills and knowledge</vt:lpstr>
      <vt:lpstr>Underpinning Skills and knowledge</vt:lpstr>
      <vt:lpstr>Identifying Skills Gaps</vt:lpstr>
      <vt:lpstr>Identifying Knowledge Gaps</vt:lpstr>
      <vt:lpstr>Develop personal training plan for technical competency</vt:lpstr>
      <vt:lpstr>Learning Outcome</vt:lpstr>
      <vt:lpstr>Learning Outcome</vt:lpstr>
      <vt:lpstr>Evidence</vt:lpstr>
      <vt:lpstr>Example of Evidence</vt:lpstr>
      <vt:lpstr>Types of Evidence</vt:lpstr>
      <vt:lpstr>Learning/Training Strategy</vt:lpstr>
      <vt:lpstr>Location</vt:lpstr>
      <vt:lpstr>Duration/Timeframe</vt:lpstr>
      <vt:lpstr>Cost</vt:lpstr>
      <vt:lpstr>6.6 Plan and develop technical competency </vt:lpstr>
      <vt:lpstr>  Gain Approval on Technical Competency Development Plan</vt:lpstr>
      <vt:lpstr>  Participate in Technical competency development training and/or industrial attachment program </vt:lpstr>
      <vt:lpstr>Prove Competency  </vt:lpstr>
      <vt:lpstr>Present evidence to the industry specialist   </vt:lpstr>
      <vt:lpstr>Technical Competency Certification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154</cp:revision>
  <dcterms:created xsi:type="dcterms:W3CDTF">2020-12-07T16:50:05Z</dcterms:created>
  <dcterms:modified xsi:type="dcterms:W3CDTF">2022-03-28T01:07:01Z</dcterms:modified>
</cp:coreProperties>
</file>