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22F6-6695-41F1-871C-0DBC279DEFC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300792E-ECF8-4E13-B06D-AFC5D729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2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22F6-6695-41F1-871C-0DBC279DEFC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300792E-ECF8-4E13-B06D-AFC5D729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5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22F6-6695-41F1-871C-0DBC279DEFC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300792E-ECF8-4E13-B06D-AFC5D729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9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22F6-6695-41F1-871C-0DBC279DEFC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300792E-ECF8-4E13-B06D-AFC5D7296AD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81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22F6-6695-41F1-871C-0DBC279DEFC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300792E-ECF8-4E13-B06D-AFC5D729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41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22F6-6695-41F1-871C-0DBC279DEFC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792E-ECF8-4E13-B06D-AFC5D729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60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22F6-6695-41F1-871C-0DBC279DEFC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792E-ECF8-4E13-B06D-AFC5D729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62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22F6-6695-41F1-871C-0DBC279DEFC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792E-ECF8-4E13-B06D-AFC5D729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20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BB422F6-6695-41F1-871C-0DBC279DEFC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300792E-ECF8-4E13-B06D-AFC5D729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0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22F6-6695-41F1-871C-0DBC279DEFC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792E-ECF8-4E13-B06D-AFC5D729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3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22F6-6695-41F1-871C-0DBC279DEFC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300792E-ECF8-4E13-B06D-AFC5D729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9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22F6-6695-41F1-871C-0DBC279DEFC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792E-ECF8-4E13-B06D-AFC5D729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5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22F6-6695-41F1-871C-0DBC279DEFC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792E-ECF8-4E13-B06D-AFC5D729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8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22F6-6695-41F1-871C-0DBC279DEFC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792E-ECF8-4E13-B06D-AFC5D729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22F6-6695-41F1-871C-0DBC279DEFC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792E-ECF8-4E13-B06D-AFC5D729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0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22F6-6695-41F1-871C-0DBC279DEFC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792E-ECF8-4E13-B06D-AFC5D729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9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22F6-6695-41F1-871C-0DBC279DEFC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792E-ECF8-4E13-B06D-AFC5D729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7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422F6-6695-41F1-871C-0DBC279DEFC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0792E-ECF8-4E13-B06D-AFC5D729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8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data-types#integer" TargetMode="External"/><Relationship Id="rId2" Type="http://schemas.openxmlformats.org/officeDocument/2006/relationships/hyperlink" Target="https://www.javatpoint.com/php-data-types#boolea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php-data-types#string" TargetMode="External"/><Relationship Id="rId4" Type="http://schemas.openxmlformats.org/officeDocument/2006/relationships/hyperlink" Target="https://www.javatpoint.com/php-data-types#floa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data-types#object" TargetMode="External"/><Relationship Id="rId2" Type="http://schemas.openxmlformats.org/officeDocument/2006/relationships/hyperlink" Target="https://www.javatpoint.com/php-data-types#arra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data-types#NULL" TargetMode="External"/><Relationship Id="rId2" Type="http://schemas.openxmlformats.org/officeDocument/2006/relationships/hyperlink" Target="https://www.javatpoint.com/php-data-types#resour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PHP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 smtClean="0"/>
              <a:t>By</a:t>
            </a:r>
          </a:p>
          <a:p>
            <a:pPr algn="ctr"/>
            <a:r>
              <a:rPr lang="en-US" sz="2400" dirty="0" smtClean="0"/>
              <a:t>Dr. Sheikh Abu Reza</a:t>
            </a:r>
          </a:p>
          <a:p>
            <a:pPr algn="ctr"/>
            <a:r>
              <a:rPr lang="en-US" sz="2400" dirty="0" smtClean="0"/>
              <a:t>Director (</a:t>
            </a:r>
            <a:r>
              <a:rPr lang="en-US" sz="2400" dirty="0" err="1" smtClean="0"/>
              <a:t>rtd</a:t>
            </a:r>
            <a:r>
              <a:rPr lang="en-US" sz="2400" dirty="0" smtClean="0"/>
              <a:t>.),DTE &amp;</a:t>
            </a:r>
          </a:p>
          <a:p>
            <a:pPr algn="ctr"/>
            <a:r>
              <a:rPr lang="en-US" sz="2400" dirty="0" smtClean="0"/>
              <a:t>TVET Trainer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295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PHP </a:t>
            </a:r>
            <a:r>
              <a:rPr lang="en-US" dirty="0"/>
              <a:t>T</a:t>
            </a:r>
            <a:r>
              <a:rPr lang="en-US" dirty="0" smtClean="0"/>
              <a:t>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Environment</a:t>
            </a:r>
          </a:p>
          <a:p>
            <a:r>
              <a:rPr lang="en-US" dirty="0" smtClean="0"/>
              <a:t>PHP, Database, </a:t>
            </a:r>
            <a:r>
              <a:rPr lang="en-US" dirty="0"/>
              <a:t>S</a:t>
            </a:r>
            <a:r>
              <a:rPr lang="en-US" dirty="0" smtClean="0"/>
              <a:t>erver</a:t>
            </a:r>
          </a:p>
          <a:p>
            <a:r>
              <a:rPr lang="en-US" dirty="0" smtClean="0"/>
              <a:t>XAMPP</a:t>
            </a:r>
          </a:p>
          <a:p>
            <a:r>
              <a:rPr lang="en-US" dirty="0" smtClean="0"/>
              <a:t>VS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PHP-Hypertext </a:t>
            </a:r>
            <a:r>
              <a:rPr lang="en-US" dirty="0"/>
              <a:t>P</a:t>
            </a:r>
            <a:r>
              <a:rPr lang="en-US" dirty="0" smtClean="0"/>
              <a:t>reprocessor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set ( a-z, 0-9 &amp; #, @, $ etc.)</a:t>
            </a:r>
          </a:p>
          <a:p>
            <a:r>
              <a:rPr lang="en-US" dirty="0" smtClean="0"/>
              <a:t>Keyword ( echo, if-else, do, while, </a:t>
            </a:r>
            <a:r>
              <a:rPr lang="en-US" dirty="0" err="1" smtClean="0"/>
              <a:t>foreach</a:t>
            </a:r>
            <a:r>
              <a:rPr lang="en-US" dirty="0" smtClean="0"/>
              <a:t>, break, switch, case, function)</a:t>
            </a:r>
          </a:p>
          <a:p>
            <a:r>
              <a:rPr lang="en-US" dirty="0" smtClean="0"/>
              <a:t>Variable ($</a:t>
            </a:r>
            <a:r>
              <a:rPr lang="en-US" dirty="0" err="1" smtClean="0"/>
              <a:t>num</a:t>
            </a:r>
            <a:r>
              <a:rPr lang="en-US" dirty="0" smtClean="0"/>
              <a:t>, $name $array)</a:t>
            </a:r>
          </a:p>
          <a:p>
            <a:r>
              <a:rPr lang="en-US" dirty="0" smtClean="0"/>
              <a:t>Data type (number, string, null, undefined, array, </a:t>
            </a:r>
            <a:r>
              <a:rPr lang="en-US" dirty="0" err="1" smtClean="0"/>
              <a:t>boolean</a:t>
            </a:r>
            <a:r>
              <a:rPr lang="en-US" dirty="0" smtClean="0"/>
              <a:t>, objective)</a:t>
            </a:r>
          </a:p>
          <a:p>
            <a:r>
              <a:rPr lang="en-US" dirty="0" smtClean="0"/>
              <a:t>Operator {+ - * / % ^  = ,==, ===, !=, !==, ternary ()?’ ’:’ ’ }</a:t>
            </a:r>
          </a:p>
          <a:p>
            <a:r>
              <a:rPr lang="en-US" dirty="0" smtClean="0"/>
              <a:t>Array  ( indexed, associative, multiple )</a:t>
            </a:r>
          </a:p>
          <a:p>
            <a:r>
              <a:rPr lang="en-US" dirty="0" smtClean="0"/>
              <a:t>Branching ( if-else, switch )</a:t>
            </a:r>
          </a:p>
          <a:p>
            <a:r>
              <a:rPr lang="en-US" dirty="0" smtClean="0"/>
              <a:t>Looping ( do, for, while, </a:t>
            </a:r>
            <a:r>
              <a:rPr lang="en-US" dirty="0" err="1" smtClean="0"/>
              <a:t>foreach</a:t>
            </a:r>
            <a:r>
              <a:rPr lang="en-US" dirty="0" smtClean="0"/>
              <a:t>  )</a:t>
            </a:r>
          </a:p>
          <a:p>
            <a:r>
              <a:rPr lang="en-US" dirty="0" smtClean="0"/>
              <a:t>Function { function name()   build in &amp; user defined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2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Syntax &amp; Rules of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Variable name = data</a:t>
            </a:r>
          </a:p>
          <a:p>
            <a:r>
              <a:rPr lang="en-US" dirty="0" smtClean="0"/>
              <a:t>Valid &amp; Invalid</a:t>
            </a:r>
          </a:p>
          <a:p>
            <a:r>
              <a:rPr lang="en-US" dirty="0" smtClean="0"/>
              <a:t>Format</a:t>
            </a:r>
          </a:p>
          <a:p>
            <a:r>
              <a:rPr lang="en-US" dirty="0" smtClean="0"/>
              <a:t>Start with $ sign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Anyname</a:t>
            </a:r>
            <a:r>
              <a:rPr lang="en-US" dirty="0" smtClean="0"/>
              <a:t> = “Value” or ‘Value’ e.g. double or single notation .</a:t>
            </a:r>
          </a:p>
          <a:p>
            <a:r>
              <a:rPr lang="en-US" dirty="0" smtClean="0"/>
              <a:t>Use variable name as Camel case </a:t>
            </a:r>
          </a:p>
          <a:p>
            <a:r>
              <a:rPr lang="en-US" dirty="0" smtClean="0"/>
              <a:t>Assignment operator =</a:t>
            </a:r>
          </a:p>
          <a:p>
            <a:r>
              <a:rPr lang="en-US" dirty="0" smtClean="0"/>
              <a:t>Valid - $</a:t>
            </a:r>
            <a:r>
              <a:rPr lang="en-US" dirty="0" err="1" smtClean="0"/>
              <a:t>F_name</a:t>
            </a:r>
            <a:r>
              <a:rPr lang="en-US" dirty="0" smtClean="0"/>
              <a:t>, $</a:t>
            </a:r>
            <a:r>
              <a:rPr lang="en-US" dirty="0" err="1" smtClean="0"/>
              <a:t>f_name</a:t>
            </a:r>
            <a:r>
              <a:rPr lang="en-US" dirty="0" smtClean="0"/>
              <a:t>, $</a:t>
            </a:r>
            <a:r>
              <a:rPr lang="en-US" dirty="0" err="1" smtClean="0"/>
              <a:t>firstName</a:t>
            </a:r>
            <a:r>
              <a:rPr lang="en-US" dirty="0" smtClean="0"/>
              <a:t> – Case sensitive </a:t>
            </a:r>
          </a:p>
          <a:p>
            <a:r>
              <a:rPr lang="en-US" dirty="0" err="1" smtClean="0"/>
              <a:t>Invaild</a:t>
            </a:r>
            <a:r>
              <a:rPr lang="en-US" dirty="0" smtClean="0"/>
              <a:t> – </a:t>
            </a:r>
            <a:r>
              <a:rPr lang="en-US" dirty="0" err="1" smtClean="0"/>
              <a:t>F_name</a:t>
            </a:r>
            <a:r>
              <a:rPr lang="en-US" dirty="0" smtClean="0"/>
              <a:t>, first name, $105Senpara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PHP </a:t>
            </a:r>
            <a:r>
              <a:rPr lang="en-US" dirty="0"/>
              <a:t>data types are used to hold different types of data or values. PHP supports 8 primitive data types that can be categorized further in 3 types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3200" dirty="0"/>
              <a:t>Scalar Types (predefined)</a:t>
            </a:r>
          </a:p>
          <a:p>
            <a:pPr algn="ctr"/>
            <a:r>
              <a:rPr lang="en-US" sz="3200" dirty="0"/>
              <a:t>Compound Types (user-defined)</a:t>
            </a:r>
          </a:p>
          <a:p>
            <a:pPr algn="ctr"/>
            <a:r>
              <a:rPr lang="en-US" sz="3200" dirty="0"/>
              <a:t>Special </a:t>
            </a:r>
            <a:r>
              <a:rPr lang="en-US" sz="3200" dirty="0" smtClean="0"/>
              <a:t>Types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89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Data Types: Scalar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holds only single value. There are 4 scalar data types in PHP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8"/>
            <a:r>
              <a:rPr lang="en-US" sz="3200" dirty="0" smtClean="0">
                <a:hlinkClick r:id="rId2"/>
              </a:rPr>
              <a:t>Boolean</a:t>
            </a:r>
            <a:endParaRPr lang="en-US" sz="3200" dirty="0"/>
          </a:p>
          <a:p>
            <a:pPr lvl="8"/>
            <a:r>
              <a:rPr lang="en-US" sz="3200" dirty="0" smtClean="0">
                <a:hlinkClick r:id="rId3"/>
              </a:rPr>
              <a:t>Integer</a:t>
            </a:r>
            <a:endParaRPr lang="en-US" sz="3200" dirty="0"/>
          </a:p>
          <a:p>
            <a:pPr lvl="8"/>
            <a:r>
              <a:rPr lang="en-US" sz="3200" dirty="0" smtClean="0">
                <a:hlinkClick r:id="rId4"/>
              </a:rPr>
              <a:t>Float</a:t>
            </a:r>
            <a:endParaRPr lang="en-US" sz="3200" dirty="0"/>
          </a:p>
          <a:p>
            <a:pPr lvl="8"/>
            <a:r>
              <a:rPr lang="en-US" sz="3200" dirty="0">
                <a:hlinkClick r:id="rId5"/>
              </a:rPr>
              <a:t>S</a:t>
            </a:r>
            <a:r>
              <a:rPr lang="en-US" sz="3200" dirty="0" smtClean="0">
                <a:hlinkClick r:id="rId5"/>
              </a:rPr>
              <a:t>tring</a:t>
            </a:r>
          </a:p>
        </p:txBody>
      </p:sp>
    </p:spTree>
    <p:extLst>
      <p:ext uri="{BB962C8B-B14F-4D97-AF65-F5344CB8AC3E}">
        <p14:creationId xmlns:p14="http://schemas.microsoft.com/office/powerpoint/2010/main" val="35797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Data Types: Compound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can hold multiple values. There are 2 compound data types in PHP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8"/>
            <a:r>
              <a:rPr lang="en-US" sz="3600" dirty="0" smtClean="0">
                <a:hlinkClick r:id="rId2"/>
              </a:rPr>
              <a:t>Array</a:t>
            </a:r>
            <a:endParaRPr lang="en-US" sz="3600" dirty="0"/>
          </a:p>
          <a:p>
            <a:pPr lvl="8"/>
            <a:r>
              <a:rPr lang="en-US" sz="3600" dirty="0" smtClean="0">
                <a:hlinkClick r:id="rId3"/>
              </a:rPr>
              <a:t>Object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153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Data Types: Special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2 special data types in PHP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8"/>
            <a:r>
              <a:rPr lang="en-US" sz="3200" dirty="0" smtClean="0">
                <a:hlinkClick r:id="rId2"/>
              </a:rPr>
              <a:t>Resource</a:t>
            </a:r>
            <a:endParaRPr lang="en-US" sz="3200" dirty="0"/>
          </a:p>
          <a:p>
            <a:pPr lvl="8"/>
            <a:r>
              <a:rPr lang="en-US" sz="3200" dirty="0">
                <a:hlinkClick r:id="rId3"/>
              </a:rPr>
              <a:t>NULL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293</TotalTime>
  <Words>314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PHP Tutorial</vt:lpstr>
      <vt:lpstr>PHP Tutorial</vt:lpstr>
      <vt:lpstr>PHP-Hypertext Preprocessor </vt:lpstr>
      <vt:lpstr>Syntax &amp; Rules of Variable </vt:lpstr>
      <vt:lpstr>PHP Data Types</vt:lpstr>
      <vt:lpstr>PHP Data Types: Scalar Types</vt:lpstr>
      <vt:lpstr>PHP Data Types: Compound Types</vt:lpstr>
      <vt:lpstr>PHP Data Types: Special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Tutorial</dc:title>
  <dc:creator>Reza</dc:creator>
  <cp:lastModifiedBy>Reza</cp:lastModifiedBy>
  <cp:revision>16</cp:revision>
  <dcterms:created xsi:type="dcterms:W3CDTF">2022-10-10T23:26:19Z</dcterms:created>
  <dcterms:modified xsi:type="dcterms:W3CDTF">2022-11-14T00:23:59Z</dcterms:modified>
</cp:coreProperties>
</file>