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3A1C73-1CDF-4514-8F7E-45EE92A87E3F}" type="doc">
      <dgm:prSet loTypeId="urn:microsoft.com/office/officeart/2005/8/layout/defaul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EAF4248F-47DE-4DEB-822B-790F8CEEAA0A}">
      <dgm:prSet phldrT="[Text]" custT="1"/>
      <dgm:spPr/>
      <dgm:t>
        <a:bodyPr/>
        <a:lstStyle/>
        <a:p>
          <a:r>
            <a:rPr lang="en-US" sz="3200" b="0" dirty="0"/>
            <a:t>Powers 90%+ of servers</a:t>
          </a:r>
          <a:endParaRPr lang="en-US" sz="3200" dirty="0"/>
        </a:p>
      </dgm:t>
    </dgm:pt>
    <dgm:pt modelId="{4455DB56-3FB4-4125-B028-D295EBC59406}" type="parTrans" cxnId="{44628B41-18FE-436A-B4AC-67811CF25E95}">
      <dgm:prSet/>
      <dgm:spPr/>
      <dgm:t>
        <a:bodyPr/>
        <a:lstStyle/>
        <a:p>
          <a:endParaRPr lang="en-US"/>
        </a:p>
      </dgm:t>
    </dgm:pt>
    <dgm:pt modelId="{64E6A41D-759D-4A1A-82E8-503DCDEFB8A4}" type="sibTrans" cxnId="{44628B41-18FE-436A-B4AC-67811CF25E95}">
      <dgm:prSet/>
      <dgm:spPr/>
      <dgm:t>
        <a:bodyPr/>
        <a:lstStyle/>
        <a:p>
          <a:endParaRPr lang="en-US"/>
        </a:p>
      </dgm:t>
    </dgm:pt>
    <dgm:pt modelId="{DBB71B58-6819-4D6B-8068-ECA8372626A7}">
      <dgm:prSet phldrT="[Text]" custT="1"/>
      <dgm:spPr/>
      <dgm:t>
        <a:bodyPr/>
        <a:lstStyle/>
        <a:p>
          <a:r>
            <a:rPr lang="en-US" sz="3200" b="0" dirty="0"/>
            <a:t>Runs all supercomputers</a:t>
          </a:r>
          <a:endParaRPr lang="en-US" sz="3200" dirty="0"/>
        </a:p>
      </dgm:t>
    </dgm:pt>
    <dgm:pt modelId="{B1F98D5D-D3D5-460F-891D-924568C91A26}" type="parTrans" cxnId="{4A90E0E1-B92F-461E-8699-AB7275045DA5}">
      <dgm:prSet/>
      <dgm:spPr/>
      <dgm:t>
        <a:bodyPr/>
        <a:lstStyle/>
        <a:p>
          <a:endParaRPr lang="en-US"/>
        </a:p>
      </dgm:t>
    </dgm:pt>
    <dgm:pt modelId="{CA9CA6A0-20D6-4599-A23B-E9DD886E9AF6}" type="sibTrans" cxnId="{4A90E0E1-B92F-461E-8699-AB7275045DA5}">
      <dgm:prSet/>
      <dgm:spPr/>
      <dgm:t>
        <a:bodyPr/>
        <a:lstStyle/>
        <a:p>
          <a:endParaRPr lang="en-US"/>
        </a:p>
      </dgm:t>
    </dgm:pt>
    <dgm:pt modelId="{759E8C76-D772-439F-9F4B-1412BD62757A}">
      <dgm:prSet phldrT="[Text]" custT="1"/>
      <dgm:spPr/>
      <dgm:t>
        <a:bodyPr/>
        <a:lstStyle/>
        <a:p>
          <a:r>
            <a:rPr lang="en-US" sz="3200" b="0" dirty="0"/>
            <a:t>Basis of Android (billions of devices)</a:t>
          </a:r>
          <a:endParaRPr lang="en-US" sz="3200" dirty="0"/>
        </a:p>
      </dgm:t>
    </dgm:pt>
    <dgm:pt modelId="{188358A3-B352-4733-97E9-F1E55072E691}" type="parTrans" cxnId="{C63F058A-655D-4B7A-B90F-6188004DF889}">
      <dgm:prSet/>
      <dgm:spPr/>
      <dgm:t>
        <a:bodyPr/>
        <a:lstStyle/>
        <a:p>
          <a:endParaRPr lang="en-US"/>
        </a:p>
      </dgm:t>
    </dgm:pt>
    <dgm:pt modelId="{A3C5589C-D26A-41DB-9DB9-C3D9575647E1}" type="sibTrans" cxnId="{C63F058A-655D-4B7A-B90F-6188004DF889}">
      <dgm:prSet/>
      <dgm:spPr/>
      <dgm:t>
        <a:bodyPr/>
        <a:lstStyle/>
        <a:p>
          <a:endParaRPr lang="en-US"/>
        </a:p>
      </dgm:t>
    </dgm:pt>
    <dgm:pt modelId="{B5B4A7A9-9235-488B-96E1-6BAD9304FCB7}">
      <dgm:prSet phldrT="[Text]" custT="1"/>
      <dgm:spPr/>
      <dgm:t>
        <a:bodyPr/>
        <a:lstStyle/>
        <a:p>
          <a:r>
            <a:rPr lang="en-US" sz="3200" b="0" dirty="0"/>
            <a:t>Used in routers, TVs, IoT</a:t>
          </a:r>
          <a:endParaRPr lang="en-US" sz="3200" dirty="0"/>
        </a:p>
      </dgm:t>
    </dgm:pt>
    <dgm:pt modelId="{0E3CD8F2-E848-47FF-A52C-310CD83FB0AE}" type="parTrans" cxnId="{35983D4E-C474-4DCB-B15E-207961C0EB11}">
      <dgm:prSet/>
      <dgm:spPr/>
      <dgm:t>
        <a:bodyPr/>
        <a:lstStyle/>
        <a:p>
          <a:endParaRPr lang="en-US"/>
        </a:p>
      </dgm:t>
    </dgm:pt>
    <dgm:pt modelId="{D652CE7C-79C5-4EA2-A7E2-ADE8B77441A3}" type="sibTrans" cxnId="{35983D4E-C474-4DCB-B15E-207961C0EB11}">
      <dgm:prSet/>
      <dgm:spPr/>
      <dgm:t>
        <a:bodyPr/>
        <a:lstStyle/>
        <a:p>
          <a:endParaRPr lang="en-US"/>
        </a:p>
      </dgm:t>
    </dgm:pt>
    <dgm:pt modelId="{6B8ECF4A-6ACB-4FAA-A3BB-FF330AF29513}" type="pres">
      <dgm:prSet presAssocID="{B03A1C73-1CDF-4514-8F7E-45EE92A87E3F}" presName="diagram" presStyleCnt="0">
        <dgm:presLayoutVars>
          <dgm:dir/>
          <dgm:resizeHandles val="exact"/>
        </dgm:presLayoutVars>
      </dgm:prSet>
      <dgm:spPr/>
    </dgm:pt>
    <dgm:pt modelId="{A9138B52-A162-4BF4-88D4-830C9DA07BF7}" type="pres">
      <dgm:prSet presAssocID="{EAF4248F-47DE-4DEB-822B-790F8CEEAA0A}" presName="node" presStyleLbl="node1" presStyleIdx="0" presStyleCnt="4">
        <dgm:presLayoutVars>
          <dgm:bulletEnabled val="1"/>
        </dgm:presLayoutVars>
      </dgm:prSet>
      <dgm:spPr/>
    </dgm:pt>
    <dgm:pt modelId="{A0F1F726-13FD-4C08-9FC7-8671E8E8F715}" type="pres">
      <dgm:prSet presAssocID="{64E6A41D-759D-4A1A-82E8-503DCDEFB8A4}" presName="sibTrans" presStyleCnt="0"/>
      <dgm:spPr/>
    </dgm:pt>
    <dgm:pt modelId="{003C5750-6ED5-4AE8-A15A-68C2B942D82C}" type="pres">
      <dgm:prSet presAssocID="{DBB71B58-6819-4D6B-8068-ECA8372626A7}" presName="node" presStyleLbl="node1" presStyleIdx="1" presStyleCnt="4">
        <dgm:presLayoutVars>
          <dgm:bulletEnabled val="1"/>
        </dgm:presLayoutVars>
      </dgm:prSet>
      <dgm:spPr/>
    </dgm:pt>
    <dgm:pt modelId="{3660ECDD-AC55-4801-BB8E-90F97C4F257A}" type="pres">
      <dgm:prSet presAssocID="{CA9CA6A0-20D6-4599-A23B-E9DD886E9AF6}" presName="sibTrans" presStyleCnt="0"/>
      <dgm:spPr/>
    </dgm:pt>
    <dgm:pt modelId="{CF4DF41B-665D-4528-9250-77E0147EE3BB}" type="pres">
      <dgm:prSet presAssocID="{759E8C76-D772-439F-9F4B-1412BD62757A}" presName="node" presStyleLbl="node1" presStyleIdx="2" presStyleCnt="4">
        <dgm:presLayoutVars>
          <dgm:bulletEnabled val="1"/>
        </dgm:presLayoutVars>
      </dgm:prSet>
      <dgm:spPr/>
    </dgm:pt>
    <dgm:pt modelId="{B30DF8E3-9CC5-4F2D-A4BC-E6AC82CF84AC}" type="pres">
      <dgm:prSet presAssocID="{A3C5589C-D26A-41DB-9DB9-C3D9575647E1}" presName="sibTrans" presStyleCnt="0"/>
      <dgm:spPr/>
    </dgm:pt>
    <dgm:pt modelId="{3DB5E7A0-A6DC-4700-8E3F-8977695F42B9}" type="pres">
      <dgm:prSet presAssocID="{B5B4A7A9-9235-488B-96E1-6BAD9304FCB7}" presName="node" presStyleLbl="node1" presStyleIdx="3" presStyleCnt="4">
        <dgm:presLayoutVars>
          <dgm:bulletEnabled val="1"/>
        </dgm:presLayoutVars>
      </dgm:prSet>
      <dgm:spPr/>
    </dgm:pt>
  </dgm:ptLst>
  <dgm:cxnLst>
    <dgm:cxn modelId="{44628B41-18FE-436A-B4AC-67811CF25E95}" srcId="{B03A1C73-1CDF-4514-8F7E-45EE92A87E3F}" destId="{EAF4248F-47DE-4DEB-822B-790F8CEEAA0A}" srcOrd="0" destOrd="0" parTransId="{4455DB56-3FB4-4125-B028-D295EBC59406}" sibTransId="{64E6A41D-759D-4A1A-82E8-503DCDEFB8A4}"/>
    <dgm:cxn modelId="{35983D4E-C474-4DCB-B15E-207961C0EB11}" srcId="{B03A1C73-1CDF-4514-8F7E-45EE92A87E3F}" destId="{B5B4A7A9-9235-488B-96E1-6BAD9304FCB7}" srcOrd="3" destOrd="0" parTransId="{0E3CD8F2-E848-47FF-A52C-310CD83FB0AE}" sibTransId="{D652CE7C-79C5-4EA2-A7E2-ADE8B77441A3}"/>
    <dgm:cxn modelId="{B7504E4F-C980-486C-8093-7D9E8187C8DB}" type="presOf" srcId="{DBB71B58-6819-4D6B-8068-ECA8372626A7}" destId="{003C5750-6ED5-4AE8-A15A-68C2B942D82C}" srcOrd="0" destOrd="0" presId="urn:microsoft.com/office/officeart/2005/8/layout/default"/>
    <dgm:cxn modelId="{C63F058A-655D-4B7A-B90F-6188004DF889}" srcId="{B03A1C73-1CDF-4514-8F7E-45EE92A87E3F}" destId="{759E8C76-D772-439F-9F4B-1412BD62757A}" srcOrd="2" destOrd="0" parTransId="{188358A3-B352-4733-97E9-F1E55072E691}" sibTransId="{A3C5589C-D26A-41DB-9DB9-C3D9575647E1}"/>
    <dgm:cxn modelId="{D35203A2-7216-4103-AE8E-E6235A616523}" type="presOf" srcId="{B5B4A7A9-9235-488B-96E1-6BAD9304FCB7}" destId="{3DB5E7A0-A6DC-4700-8E3F-8977695F42B9}" srcOrd="0" destOrd="0" presId="urn:microsoft.com/office/officeart/2005/8/layout/default"/>
    <dgm:cxn modelId="{2586EFAA-01F9-4E13-8D4A-158D7AE20FBB}" type="presOf" srcId="{B03A1C73-1CDF-4514-8F7E-45EE92A87E3F}" destId="{6B8ECF4A-6ACB-4FAA-A3BB-FF330AF29513}" srcOrd="0" destOrd="0" presId="urn:microsoft.com/office/officeart/2005/8/layout/default"/>
    <dgm:cxn modelId="{558429B9-0213-473A-8B64-C1030D914156}" type="presOf" srcId="{759E8C76-D772-439F-9F4B-1412BD62757A}" destId="{CF4DF41B-665D-4528-9250-77E0147EE3BB}" srcOrd="0" destOrd="0" presId="urn:microsoft.com/office/officeart/2005/8/layout/default"/>
    <dgm:cxn modelId="{4CC090C6-DC7C-42D1-940B-61A82618E53F}" type="presOf" srcId="{EAF4248F-47DE-4DEB-822B-790F8CEEAA0A}" destId="{A9138B52-A162-4BF4-88D4-830C9DA07BF7}" srcOrd="0" destOrd="0" presId="urn:microsoft.com/office/officeart/2005/8/layout/default"/>
    <dgm:cxn modelId="{4A90E0E1-B92F-461E-8699-AB7275045DA5}" srcId="{B03A1C73-1CDF-4514-8F7E-45EE92A87E3F}" destId="{DBB71B58-6819-4D6B-8068-ECA8372626A7}" srcOrd="1" destOrd="0" parTransId="{B1F98D5D-D3D5-460F-891D-924568C91A26}" sibTransId="{CA9CA6A0-20D6-4599-A23B-E9DD886E9AF6}"/>
    <dgm:cxn modelId="{B58264D3-C77B-4A46-90C1-665F9D0775FC}" type="presParOf" srcId="{6B8ECF4A-6ACB-4FAA-A3BB-FF330AF29513}" destId="{A9138B52-A162-4BF4-88D4-830C9DA07BF7}" srcOrd="0" destOrd="0" presId="urn:microsoft.com/office/officeart/2005/8/layout/default"/>
    <dgm:cxn modelId="{C1952AB2-301E-4FEF-A7FE-FBCE2EB8BE08}" type="presParOf" srcId="{6B8ECF4A-6ACB-4FAA-A3BB-FF330AF29513}" destId="{A0F1F726-13FD-4C08-9FC7-8671E8E8F715}" srcOrd="1" destOrd="0" presId="urn:microsoft.com/office/officeart/2005/8/layout/default"/>
    <dgm:cxn modelId="{D38D9D8E-464F-439A-8D6B-79D9AD224702}" type="presParOf" srcId="{6B8ECF4A-6ACB-4FAA-A3BB-FF330AF29513}" destId="{003C5750-6ED5-4AE8-A15A-68C2B942D82C}" srcOrd="2" destOrd="0" presId="urn:microsoft.com/office/officeart/2005/8/layout/default"/>
    <dgm:cxn modelId="{8A6B7F8C-8F1A-43CC-8872-4C317F96DF25}" type="presParOf" srcId="{6B8ECF4A-6ACB-4FAA-A3BB-FF330AF29513}" destId="{3660ECDD-AC55-4801-BB8E-90F97C4F257A}" srcOrd="3" destOrd="0" presId="urn:microsoft.com/office/officeart/2005/8/layout/default"/>
    <dgm:cxn modelId="{2CAE112C-86A2-42FA-9D44-5E66431A85B9}" type="presParOf" srcId="{6B8ECF4A-6ACB-4FAA-A3BB-FF330AF29513}" destId="{CF4DF41B-665D-4528-9250-77E0147EE3BB}" srcOrd="4" destOrd="0" presId="urn:microsoft.com/office/officeart/2005/8/layout/default"/>
    <dgm:cxn modelId="{9E814B5D-7C19-4494-88F1-BB11F8E72A6B}" type="presParOf" srcId="{6B8ECF4A-6ACB-4FAA-A3BB-FF330AF29513}" destId="{B30DF8E3-9CC5-4F2D-A4BC-E6AC82CF84AC}" srcOrd="5" destOrd="0" presId="urn:microsoft.com/office/officeart/2005/8/layout/default"/>
    <dgm:cxn modelId="{15C50762-6A84-4971-9022-C7026C73163A}" type="presParOf" srcId="{6B8ECF4A-6ACB-4FAA-A3BB-FF330AF29513}" destId="{3DB5E7A0-A6DC-4700-8E3F-8977695F42B9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6D3B89-5369-4E59-88A9-761D0E52318F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F93ED9C9-E5B0-4739-8BB0-875B90DB186F}">
      <dgm:prSet phldrT="[Text]" custT="1"/>
      <dgm:spPr/>
      <dgm:t>
        <a:bodyPr/>
        <a:lstStyle/>
        <a:p>
          <a:r>
            <a:rPr lang="en-US" sz="2400" b="0"/>
            <a:t>Control &amp; flexibility</a:t>
          </a:r>
          <a:endParaRPr lang="en-US" sz="2400" dirty="0"/>
        </a:p>
      </dgm:t>
    </dgm:pt>
    <dgm:pt modelId="{3B55DA05-FC51-4509-863C-87A1E0E8380F}" type="parTrans" cxnId="{381A8C82-13CD-4181-AA30-886006D25981}">
      <dgm:prSet/>
      <dgm:spPr/>
      <dgm:t>
        <a:bodyPr/>
        <a:lstStyle/>
        <a:p>
          <a:endParaRPr lang="en-US"/>
        </a:p>
      </dgm:t>
    </dgm:pt>
    <dgm:pt modelId="{1EDEABA9-E0F3-4513-A068-6DB14C376C5B}" type="sibTrans" cxnId="{381A8C82-13CD-4181-AA30-886006D25981}">
      <dgm:prSet/>
      <dgm:spPr/>
      <dgm:t>
        <a:bodyPr/>
        <a:lstStyle/>
        <a:p>
          <a:endParaRPr lang="en-US"/>
        </a:p>
      </dgm:t>
    </dgm:pt>
    <dgm:pt modelId="{56FB8AE2-17BC-417A-A4F5-8CE57C675BFD}">
      <dgm:prSet phldrT="[Text]" custT="1"/>
      <dgm:spPr/>
      <dgm:t>
        <a:bodyPr/>
        <a:lstStyle/>
        <a:p>
          <a:r>
            <a:rPr lang="en-US" sz="2400" b="0"/>
            <a:t>Essential for DevOps and Cloud</a:t>
          </a:r>
          <a:endParaRPr lang="en-US" sz="2400" dirty="0"/>
        </a:p>
      </dgm:t>
    </dgm:pt>
    <dgm:pt modelId="{2305499E-AD18-4948-AF9E-321C01C3BB5B}" type="parTrans" cxnId="{CA13C921-0C69-48D0-8159-C67C54C18213}">
      <dgm:prSet/>
      <dgm:spPr/>
      <dgm:t>
        <a:bodyPr/>
        <a:lstStyle/>
        <a:p>
          <a:endParaRPr lang="en-US"/>
        </a:p>
      </dgm:t>
    </dgm:pt>
    <dgm:pt modelId="{890492B8-67E0-47E8-8E4E-D5DE809347A0}" type="sibTrans" cxnId="{CA13C921-0C69-48D0-8159-C67C54C18213}">
      <dgm:prSet/>
      <dgm:spPr/>
      <dgm:t>
        <a:bodyPr/>
        <a:lstStyle/>
        <a:p>
          <a:endParaRPr lang="en-US"/>
        </a:p>
      </dgm:t>
    </dgm:pt>
    <dgm:pt modelId="{37387B2F-C1D2-41D3-9B53-2DF52817C845}">
      <dgm:prSet phldrT="[Text]" custT="1"/>
      <dgm:spPr/>
      <dgm:t>
        <a:bodyPr/>
        <a:lstStyle/>
        <a:p>
          <a:r>
            <a:rPr lang="en-US" sz="2400" b="0"/>
            <a:t>Security and stability</a:t>
          </a:r>
          <a:endParaRPr lang="en-US" sz="2400" dirty="0"/>
        </a:p>
      </dgm:t>
    </dgm:pt>
    <dgm:pt modelId="{C0E72617-61D9-4FDA-8E34-A9AF62DF21ED}" type="parTrans" cxnId="{F9615D12-7682-4DA2-98AB-AC7C0CA8D825}">
      <dgm:prSet/>
      <dgm:spPr/>
      <dgm:t>
        <a:bodyPr/>
        <a:lstStyle/>
        <a:p>
          <a:endParaRPr lang="en-US"/>
        </a:p>
      </dgm:t>
    </dgm:pt>
    <dgm:pt modelId="{6C8DCFEE-A3FA-455E-BCAB-94272167B8CF}" type="sibTrans" cxnId="{F9615D12-7682-4DA2-98AB-AC7C0CA8D825}">
      <dgm:prSet/>
      <dgm:spPr/>
      <dgm:t>
        <a:bodyPr/>
        <a:lstStyle/>
        <a:p>
          <a:endParaRPr lang="en-US"/>
        </a:p>
      </dgm:t>
    </dgm:pt>
    <dgm:pt modelId="{3E96135F-F2FB-4A0E-B9ED-98461A19E684}">
      <dgm:prSet phldrT="[Text]" custT="1"/>
      <dgm:spPr/>
      <dgm:t>
        <a:bodyPr/>
        <a:lstStyle/>
        <a:p>
          <a:r>
            <a:rPr lang="en-US" sz="2400" b="0"/>
            <a:t>Supportive community</a:t>
          </a:r>
          <a:endParaRPr lang="en-US" sz="2400" dirty="0"/>
        </a:p>
      </dgm:t>
    </dgm:pt>
    <dgm:pt modelId="{0C98E5C0-F2B4-43F6-8830-B8AA53257C3A}" type="parTrans" cxnId="{84FE321C-14D6-4FFC-893A-6414B9399C72}">
      <dgm:prSet/>
      <dgm:spPr/>
      <dgm:t>
        <a:bodyPr/>
        <a:lstStyle/>
        <a:p>
          <a:endParaRPr lang="en-US"/>
        </a:p>
      </dgm:t>
    </dgm:pt>
    <dgm:pt modelId="{E9D53BBB-B752-44A6-A872-B80CFADCD29E}" type="sibTrans" cxnId="{84FE321C-14D6-4FFC-893A-6414B9399C72}">
      <dgm:prSet/>
      <dgm:spPr/>
      <dgm:t>
        <a:bodyPr/>
        <a:lstStyle/>
        <a:p>
          <a:endParaRPr lang="en-US"/>
        </a:p>
      </dgm:t>
    </dgm:pt>
    <dgm:pt modelId="{852AE03E-9B8E-46D6-950A-E0B25905A028}" type="pres">
      <dgm:prSet presAssocID="{956D3B89-5369-4E59-88A9-761D0E52318F}" presName="linear" presStyleCnt="0">
        <dgm:presLayoutVars>
          <dgm:dir/>
          <dgm:animLvl val="lvl"/>
          <dgm:resizeHandles val="exact"/>
        </dgm:presLayoutVars>
      </dgm:prSet>
      <dgm:spPr/>
    </dgm:pt>
    <dgm:pt modelId="{515D1DC7-4F3D-4E99-A35D-6D46B019EA80}" type="pres">
      <dgm:prSet presAssocID="{F93ED9C9-E5B0-4739-8BB0-875B90DB186F}" presName="parentLin" presStyleCnt="0"/>
      <dgm:spPr/>
    </dgm:pt>
    <dgm:pt modelId="{557E1286-4CF8-41DF-BBF9-25126F81DDF2}" type="pres">
      <dgm:prSet presAssocID="{F93ED9C9-E5B0-4739-8BB0-875B90DB186F}" presName="parentLeftMargin" presStyleLbl="node1" presStyleIdx="0" presStyleCnt="4"/>
      <dgm:spPr/>
    </dgm:pt>
    <dgm:pt modelId="{59C24E5E-AD68-485E-BF12-BCCAB1D0FED5}" type="pres">
      <dgm:prSet presAssocID="{F93ED9C9-E5B0-4739-8BB0-875B90DB186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7F82889-12FC-478D-89C1-B77210CCCD5B}" type="pres">
      <dgm:prSet presAssocID="{F93ED9C9-E5B0-4739-8BB0-875B90DB186F}" presName="negativeSpace" presStyleCnt="0"/>
      <dgm:spPr/>
    </dgm:pt>
    <dgm:pt modelId="{32E444E4-7632-4820-9140-338796A7948C}" type="pres">
      <dgm:prSet presAssocID="{F93ED9C9-E5B0-4739-8BB0-875B90DB186F}" presName="childText" presStyleLbl="conFgAcc1" presStyleIdx="0" presStyleCnt="4">
        <dgm:presLayoutVars>
          <dgm:bulletEnabled val="1"/>
        </dgm:presLayoutVars>
      </dgm:prSet>
      <dgm:spPr/>
    </dgm:pt>
    <dgm:pt modelId="{D6ACD542-B20B-4F11-9DBF-D7460195A7D6}" type="pres">
      <dgm:prSet presAssocID="{1EDEABA9-E0F3-4513-A068-6DB14C376C5B}" presName="spaceBetweenRectangles" presStyleCnt="0"/>
      <dgm:spPr/>
    </dgm:pt>
    <dgm:pt modelId="{3AE0AAF4-5BA9-47D7-8B88-358D3E7B752D}" type="pres">
      <dgm:prSet presAssocID="{56FB8AE2-17BC-417A-A4F5-8CE57C675BFD}" presName="parentLin" presStyleCnt="0"/>
      <dgm:spPr/>
    </dgm:pt>
    <dgm:pt modelId="{C0ECFBD5-0E00-47C1-A788-B33E501C5140}" type="pres">
      <dgm:prSet presAssocID="{56FB8AE2-17BC-417A-A4F5-8CE57C675BFD}" presName="parentLeftMargin" presStyleLbl="node1" presStyleIdx="0" presStyleCnt="4"/>
      <dgm:spPr/>
    </dgm:pt>
    <dgm:pt modelId="{1A31D994-906F-43E8-9179-1E07F8C2939E}" type="pres">
      <dgm:prSet presAssocID="{56FB8AE2-17BC-417A-A4F5-8CE57C675BF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A8E47A4-C388-410F-B97F-31BDE27BE2A5}" type="pres">
      <dgm:prSet presAssocID="{56FB8AE2-17BC-417A-A4F5-8CE57C675BFD}" presName="negativeSpace" presStyleCnt="0"/>
      <dgm:spPr/>
    </dgm:pt>
    <dgm:pt modelId="{94E2966B-B100-4A48-BCC8-BD3408EAD6DB}" type="pres">
      <dgm:prSet presAssocID="{56FB8AE2-17BC-417A-A4F5-8CE57C675BFD}" presName="childText" presStyleLbl="conFgAcc1" presStyleIdx="1" presStyleCnt="4">
        <dgm:presLayoutVars>
          <dgm:bulletEnabled val="1"/>
        </dgm:presLayoutVars>
      </dgm:prSet>
      <dgm:spPr/>
    </dgm:pt>
    <dgm:pt modelId="{2D941F2F-700E-45CD-97CE-AD93A035392F}" type="pres">
      <dgm:prSet presAssocID="{890492B8-67E0-47E8-8E4E-D5DE809347A0}" presName="spaceBetweenRectangles" presStyleCnt="0"/>
      <dgm:spPr/>
    </dgm:pt>
    <dgm:pt modelId="{C6BF0DF1-E31E-4D00-BFC5-BB47C6C0AB16}" type="pres">
      <dgm:prSet presAssocID="{37387B2F-C1D2-41D3-9B53-2DF52817C845}" presName="parentLin" presStyleCnt="0"/>
      <dgm:spPr/>
    </dgm:pt>
    <dgm:pt modelId="{4CE05E8E-2C8D-434C-BF2A-1410EC53AEE3}" type="pres">
      <dgm:prSet presAssocID="{37387B2F-C1D2-41D3-9B53-2DF52817C845}" presName="parentLeftMargin" presStyleLbl="node1" presStyleIdx="1" presStyleCnt="4"/>
      <dgm:spPr/>
    </dgm:pt>
    <dgm:pt modelId="{9137A6FB-FE96-45D2-9EBF-8861E92AB201}" type="pres">
      <dgm:prSet presAssocID="{37387B2F-C1D2-41D3-9B53-2DF52817C84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7311644-F6F0-4FF3-AB27-5311C7CB3832}" type="pres">
      <dgm:prSet presAssocID="{37387B2F-C1D2-41D3-9B53-2DF52817C845}" presName="negativeSpace" presStyleCnt="0"/>
      <dgm:spPr/>
    </dgm:pt>
    <dgm:pt modelId="{E09E749F-D2F0-4E73-A31B-5FD05E132EFA}" type="pres">
      <dgm:prSet presAssocID="{37387B2F-C1D2-41D3-9B53-2DF52817C845}" presName="childText" presStyleLbl="conFgAcc1" presStyleIdx="2" presStyleCnt="4">
        <dgm:presLayoutVars>
          <dgm:bulletEnabled val="1"/>
        </dgm:presLayoutVars>
      </dgm:prSet>
      <dgm:spPr/>
    </dgm:pt>
    <dgm:pt modelId="{52EA0B9C-DD82-488C-AA1C-85CB51FA180F}" type="pres">
      <dgm:prSet presAssocID="{6C8DCFEE-A3FA-455E-BCAB-94272167B8CF}" presName="spaceBetweenRectangles" presStyleCnt="0"/>
      <dgm:spPr/>
    </dgm:pt>
    <dgm:pt modelId="{1E2256ED-C26D-44ED-8635-A9998EC921E8}" type="pres">
      <dgm:prSet presAssocID="{3E96135F-F2FB-4A0E-B9ED-98461A19E684}" presName="parentLin" presStyleCnt="0"/>
      <dgm:spPr/>
    </dgm:pt>
    <dgm:pt modelId="{560B5504-BA51-43D1-8BB7-0387680532E2}" type="pres">
      <dgm:prSet presAssocID="{3E96135F-F2FB-4A0E-B9ED-98461A19E684}" presName="parentLeftMargin" presStyleLbl="node1" presStyleIdx="2" presStyleCnt="4"/>
      <dgm:spPr/>
    </dgm:pt>
    <dgm:pt modelId="{868208BE-865A-4268-8C10-DDC5995B2CCF}" type="pres">
      <dgm:prSet presAssocID="{3E96135F-F2FB-4A0E-B9ED-98461A19E684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D181DC2-4E97-42FC-B5BA-E796F60871E0}" type="pres">
      <dgm:prSet presAssocID="{3E96135F-F2FB-4A0E-B9ED-98461A19E684}" presName="negativeSpace" presStyleCnt="0"/>
      <dgm:spPr/>
    </dgm:pt>
    <dgm:pt modelId="{600E35E9-3B55-4540-94D0-7E1F2BCB2195}" type="pres">
      <dgm:prSet presAssocID="{3E96135F-F2FB-4A0E-B9ED-98461A19E684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F9615D12-7682-4DA2-98AB-AC7C0CA8D825}" srcId="{956D3B89-5369-4E59-88A9-761D0E52318F}" destId="{37387B2F-C1D2-41D3-9B53-2DF52817C845}" srcOrd="2" destOrd="0" parTransId="{C0E72617-61D9-4FDA-8E34-A9AF62DF21ED}" sibTransId="{6C8DCFEE-A3FA-455E-BCAB-94272167B8CF}"/>
    <dgm:cxn modelId="{84FE321C-14D6-4FFC-893A-6414B9399C72}" srcId="{956D3B89-5369-4E59-88A9-761D0E52318F}" destId="{3E96135F-F2FB-4A0E-B9ED-98461A19E684}" srcOrd="3" destOrd="0" parTransId="{0C98E5C0-F2B4-43F6-8830-B8AA53257C3A}" sibTransId="{E9D53BBB-B752-44A6-A872-B80CFADCD29E}"/>
    <dgm:cxn modelId="{CA13C921-0C69-48D0-8159-C67C54C18213}" srcId="{956D3B89-5369-4E59-88A9-761D0E52318F}" destId="{56FB8AE2-17BC-417A-A4F5-8CE57C675BFD}" srcOrd="1" destOrd="0" parTransId="{2305499E-AD18-4948-AF9E-321C01C3BB5B}" sibTransId="{890492B8-67E0-47E8-8E4E-D5DE809347A0}"/>
    <dgm:cxn modelId="{381A8C82-13CD-4181-AA30-886006D25981}" srcId="{956D3B89-5369-4E59-88A9-761D0E52318F}" destId="{F93ED9C9-E5B0-4739-8BB0-875B90DB186F}" srcOrd="0" destOrd="0" parTransId="{3B55DA05-FC51-4509-863C-87A1E0E8380F}" sibTransId="{1EDEABA9-E0F3-4513-A068-6DB14C376C5B}"/>
    <dgm:cxn modelId="{940A048E-A7D6-4F2B-9778-3DF3394DB0F5}" type="presOf" srcId="{56FB8AE2-17BC-417A-A4F5-8CE57C675BFD}" destId="{C0ECFBD5-0E00-47C1-A788-B33E501C5140}" srcOrd="0" destOrd="0" presId="urn:microsoft.com/office/officeart/2005/8/layout/list1"/>
    <dgm:cxn modelId="{E1CBF698-06FA-4C8C-91BF-DD144C42E573}" type="presOf" srcId="{56FB8AE2-17BC-417A-A4F5-8CE57C675BFD}" destId="{1A31D994-906F-43E8-9179-1E07F8C2939E}" srcOrd="1" destOrd="0" presId="urn:microsoft.com/office/officeart/2005/8/layout/list1"/>
    <dgm:cxn modelId="{B88E74A0-F0C4-4ACC-BF21-FBFEB5043F0D}" type="presOf" srcId="{37387B2F-C1D2-41D3-9B53-2DF52817C845}" destId="{4CE05E8E-2C8D-434C-BF2A-1410EC53AEE3}" srcOrd="0" destOrd="0" presId="urn:microsoft.com/office/officeart/2005/8/layout/list1"/>
    <dgm:cxn modelId="{4CDB45A3-6B39-48C2-BA9F-FEA22A45CAB6}" type="presOf" srcId="{F93ED9C9-E5B0-4739-8BB0-875B90DB186F}" destId="{557E1286-4CF8-41DF-BBF9-25126F81DDF2}" srcOrd="0" destOrd="0" presId="urn:microsoft.com/office/officeart/2005/8/layout/list1"/>
    <dgm:cxn modelId="{2D29C0C2-9AA3-4D84-8F03-E3E237245AFC}" type="presOf" srcId="{37387B2F-C1D2-41D3-9B53-2DF52817C845}" destId="{9137A6FB-FE96-45D2-9EBF-8861E92AB201}" srcOrd="1" destOrd="0" presId="urn:microsoft.com/office/officeart/2005/8/layout/list1"/>
    <dgm:cxn modelId="{DB3A97C8-6D63-4B16-B1F5-A11B3D723091}" type="presOf" srcId="{3E96135F-F2FB-4A0E-B9ED-98461A19E684}" destId="{868208BE-865A-4268-8C10-DDC5995B2CCF}" srcOrd="1" destOrd="0" presId="urn:microsoft.com/office/officeart/2005/8/layout/list1"/>
    <dgm:cxn modelId="{3C32A2D8-B935-4B80-B6D2-FEA35BD7E355}" type="presOf" srcId="{956D3B89-5369-4E59-88A9-761D0E52318F}" destId="{852AE03E-9B8E-46D6-950A-E0B25905A028}" srcOrd="0" destOrd="0" presId="urn:microsoft.com/office/officeart/2005/8/layout/list1"/>
    <dgm:cxn modelId="{B2FD3AE4-DDA8-4A8C-99C0-ED33F1090848}" type="presOf" srcId="{F93ED9C9-E5B0-4739-8BB0-875B90DB186F}" destId="{59C24E5E-AD68-485E-BF12-BCCAB1D0FED5}" srcOrd="1" destOrd="0" presId="urn:microsoft.com/office/officeart/2005/8/layout/list1"/>
    <dgm:cxn modelId="{49D3B2E9-E203-4215-922D-8A1E34A6FB46}" type="presOf" srcId="{3E96135F-F2FB-4A0E-B9ED-98461A19E684}" destId="{560B5504-BA51-43D1-8BB7-0387680532E2}" srcOrd="0" destOrd="0" presId="urn:microsoft.com/office/officeart/2005/8/layout/list1"/>
    <dgm:cxn modelId="{F54275BE-FAA4-4B15-8C70-9F82930BDA36}" type="presParOf" srcId="{852AE03E-9B8E-46D6-950A-E0B25905A028}" destId="{515D1DC7-4F3D-4E99-A35D-6D46B019EA80}" srcOrd="0" destOrd="0" presId="urn:microsoft.com/office/officeart/2005/8/layout/list1"/>
    <dgm:cxn modelId="{7B3D2B85-B0DD-47A9-81E2-4F7F4A2FF7C3}" type="presParOf" srcId="{515D1DC7-4F3D-4E99-A35D-6D46B019EA80}" destId="{557E1286-4CF8-41DF-BBF9-25126F81DDF2}" srcOrd="0" destOrd="0" presId="urn:microsoft.com/office/officeart/2005/8/layout/list1"/>
    <dgm:cxn modelId="{4F120E08-C145-4074-B49B-EF92D87FE9B4}" type="presParOf" srcId="{515D1DC7-4F3D-4E99-A35D-6D46B019EA80}" destId="{59C24E5E-AD68-485E-BF12-BCCAB1D0FED5}" srcOrd="1" destOrd="0" presId="urn:microsoft.com/office/officeart/2005/8/layout/list1"/>
    <dgm:cxn modelId="{D30F8970-29EF-43E8-AE6F-72DC93D7E6C7}" type="presParOf" srcId="{852AE03E-9B8E-46D6-950A-E0B25905A028}" destId="{27F82889-12FC-478D-89C1-B77210CCCD5B}" srcOrd="1" destOrd="0" presId="urn:microsoft.com/office/officeart/2005/8/layout/list1"/>
    <dgm:cxn modelId="{50A74616-0D59-4C78-8D15-9D77FA832155}" type="presParOf" srcId="{852AE03E-9B8E-46D6-950A-E0B25905A028}" destId="{32E444E4-7632-4820-9140-338796A7948C}" srcOrd="2" destOrd="0" presId="urn:microsoft.com/office/officeart/2005/8/layout/list1"/>
    <dgm:cxn modelId="{73F265DF-53EF-4FB5-ADA0-94FE9AF59958}" type="presParOf" srcId="{852AE03E-9B8E-46D6-950A-E0B25905A028}" destId="{D6ACD542-B20B-4F11-9DBF-D7460195A7D6}" srcOrd="3" destOrd="0" presId="urn:microsoft.com/office/officeart/2005/8/layout/list1"/>
    <dgm:cxn modelId="{A85F4C41-75B5-4012-9E9A-4B6A671D390E}" type="presParOf" srcId="{852AE03E-9B8E-46D6-950A-E0B25905A028}" destId="{3AE0AAF4-5BA9-47D7-8B88-358D3E7B752D}" srcOrd="4" destOrd="0" presId="urn:microsoft.com/office/officeart/2005/8/layout/list1"/>
    <dgm:cxn modelId="{8062AAF7-00DB-4E47-A1BF-95DAAB6573F3}" type="presParOf" srcId="{3AE0AAF4-5BA9-47D7-8B88-358D3E7B752D}" destId="{C0ECFBD5-0E00-47C1-A788-B33E501C5140}" srcOrd="0" destOrd="0" presId="urn:microsoft.com/office/officeart/2005/8/layout/list1"/>
    <dgm:cxn modelId="{0A31FC94-650C-4D78-8C1F-D0585CD73C37}" type="presParOf" srcId="{3AE0AAF4-5BA9-47D7-8B88-358D3E7B752D}" destId="{1A31D994-906F-43E8-9179-1E07F8C2939E}" srcOrd="1" destOrd="0" presId="urn:microsoft.com/office/officeart/2005/8/layout/list1"/>
    <dgm:cxn modelId="{33B01E14-FD65-4F3A-8ACA-C8FAF8D10F7E}" type="presParOf" srcId="{852AE03E-9B8E-46D6-950A-E0B25905A028}" destId="{DA8E47A4-C388-410F-B97F-31BDE27BE2A5}" srcOrd="5" destOrd="0" presId="urn:microsoft.com/office/officeart/2005/8/layout/list1"/>
    <dgm:cxn modelId="{BF505B72-A5F8-4773-8516-1C5FD909EDA3}" type="presParOf" srcId="{852AE03E-9B8E-46D6-950A-E0B25905A028}" destId="{94E2966B-B100-4A48-BCC8-BD3408EAD6DB}" srcOrd="6" destOrd="0" presId="urn:microsoft.com/office/officeart/2005/8/layout/list1"/>
    <dgm:cxn modelId="{CD8D33D9-ED54-4D86-8A70-E606375BC263}" type="presParOf" srcId="{852AE03E-9B8E-46D6-950A-E0B25905A028}" destId="{2D941F2F-700E-45CD-97CE-AD93A035392F}" srcOrd="7" destOrd="0" presId="urn:microsoft.com/office/officeart/2005/8/layout/list1"/>
    <dgm:cxn modelId="{10AAAC7D-30F2-4AE7-B3B7-A4F88E7D501D}" type="presParOf" srcId="{852AE03E-9B8E-46D6-950A-E0B25905A028}" destId="{C6BF0DF1-E31E-4D00-BFC5-BB47C6C0AB16}" srcOrd="8" destOrd="0" presId="urn:microsoft.com/office/officeart/2005/8/layout/list1"/>
    <dgm:cxn modelId="{6E9C47E4-234E-469C-9FFA-0FC684457062}" type="presParOf" srcId="{C6BF0DF1-E31E-4D00-BFC5-BB47C6C0AB16}" destId="{4CE05E8E-2C8D-434C-BF2A-1410EC53AEE3}" srcOrd="0" destOrd="0" presId="urn:microsoft.com/office/officeart/2005/8/layout/list1"/>
    <dgm:cxn modelId="{E6FCB530-D782-40E1-8BF1-2DEDE4B563D4}" type="presParOf" srcId="{C6BF0DF1-E31E-4D00-BFC5-BB47C6C0AB16}" destId="{9137A6FB-FE96-45D2-9EBF-8861E92AB201}" srcOrd="1" destOrd="0" presId="urn:microsoft.com/office/officeart/2005/8/layout/list1"/>
    <dgm:cxn modelId="{A12C2952-96A0-4937-BA0E-328846DA1768}" type="presParOf" srcId="{852AE03E-9B8E-46D6-950A-E0B25905A028}" destId="{F7311644-F6F0-4FF3-AB27-5311C7CB3832}" srcOrd="9" destOrd="0" presId="urn:microsoft.com/office/officeart/2005/8/layout/list1"/>
    <dgm:cxn modelId="{655F78B3-F121-425A-932A-923EECC5B7A8}" type="presParOf" srcId="{852AE03E-9B8E-46D6-950A-E0B25905A028}" destId="{E09E749F-D2F0-4E73-A31B-5FD05E132EFA}" srcOrd="10" destOrd="0" presId="urn:microsoft.com/office/officeart/2005/8/layout/list1"/>
    <dgm:cxn modelId="{540DCFA5-131C-4446-8AEC-768741F2C670}" type="presParOf" srcId="{852AE03E-9B8E-46D6-950A-E0B25905A028}" destId="{52EA0B9C-DD82-488C-AA1C-85CB51FA180F}" srcOrd="11" destOrd="0" presId="urn:microsoft.com/office/officeart/2005/8/layout/list1"/>
    <dgm:cxn modelId="{BCCEA955-1787-4634-AF9D-2B195504E3E7}" type="presParOf" srcId="{852AE03E-9B8E-46D6-950A-E0B25905A028}" destId="{1E2256ED-C26D-44ED-8635-A9998EC921E8}" srcOrd="12" destOrd="0" presId="urn:microsoft.com/office/officeart/2005/8/layout/list1"/>
    <dgm:cxn modelId="{C56B92F3-00B7-4BD4-96DE-7ED57B162A01}" type="presParOf" srcId="{1E2256ED-C26D-44ED-8635-A9998EC921E8}" destId="{560B5504-BA51-43D1-8BB7-0387680532E2}" srcOrd="0" destOrd="0" presId="urn:microsoft.com/office/officeart/2005/8/layout/list1"/>
    <dgm:cxn modelId="{5B416AE1-5B0E-43E6-81DC-4161B3EF3153}" type="presParOf" srcId="{1E2256ED-C26D-44ED-8635-A9998EC921E8}" destId="{868208BE-865A-4268-8C10-DDC5995B2CCF}" srcOrd="1" destOrd="0" presId="urn:microsoft.com/office/officeart/2005/8/layout/list1"/>
    <dgm:cxn modelId="{9CC7F279-35A4-4157-8EA0-3CC3D82C9ACC}" type="presParOf" srcId="{852AE03E-9B8E-46D6-950A-E0B25905A028}" destId="{8D181DC2-4E97-42FC-B5BA-E796F60871E0}" srcOrd="13" destOrd="0" presId="urn:microsoft.com/office/officeart/2005/8/layout/list1"/>
    <dgm:cxn modelId="{1E7386B9-29D7-4B3C-A755-7CE56FB6A2A2}" type="presParOf" srcId="{852AE03E-9B8E-46D6-950A-E0B25905A028}" destId="{600E35E9-3B55-4540-94D0-7E1F2BCB2195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699DC4-9335-4DF3-B7EC-A51CFE43D0FE}" type="doc">
      <dgm:prSet loTypeId="urn:microsoft.com/office/officeart/2005/8/layout/default" loCatId="list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FF7E9E24-C18E-483C-B3AF-A437FFA1E50A}">
      <dgm:prSet phldrT="[Text]"/>
      <dgm:spPr/>
      <dgm:t>
        <a:bodyPr/>
        <a:lstStyle/>
        <a:p>
          <a:r>
            <a:rPr lang="en-US" b="0"/>
            <a:t>Developers</a:t>
          </a:r>
          <a:endParaRPr lang="en-US" dirty="0"/>
        </a:p>
      </dgm:t>
    </dgm:pt>
    <dgm:pt modelId="{3C9BF7DF-A99E-4900-A241-9563843318F4}" type="parTrans" cxnId="{6D72376A-99E5-481A-B9A4-D0028754D86C}">
      <dgm:prSet/>
      <dgm:spPr/>
      <dgm:t>
        <a:bodyPr/>
        <a:lstStyle/>
        <a:p>
          <a:endParaRPr lang="en-US"/>
        </a:p>
      </dgm:t>
    </dgm:pt>
    <dgm:pt modelId="{A70D184D-8F9E-4EA3-997B-0330D1F30DB3}" type="sibTrans" cxnId="{6D72376A-99E5-481A-B9A4-D0028754D86C}">
      <dgm:prSet/>
      <dgm:spPr/>
      <dgm:t>
        <a:bodyPr/>
        <a:lstStyle/>
        <a:p>
          <a:endParaRPr lang="en-US"/>
        </a:p>
      </dgm:t>
    </dgm:pt>
    <dgm:pt modelId="{C8FE2567-E337-4B44-BA9D-8127A4190EEC}">
      <dgm:prSet phldrT="[Text]"/>
      <dgm:spPr/>
      <dgm:t>
        <a:bodyPr/>
        <a:lstStyle/>
        <a:p>
          <a:r>
            <a:rPr lang="en-US" b="0"/>
            <a:t>System Administrators</a:t>
          </a:r>
          <a:endParaRPr lang="en-US" dirty="0"/>
        </a:p>
      </dgm:t>
    </dgm:pt>
    <dgm:pt modelId="{54700106-F349-49E3-A95F-CAE4E0D1C2EF}" type="parTrans" cxnId="{2068DA68-E1A9-40E2-8B18-FCBE21C52372}">
      <dgm:prSet/>
      <dgm:spPr/>
      <dgm:t>
        <a:bodyPr/>
        <a:lstStyle/>
        <a:p>
          <a:endParaRPr lang="en-US"/>
        </a:p>
      </dgm:t>
    </dgm:pt>
    <dgm:pt modelId="{F1D5CEAC-B28E-4EEB-9A15-612B175DFA9F}" type="sibTrans" cxnId="{2068DA68-E1A9-40E2-8B18-FCBE21C52372}">
      <dgm:prSet/>
      <dgm:spPr/>
      <dgm:t>
        <a:bodyPr/>
        <a:lstStyle/>
        <a:p>
          <a:endParaRPr lang="en-US"/>
        </a:p>
      </dgm:t>
    </dgm:pt>
    <dgm:pt modelId="{966E4C07-E508-4CA7-9A91-C9AF94267F8A}">
      <dgm:prSet phldrT="[Text]"/>
      <dgm:spPr/>
      <dgm:t>
        <a:bodyPr/>
        <a:lstStyle/>
        <a:p>
          <a:r>
            <a:rPr lang="en-US" b="0" dirty="0"/>
            <a:t>DevOps Engineers</a:t>
          </a:r>
          <a:endParaRPr lang="en-US" dirty="0"/>
        </a:p>
      </dgm:t>
    </dgm:pt>
    <dgm:pt modelId="{FCD236D8-1FAC-4B68-86D9-68206C285ADE}" type="parTrans" cxnId="{C0B8C23C-F490-43A1-80C1-5717015AA187}">
      <dgm:prSet/>
      <dgm:spPr/>
      <dgm:t>
        <a:bodyPr/>
        <a:lstStyle/>
        <a:p>
          <a:endParaRPr lang="en-US"/>
        </a:p>
      </dgm:t>
    </dgm:pt>
    <dgm:pt modelId="{FBF22D11-FEF9-4F0A-8507-71FF74F345B7}" type="sibTrans" cxnId="{C0B8C23C-F490-43A1-80C1-5717015AA187}">
      <dgm:prSet/>
      <dgm:spPr/>
      <dgm:t>
        <a:bodyPr/>
        <a:lstStyle/>
        <a:p>
          <a:endParaRPr lang="en-US"/>
        </a:p>
      </dgm:t>
    </dgm:pt>
    <dgm:pt modelId="{D95911F7-0A2A-4B36-993C-DFED4BBD5BB0}">
      <dgm:prSet phldrT="[Text]"/>
      <dgm:spPr/>
      <dgm:t>
        <a:bodyPr/>
        <a:lstStyle/>
        <a:p>
          <a:r>
            <a:rPr lang="en-US" b="0"/>
            <a:t>Everyday desktop users</a:t>
          </a:r>
          <a:endParaRPr lang="en-US" dirty="0"/>
        </a:p>
      </dgm:t>
    </dgm:pt>
    <dgm:pt modelId="{D28730F4-ACF8-460D-B533-DF2811845AD4}" type="parTrans" cxnId="{B3C63ACA-FCC4-41D4-9EEF-2FEE356CB133}">
      <dgm:prSet/>
      <dgm:spPr/>
      <dgm:t>
        <a:bodyPr/>
        <a:lstStyle/>
        <a:p>
          <a:endParaRPr lang="en-US"/>
        </a:p>
      </dgm:t>
    </dgm:pt>
    <dgm:pt modelId="{EC12263D-B450-4F63-A646-6EA1CF82147A}" type="sibTrans" cxnId="{B3C63ACA-FCC4-41D4-9EEF-2FEE356CB133}">
      <dgm:prSet/>
      <dgm:spPr/>
      <dgm:t>
        <a:bodyPr/>
        <a:lstStyle/>
        <a:p>
          <a:endParaRPr lang="en-US"/>
        </a:p>
      </dgm:t>
    </dgm:pt>
    <dgm:pt modelId="{142EDEC0-6F38-4AC8-B486-3D81DA62C27D}" type="pres">
      <dgm:prSet presAssocID="{D4699DC4-9335-4DF3-B7EC-A51CFE43D0FE}" presName="diagram" presStyleCnt="0">
        <dgm:presLayoutVars>
          <dgm:dir/>
          <dgm:resizeHandles val="exact"/>
        </dgm:presLayoutVars>
      </dgm:prSet>
      <dgm:spPr/>
    </dgm:pt>
    <dgm:pt modelId="{5AF17D40-38AA-4241-A8A0-A7586720C6DA}" type="pres">
      <dgm:prSet presAssocID="{FF7E9E24-C18E-483C-B3AF-A437FFA1E50A}" presName="node" presStyleLbl="node1" presStyleIdx="0" presStyleCnt="4">
        <dgm:presLayoutVars>
          <dgm:bulletEnabled val="1"/>
        </dgm:presLayoutVars>
      </dgm:prSet>
      <dgm:spPr/>
    </dgm:pt>
    <dgm:pt modelId="{5CB7EDCF-328E-438B-A7F1-DC2665D38D63}" type="pres">
      <dgm:prSet presAssocID="{A70D184D-8F9E-4EA3-997B-0330D1F30DB3}" presName="sibTrans" presStyleCnt="0"/>
      <dgm:spPr/>
    </dgm:pt>
    <dgm:pt modelId="{6E359E2D-8C7B-473C-BFB6-C7B90302ED96}" type="pres">
      <dgm:prSet presAssocID="{C8FE2567-E337-4B44-BA9D-8127A4190EEC}" presName="node" presStyleLbl="node1" presStyleIdx="1" presStyleCnt="4">
        <dgm:presLayoutVars>
          <dgm:bulletEnabled val="1"/>
        </dgm:presLayoutVars>
      </dgm:prSet>
      <dgm:spPr/>
    </dgm:pt>
    <dgm:pt modelId="{7ED9C46B-A701-494E-8C5B-EDC1C459F31C}" type="pres">
      <dgm:prSet presAssocID="{F1D5CEAC-B28E-4EEB-9A15-612B175DFA9F}" presName="sibTrans" presStyleCnt="0"/>
      <dgm:spPr/>
    </dgm:pt>
    <dgm:pt modelId="{1FA3C481-7FF2-407A-B415-A904D638897E}" type="pres">
      <dgm:prSet presAssocID="{966E4C07-E508-4CA7-9A91-C9AF94267F8A}" presName="node" presStyleLbl="node1" presStyleIdx="2" presStyleCnt="4">
        <dgm:presLayoutVars>
          <dgm:bulletEnabled val="1"/>
        </dgm:presLayoutVars>
      </dgm:prSet>
      <dgm:spPr/>
    </dgm:pt>
    <dgm:pt modelId="{296A2B30-7E96-45CA-B1DB-B00F7BB95127}" type="pres">
      <dgm:prSet presAssocID="{FBF22D11-FEF9-4F0A-8507-71FF74F345B7}" presName="sibTrans" presStyleCnt="0"/>
      <dgm:spPr/>
    </dgm:pt>
    <dgm:pt modelId="{2135D66C-9AA3-4A73-81A0-DD1E09F59522}" type="pres">
      <dgm:prSet presAssocID="{D95911F7-0A2A-4B36-993C-DFED4BBD5BB0}" presName="node" presStyleLbl="node1" presStyleIdx="3" presStyleCnt="4">
        <dgm:presLayoutVars>
          <dgm:bulletEnabled val="1"/>
        </dgm:presLayoutVars>
      </dgm:prSet>
      <dgm:spPr/>
    </dgm:pt>
  </dgm:ptLst>
  <dgm:cxnLst>
    <dgm:cxn modelId="{BDA4A51B-3F3A-4589-91B1-8F74C57F4271}" type="presOf" srcId="{FF7E9E24-C18E-483C-B3AF-A437FFA1E50A}" destId="{5AF17D40-38AA-4241-A8A0-A7586720C6DA}" srcOrd="0" destOrd="0" presId="urn:microsoft.com/office/officeart/2005/8/layout/default"/>
    <dgm:cxn modelId="{C0B8C23C-F490-43A1-80C1-5717015AA187}" srcId="{D4699DC4-9335-4DF3-B7EC-A51CFE43D0FE}" destId="{966E4C07-E508-4CA7-9A91-C9AF94267F8A}" srcOrd="2" destOrd="0" parTransId="{FCD236D8-1FAC-4B68-86D9-68206C285ADE}" sibTransId="{FBF22D11-FEF9-4F0A-8507-71FF74F345B7}"/>
    <dgm:cxn modelId="{08C19647-CD1A-499E-BE69-88A04B5D9CC5}" type="presOf" srcId="{966E4C07-E508-4CA7-9A91-C9AF94267F8A}" destId="{1FA3C481-7FF2-407A-B415-A904D638897E}" srcOrd="0" destOrd="0" presId="urn:microsoft.com/office/officeart/2005/8/layout/default"/>
    <dgm:cxn modelId="{2068DA68-E1A9-40E2-8B18-FCBE21C52372}" srcId="{D4699DC4-9335-4DF3-B7EC-A51CFE43D0FE}" destId="{C8FE2567-E337-4B44-BA9D-8127A4190EEC}" srcOrd="1" destOrd="0" parTransId="{54700106-F349-49E3-A95F-CAE4E0D1C2EF}" sibTransId="{F1D5CEAC-B28E-4EEB-9A15-612B175DFA9F}"/>
    <dgm:cxn modelId="{6D72376A-99E5-481A-B9A4-D0028754D86C}" srcId="{D4699DC4-9335-4DF3-B7EC-A51CFE43D0FE}" destId="{FF7E9E24-C18E-483C-B3AF-A437FFA1E50A}" srcOrd="0" destOrd="0" parTransId="{3C9BF7DF-A99E-4900-A241-9563843318F4}" sibTransId="{A70D184D-8F9E-4EA3-997B-0330D1F30DB3}"/>
    <dgm:cxn modelId="{3BF430C4-86E8-4477-ADD6-3628D39639BA}" type="presOf" srcId="{C8FE2567-E337-4B44-BA9D-8127A4190EEC}" destId="{6E359E2D-8C7B-473C-BFB6-C7B90302ED96}" srcOrd="0" destOrd="0" presId="urn:microsoft.com/office/officeart/2005/8/layout/default"/>
    <dgm:cxn modelId="{19882DC5-7266-4D88-BF64-2A373D1DC815}" type="presOf" srcId="{D4699DC4-9335-4DF3-B7EC-A51CFE43D0FE}" destId="{142EDEC0-6F38-4AC8-B486-3D81DA62C27D}" srcOrd="0" destOrd="0" presId="urn:microsoft.com/office/officeart/2005/8/layout/default"/>
    <dgm:cxn modelId="{B3C63ACA-FCC4-41D4-9EEF-2FEE356CB133}" srcId="{D4699DC4-9335-4DF3-B7EC-A51CFE43D0FE}" destId="{D95911F7-0A2A-4B36-993C-DFED4BBD5BB0}" srcOrd="3" destOrd="0" parTransId="{D28730F4-ACF8-460D-B533-DF2811845AD4}" sibTransId="{EC12263D-B450-4F63-A646-6EA1CF82147A}"/>
    <dgm:cxn modelId="{0E5553D4-6BE6-4551-884C-823ECF24A865}" type="presOf" srcId="{D95911F7-0A2A-4B36-993C-DFED4BBD5BB0}" destId="{2135D66C-9AA3-4A73-81A0-DD1E09F59522}" srcOrd="0" destOrd="0" presId="urn:microsoft.com/office/officeart/2005/8/layout/default"/>
    <dgm:cxn modelId="{6F69CE1A-7B81-4CED-A8B5-9E6E536A2735}" type="presParOf" srcId="{142EDEC0-6F38-4AC8-B486-3D81DA62C27D}" destId="{5AF17D40-38AA-4241-A8A0-A7586720C6DA}" srcOrd="0" destOrd="0" presId="urn:microsoft.com/office/officeart/2005/8/layout/default"/>
    <dgm:cxn modelId="{1E8C28FB-77D9-41E6-AA72-F96158300342}" type="presParOf" srcId="{142EDEC0-6F38-4AC8-B486-3D81DA62C27D}" destId="{5CB7EDCF-328E-438B-A7F1-DC2665D38D63}" srcOrd="1" destOrd="0" presId="urn:microsoft.com/office/officeart/2005/8/layout/default"/>
    <dgm:cxn modelId="{4FC96E26-F569-4571-8287-659307338AD9}" type="presParOf" srcId="{142EDEC0-6F38-4AC8-B486-3D81DA62C27D}" destId="{6E359E2D-8C7B-473C-BFB6-C7B90302ED96}" srcOrd="2" destOrd="0" presId="urn:microsoft.com/office/officeart/2005/8/layout/default"/>
    <dgm:cxn modelId="{41CDF514-57AF-43FA-8FA6-47B96151A70A}" type="presParOf" srcId="{142EDEC0-6F38-4AC8-B486-3D81DA62C27D}" destId="{7ED9C46B-A701-494E-8C5B-EDC1C459F31C}" srcOrd="3" destOrd="0" presId="urn:microsoft.com/office/officeart/2005/8/layout/default"/>
    <dgm:cxn modelId="{610F9A22-3FBA-4E44-AF87-B7BB52FFEBC2}" type="presParOf" srcId="{142EDEC0-6F38-4AC8-B486-3D81DA62C27D}" destId="{1FA3C481-7FF2-407A-B415-A904D638897E}" srcOrd="4" destOrd="0" presId="urn:microsoft.com/office/officeart/2005/8/layout/default"/>
    <dgm:cxn modelId="{2E99B681-69C7-47C2-9E2A-7984DAF764DB}" type="presParOf" srcId="{142EDEC0-6F38-4AC8-B486-3D81DA62C27D}" destId="{296A2B30-7E96-45CA-B1DB-B00F7BB95127}" srcOrd="5" destOrd="0" presId="urn:microsoft.com/office/officeart/2005/8/layout/default"/>
    <dgm:cxn modelId="{63D46093-662D-4408-8AFB-0B6573E779DC}" type="presParOf" srcId="{142EDEC0-6F38-4AC8-B486-3D81DA62C27D}" destId="{2135D66C-9AA3-4A73-81A0-DD1E09F59522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138B52-A162-4BF4-88D4-830C9DA07BF7}">
      <dsp:nvSpPr>
        <dsp:cNvPr id="0" name=""/>
        <dsp:cNvSpPr/>
      </dsp:nvSpPr>
      <dsp:spPr>
        <a:xfrm>
          <a:off x="908" y="2025"/>
          <a:ext cx="3543429" cy="212605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 dirty="0"/>
            <a:t>Powers 90%+ of servers</a:t>
          </a:r>
          <a:endParaRPr lang="en-US" sz="3200" kern="1200" dirty="0"/>
        </a:p>
      </dsp:txBody>
      <dsp:txXfrm>
        <a:off x="908" y="2025"/>
        <a:ext cx="3543429" cy="2126057"/>
      </dsp:txXfrm>
    </dsp:sp>
    <dsp:sp modelId="{003C5750-6ED5-4AE8-A15A-68C2B942D82C}">
      <dsp:nvSpPr>
        <dsp:cNvPr id="0" name=""/>
        <dsp:cNvSpPr/>
      </dsp:nvSpPr>
      <dsp:spPr>
        <a:xfrm>
          <a:off x="3898680" y="2025"/>
          <a:ext cx="3543429" cy="2126057"/>
        </a:xfrm>
        <a:prstGeom prst="rect">
          <a:avLst/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 dirty="0"/>
            <a:t>Runs all supercomputers</a:t>
          </a:r>
          <a:endParaRPr lang="en-US" sz="3200" kern="1200" dirty="0"/>
        </a:p>
      </dsp:txBody>
      <dsp:txXfrm>
        <a:off x="3898680" y="2025"/>
        <a:ext cx="3543429" cy="2126057"/>
      </dsp:txXfrm>
    </dsp:sp>
    <dsp:sp modelId="{CF4DF41B-665D-4528-9250-77E0147EE3BB}">
      <dsp:nvSpPr>
        <dsp:cNvPr id="0" name=""/>
        <dsp:cNvSpPr/>
      </dsp:nvSpPr>
      <dsp:spPr>
        <a:xfrm>
          <a:off x="908" y="2482425"/>
          <a:ext cx="3543429" cy="2126057"/>
        </a:xfrm>
        <a:prstGeom prst="rect">
          <a:avLst/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 dirty="0"/>
            <a:t>Basis of Android (billions of devices)</a:t>
          </a:r>
          <a:endParaRPr lang="en-US" sz="3200" kern="1200" dirty="0"/>
        </a:p>
      </dsp:txBody>
      <dsp:txXfrm>
        <a:off x="908" y="2482425"/>
        <a:ext cx="3543429" cy="2126057"/>
      </dsp:txXfrm>
    </dsp:sp>
    <dsp:sp modelId="{3DB5E7A0-A6DC-4700-8E3F-8977695F42B9}">
      <dsp:nvSpPr>
        <dsp:cNvPr id="0" name=""/>
        <dsp:cNvSpPr/>
      </dsp:nvSpPr>
      <dsp:spPr>
        <a:xfrm>
          <a:off x="3898680" y="2482425"/>
          <a:ext cx="3543429" cy="2126057"/>
        </a:xfrm>
        <a:prstGeom prst="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kern="1200" dirty="0"/>
            <a:t>Used in routers, TVs, IoT</a:t>
          </a:r>
          <a:endParaRPr lang="en-US" sz="3200" kern="1200" dirty="0"/>
        </a:p>
      </dsp:txBody>
      <dsp:txXfrm>
        <a:off x="3898680" y="2482425"/>
        <a:ext cx="3543429" cy="21260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E444E4-7632-4820-9140-338796A7948C}">
      <dsp:nvSpPr>
        <dsp:cNvPr id="0" name=""/>
        <dsp:cNvSpPr/>
      </dsp:nvSpPr>
      <dsp:spPr>
        <a:xfrm>
          <a:off x="0" y="439342"/>
          <a:ext cx="7413523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C24E5E-AD68-485E-BF12-BCCAB1D0FED5}">
      <dsp:nvSpPr>
        <dsp:cNvPr id="0" name=""/>
        <dsp:cNvSpPr/>
      </dsp:nvSpPr>
      <dsp:spPr>
        <a:xfrm>
          <a:off x="370676" y="70342"/>
          <a:ext cx="5189466" cy="7380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149" tIns="0" rIns="19614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/>
            <a:t>Control &amp; flexibility</a:t>
          </a:r>
          <a:endParaRPr lang="en-US" sz="2400" kern="1200" dirty="0"/>
        </a:p>
      </dsp:txBody>
      <dsp:txXfrm>
        <a:off x="406702" y="106368"/>
        <a:ext cx="5117414" cy="665948"/>
      </dsp:txXfrm>
    </dsp:sp>
    <dsp:sp modelId="{94E2966B-B100-4A48-BCC8-BD3408EAD6DB}">
      <dsp:nvSpPr>
        <dsp:cNvPr id="0" name=""/>
        <dsp:cNvSpPr/>
      </dsp:nvSpPr>
      <dsp:spPr>
        <a:xfrm>
          <a:off x="0" y="1573342"/>
          <a:ext cx="7413523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1488257"/>
              <a:satOff val="8966"/>
              <a:lumOff val="7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31D994-906F-43E8-9179-1E07F8C2939E}">
      <dsp:nvSpPr>
        <dsp:cNvPr id="0" name=""/>
        <dsp:cNvSpPr/>
      </dsp:nvSpPr>
      <dsp:spPr>
        <a:xfrm>
          <a:off x="370676" y="1204342"/>
          <a:ext cx="5189466" cy="738000"/>
        </a:xfrm>
        <a:prstGeom prst="roundRect">
          <a:avLst/>
        </a:prstGeom>
        <a:solidFill>
          <a:schemeClr val="accent4">
            <a:hueOff val="-1488257"/>
            <a:satOff val="8966"/>
            <a:lumOff val="71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149" tIns="0" rIns="19614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/>
            <a:t>Essential for DevOps and Cloud</a:t>
          </a:r>
          <a:endParaRPr lang="en-US" sz="2400" kern="1200" dirty="0"/>
        </a:p>
      </dsp:txBody>
      <dsp:txXfrm>
        <a:off x="406702" y="1240368"/>
        <a:ext cx="5117414" cy="665948"/>
      </dsp:txXfrm>
    </dsp:sp>
    <dsp:sp modelId="{E09E749F-D2F0-4E73-A31B-5FD05E132EFA}">
      <dsp:nvSpPr>
        <dsp:cNvPr id="0" name=""/>
        <dsp:cNvSpPr/>
      </dsp:nvSpPr>
      <dsp:spPr>
        <a:xfrm>
          <a:off x="0" y="2707342"/>
          <a:ext cx="7413523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2976513"/>
              <a:satOff val="17933"/>
              <a:lumOff val="14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37A6FB-FE96-45D2-9EBF-8861E92AB201}">
      <dsp:nvSpPr>
        <dsp:cNvPr id="0" name=""/>
        <dsp:cNvSpPr/>
      </dsp:nvSpPr>
      <dsp:spPr>
        <a:xfrm>
          <a:off x="370676" y="2338342"/>
          <a:ext cx="5189466" cy="738000"/>
        </a:xfrm>
        <a:prstGeom prst="roundRect">
          <a:avLst/>
        </a:prstGeom>
        <a:solidFill>
          <a:schemeClr val="accent4">
            <a:hueOff val="-2976513"/>
            <a:satOff val="17933"/>
            <a:lumOff val="143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149" tIns="0" rIns="19614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/>
            <a:t>Security and stability</a:t>
          </a:r>
          <a:endParaRPr lang="en-US" sz="2400" kern="1200" dirty="0"/>
        </a:p>
      </dsp:txBody>
      <dsp:txXfrm>
        <a:off x="406702" y="2374368"/>
        <a:ext cx="5117414" cy="665948"/>
      </dsp:txXfrm>
    </dsp:sp>
    <dsp:sp modelId="{600E35E9-3B55-4540-94D0-7E1F2BCB2195}">
      <dsp:nvSpPr>
        <dsp:cNvPr id="0" name=""/>
        <dsp:cNvSpPr/>
      </dsp:nvSpPr>
      <dsp:spPr>
        <a:xfrm>
          <a:off x="0" y="3841342"/>
          <a:ext cx="7413523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8208BE-865A-4268-8C10-DDC5995B2CCF}">
      <dsp:nvSpPr>
        <dsp:cNvPr id="0" name=""/>
        <dsp:cNvSpPr/>
      </dsp:nvSpPr>
      <dsp:spPr>
        <a:xfrm>
          <a:off x="370676" y="3472342"/>
          <a:ext cx="5189466" cy="738000"/>
        </a:xfrm>
        <a:prstGeom prst="round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149" tIns="0" rIns="196149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/>
            <a:t>Supportive community</a:t>
          </a:r>
          <a:endParaRPr lang="en-US" sz="2400" kern="1200" dirty="0"/>
        </a:p>
      </dsp:txBody>
      <dsp:txXfrm>
        <a:off x="406702" y="3508368"/>
        <a:ext cx="5117414" cy="6659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F17D40-38AA-4241-A8A0-A7586720C6DA}">
      <dsp:nvSpPr>
        <dsp:cNvPr id="0" name=""/>
        <dsp:cNvSpPr/>
      </dsp:nvSpPr>
      <dsp:spPr>
        <a:xfrm>
          <a:off x="309268" y="1712"/>
          <a:ext cx="2924352" cy="175461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3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0" kern="1200"/>
            <a:t>Developers</a:t>
          </a:r>
          <a:endParaRPr lang="en-US" sz="3500" kern="1200" dirty="0"/>
        </a:p>
      </dsp:txBody>
      <dsp:txXfrm>
        <a:off x="309268" y="1712"/>
        <a:ext cx="2924352" cy="1754611"/>
      </dsp:txXfrm>
    </dsp:sp>
    <dsp:sp modelId="{6E359E2D-8C7B-473C-BFB6-C7B90302ED96}">
      <dsp:nvSpPr>
        <dsp:cNvPr id="0" name=""/>
        <dsp:cNvSpPr/>
      </dsp:nvSpPr>
      <dsp:spPr>
        <a:xfrm>
          <a:off x="3526056" y="1712"/>
          <a:ext cx="2924352" cy="1754611"/>
        </a:xfrm>
        <a:prstGeom prst="rect">
          <a:avLst/>
        </a:prstGeom>
        <a:gradFill rotWithShape="0">
          <a:gsLst>
            <a:gs pos="0">
              <a:schemeClr val="accent3">
                <a:hueOff val="3750088"/>
                <a:satOff val="-5627"/>
                <a:lumOff val="-915"/>
                <a:alphaOff val="0"/>
                <a:tint val="50000"/>
                <a:satMod val="300000"/>
              </a:schemeClr>
            </a:gs>
            <a:gs pos="35000">
              <a:schemeClr val="accent3">
                <a:hueOff val="3750088"/>
                <a:satOff val="-5627"/>
                <a:lumOff val="-915"/>
                <a:alphaOff val="0"/>
                <a:tint val="37000"/>
                <a:satMod val="300000"/>
              </a:schemeClr>
            </a:gs>
            <a:gs pos="100000">
              <a:schemeClr val="accent3">
                <a:hueOff val="3750088"/>
                <a:satOff val="-5627"/>
                <a:lumOff val="-91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0" kern="1200"/>
            <a:t>System Administrators</a:t>
          </a:r>
          <a:endParaRPr lang="en-US" sz="3500" kern="1200" dirty="0"/>
        </a:p>
      </dsp:txBody>
      <dsp:txXfrm>
        <a:off x="3526056" y="1712"/>
        <a:ext cx="2924352" cy="1754611"/>
      </dsp:txXfrm>
    </dsp:sp>
    <dsp:sp modelId="{1FA3C481-7FF2-407A-B415-A904D638897E}">
      <dsp:nvSpPr>
        <dsp:cNvPr id="0" name=""/>
        <dsp:cNvSpPr/>
      </dsp:nvSpPr>
      <dsp:spPr>
        <a:xfrm>
          <a:off x="309268" y="2048759"/>
          <a:ext cx="2924352" cy="1754611"/>
        </a:xfrm>
        <a:prstGeom prst="rect">
          <a:avLst/>
        </a:prstGeom>
        <a:gradFill rotWithShape="0">
          <a:gsLst>
            <a:gs pos="0">
              <a:schemeClr val="accent3">
                <a:hueOff val="7500176"/>
                <a:satOff val="-11253"/>
                <a:lumOff val="-1830"/>
                <a:alphaOff val="0"/>
                <a:tint val="50000"/>
                <a:satMod val="300000"/>
              </a:schemeClr>
            </a:gs>
            <a:gs pos="35000">
              <a:schemeClr val="accent3">
                <a:hueOff val="7500176"/>
                <a:satOff val="-11253"/>
                <a:lumOff val="-1830"/>
                <a:alphaOff val="0"/>
                <a:tint val="37000"/>
                <a:satMod val="300000"/>
              </a:schemeClr>
            </a:gs>
            <a:gs pos="100000">
              <a:schemeClr val="accent3">
                <a:hueOff val="7500176"/>
                <a:satOff val="-11253"/>
                <a:lumOff val="-183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0" kern="1200" dirty="0"/>
            <a:t>DevOps Engineers</a:t>
          </a:r>
          <a:endParaRPr lang="en-US" sz="3500" kern="1200" dirty="0"/>
        </a:p>
      </dsp:txBody>
      <dsp:txXfrm>
        <a:off x="309268" y="2048759"/>
        <a:ext cx="2924352" cy="1754611"/>
      </dsp:txXfrm>
    </dsp:sp>
    <dsp:sp modelId="{2135D66C-9AA3-4A73-81A0-DD1E09F59522}">
      <dsp:nvSpPr>
        <dsp:cNvPr id="0" name=""/>
        <dsp:cNvSpPr/>
      </dsp:nvSpPr>
      <dsp:spPr>
        <a:xfrm>
          <a:off x="3526056" y="2048759"/>
          <a:ext cx="2924352" cy="1754611"/>
        </a:xfrm>
        <a:prstGeom prst="rect">
          <a:avLst/>
        </a:prstGeom>
        <a:gradFill rotWithShape="0">
          <a:gsLst>
            <a:gs pos="0">
              <a:schemeClr val="accent3">
                <a:hueOff val="11250264"/>
                <a:satOff val="-16880"/>
                <a:lumOff val="-2745"/>
                <a:alphaOff val="0"/>
                <a:tint val="50000"/>
                <a:satMod val="300000"/>
              </a:schemeClr>
            </a:gs>
            <a:gs pos="35000">
              <a:schemeClr val="accent3">
                <a:hueOff val="11250264"/>
                <a:satOff val="-16880"/>
                <a:lumOff val="-2745"/>
                <a:alphaOff val="0"/>
                <a:tint val="37000"/>
                <a:satMod val="300000"/>
              </a:schemeClr>
            </a:gs>
            <a:gs pos="100000">
              <a:schemeClr val="accent3">
                <a:hueOff val="11250264"/>
                <a:satOff val="-16880"/>
                <a:lumOff val="-2745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b="0" kern="1200"/>
            <a:t>Everyday desktop users</a:t>
          </a:r>
          <a:endParaRPr lang="en-US" sz="3500" kern="1200" dirty="0"/>
        </a:p>
      </dsp:txBody>
      <dsp:txXfrm>
        <a:off x="3526056" y="2048759"/>
        <a:ext cx="2924352" cy="17546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5400" b="1">
                <a:solidFill>
                  <a:srgbClr val="003366"/>
                </a:solidFill>
              </a:rPr>
              <a:t>Introduction to Linux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865671"/>
          </a:xfrm>
        </p:spPr>
        <p:txBody>
          <a:bodyPr>
            <a:normAutofit lnSpcReduction="10000"/>
          </a:bodyPr>
          <a:lstStyle/>
          <a:p>
            <a:r>
              <a:rPr sz="2800" b="0" dirty="0">
                <a:solidFill>
                  <a:srgbClr val="505050"/>
                </a:solidFill>
              </a:rPr>
              <a:t>What and Why</a:t>
            </a:r>
            <a:endParaRPr lang="en-US" sz="2800" b="0" dirty="0">
              <a:solidFill>
                <a:srgbClr val="505050"/>
              </a:solidFill>
            </a:endParaRPr>
          </a:p>
          <a:p>
            <a:endParaRPr lang="en-US" sz="2800" dirty="0">
              <a:solidFill>
                <a:srgbClr val="505050"/>
              </a:solidFill>
            </a:endParaRPr>
          </a:p>
          <a:p>
            <a:endParaRPr lang="en-US" sz="2800" b="0" dirty="0">
              <a:solidFill>
                <a:srgbClr val="505050"/>
              </a:solidFill>
            </a:endParaRPr>
          </a:p>
          <a:p>
            <a:r>
              <a:rPr lang="en-US" sz="2400" dirty="0">
                <a:solidFill>
                  <a:srgbClr val="505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Reza Jaliani</a:t>
            </a:r>
            <a:endParaRPr sz="2400" dirty="0">
              <a:solidFill>
                <a:srgbClr val="50505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4572000"/>
            <a:ext cx="9144000" cy="457200"/>
          </a:xfrm>
          <a:prstGeom prst="rect">
            <a:avLst/>
          </a:prstGeom>
          <a:solidFill>
            <a:srgbClr val="0066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>
                <a:solidFill>
                  <a:srgbClr val="006699"/>
                </a:solidFill>
              </a:rPr>
              <a:t>What is Linux?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600" b="0">
                <a:solidFill>
                  <a:srgbClr val="1E1E1E"/>
                </a:solidFill>
              </a:rPr>
              <a:t>- Operating system like Windows/macOS</a:t>
            </a:r>
          </a:p>
          <a:p>
            <a:r>
              <a:rPr sz="2600" b="0">
                <a:solidFill>
                  <a:srgbClr val="1E1E1E"/>
                </a:solidFill>
              </a:rPr>
              <a:t>- Free and open source</a:t>
            </a:r>
          </a:p>
          <a:p>
            <a:r>
              <a:rPr sz="2600" b="0">
                <a:solidFill>
                  <a:srgbClr val="1E1E1E"/>
                </a:solidFill>
              </a:rPr>
              <a:t>- Technically: the kernel</a:t>
            </a:r>
          </a:p>
          <a:p>
            <a:r>
              <a:rPr sz="2600" b="0">
                <a:solidFill>
                  <a:srgbClr val="1E1E1E"/>
                </a:solidFill>
              </a:rPr>
              <a:t>- Practically: distributions (Ubuntu, Fedora, Arch)</a:t>
            </a:r>
          </a:p>
        </p:txBody>
      </p:sp>
      <p:pic>
        <p:nvPicPr>
          <p:cNvPr id="9" name="Picture 8" descr="A logo with orange and white circles&#10;&#10;AI-generated content may be incorrect.">
            <a:extLst>
              <a:ext uri="{FF2B5EF4-FFF2-40B4-BE49-F238E27FC236}">
                <a16:creationId xmlns:a16="http://schemas.microsoft.com/office/drawing/2014/main" id="{FEDF0E6F-F07D-4216-223A-34C9C50F4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963" y="3854245"/>
            <a:ext cx="2271918" cy="2271918"/>
          </a:xfrm>
          <a:prstGeom prst="rect">
            <a:avLst/>
          </a:prstGeom>
        </p:spPr>
      </p:pic>
      <p:pic>
        <p:nvPicPr>
          <p:cNvPr id="11" name="Picture 10" descr="A blue and white logo&#10;&#10;AI-generated content may be incorrect.">
            <a:extLst>
              <a:ext uri="{FF2B5EF4-FFF2-40B4-BE49-F238E27FC236}">
                <a16:creationId xmlns:a16="http://schemas.microsoft.com/office/drawing/2014/main" id="{D6593C57-1BE0-2BAF-A5E4-FA48046498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1588" y="4012009"/>
            <a:ext cx="1956389" cy="1956389"/>
          </a:xfrm>
          <a:prstGeom prst="rect">
            <a:avLst/>
          </a:prstGeom>
        </p:spPr>
      </p:pic>
      <p:pic>
        <p:nvPicPr>
          <p:cNvPr id="13" name="Picture 12" descr="A black and grey logo&#10;&#10;AI-generated content may be incorrect.">
            <a:extLst>
              <a:ext uri="{FF2B5EF4-FFF2-40B4-BE49-F238E27FC236}">
                <a16:creationId xmlns:a16="http://schemas.microsoft.com/office/drawing/2014/main" id="{91D1E9C3-3371-9785-D377-8BE3FDEEE3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1476" y="4386590"/>
            <a:ext cx="3632118" cy="12072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 dirty="0">
                <a:solidFill>
                  <a:srgbClr val="006699"/>
                </a:solidFill>
              </a:rPr>
              <a:t>Why is Linux Important?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9628077-7611-BD2E-3AD2-80A3F39A84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8226245"/>
              </p:ext>
            </p:extLst>
          </p:nvPr>
        </p:nvGraphicFramePr>
        <p:xfrm>
          <a:off x="850490" y="1417638"/>
          <a:ext cx="7443019" cy="46105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>
                <a:solidFill>
                  <a:srgbClr val="006699"/>
                </a:solidFill>
              </a:rPr>
              <a:t>Why Learn Linux?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CC78725-1A94-982C-DCE6-BA81F8586D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4717354"/>
              </p:ext>
            </p:extLst>
          </p:nvPr>
        </p:nvGraphicFramePr>
        <p:xfrm>
          <a:off x="914400" y="1701799"/>
          <a:ext cx="7413523" cy="45416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6699"/>
                </a:solidFill>
              </a:rPr>
              <a:t>Who Uses Linux</a:t>
            </a:r>
            <a:r>
              <a:rPr sz="4000" b="1" dirty="0">
                <a:solidFill>
                  <a:srgbClr val="006699"/>
                </a:solidFill>
              </a:rPr>
              <a:t>?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352F85D-A073-D747-3E06-1D9087BB78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3332726"/>
              </p:ext>
            </p:extLst>
          </p:nvPr>
        </p:nvGraphicFramePr>
        <p:xfrm>
          <a:off x="1192161" y="1850923"/>
          <a:ext cx="6759678" cy="38050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>
                <a:solidFill>
                  <a:srgbClr val="006699"/>
                </a:solidFill>
              </a:rPr>
              <a:t>Wrap-up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600" b="0">
                <a:solidFill>
                  <a:srgbClr val="1E1E1E"/>
                </a:solidFill>
              </a:rPr>
              <a:t>- Linux is free and open source</a:t>
            </a:r>
          </a:p>
          <a:p>
            <a:r>
              <a:rPr sz="2600" b="0">
                <a:solidFill>
                  <a:srgbClr val="1E1E1E"/>
                </a:solidFill>
              </a:rPr>
              <a:t>- It powers most of the world’s tech</a:t>
            </a:r>
          </a:p>
          <a:p>
            <a:r>
              <a:rPr sz="2600" b="0">
                <a:solidFill>
                  <a:srgbClr val="1E1E1E"/>
                </a:solidFill>
              </a:rPr>
              <a:t>- Essential for IT careers</a:t>
            </a:r>
          </a:p>
          <a:p>
            <a:r>
              <a:rPr sz="2600" b="0">
                <a:solidFill>
                  <a:srgbClr val="1E1E1E"/>
                </a:solidFill>
              </a:rPr>
              <a:t>- Next: Hands-on basics!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124</Words>
  <Application>Microsoft Office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Cambria Math</vt:lpstr>
      <vt:lpstr>Office Theme</vt:lpstr>
      <vt:lpstr>Introduction to Linux</vt:lpstr>
      <vt:lpstr>What is Linux?</vt:lpstr>
      <vt:lpstr>Why is Linux Important?</vt:lpstr>
      <vt:lpstr>Why Learn Linux?</vt:lpstr>
      <vt:lpstr>Who Uses Linux?</vt:lpstr>
      <vt:lpstr>Wrap-up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Sarina</dc:creator>
  <cp:keywords/>
  <dc:description>generated using python-pptx</dc:description>
  <cp:lastModifiedBy>Reza Jaliani</cp:lastModifiedBy>
  <cp:revision>6</cp:revision>
  <dcterms:created xsi:type="dcterms:W3CDTF">2013-01-27T09:14:16Z</dcterms:created>
  <dcterms:modified xsi:type="dcterms:W3CDTF">2025-08-27T18:46:40Z</dcterms:modified>
  <cp:category/>
</cp:coreProperties>
</file>