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56" r:id="rId4"/>
    <p:sldId id="267" r:id="rId5"/>
    <p:sldId id="257" r:id="rId6"/>
    <p:sldId id="258" r:id="rId7"/>
    <p:sldId id="259" r:id="rId8"/>
    <p:sldId id="263" r:id="rId9"/>
    <p:sldId id="264" r:id="rId10"/>
    <p:sldId id="265" r:id="rId11"/>
    <p:sldId id="276" r:id="rId12"/>
    <p:sldId id="272" r:id="rId13"/>
    <p:sldId id="273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8" autoAdjust="0"/>
    <p:restoredTop sz="94680" autoAdjust="0"/>
  </p:normalViewPr>
  <p:slideViewPr>
    <p:cSldViewPr snapToGrid="0">
      <p:cViewPr varScale="1">
        <p:scale>
          <a:sx n="92" d="100"/>
          <a:sy n="92" d="100"/>
        </p:scale>
        <p:origin x="40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33A0-1478-4559-B78C-E0E41C9D5F5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75520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135560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497293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2874306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3234346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59607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396208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432212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4683862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060875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5420915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5782648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6096000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6456040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6817773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7194786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7554826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791655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828256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864260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9004342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9381355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9741395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10103128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524000" y="476672"/>
            <a:ext cx="25152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524000" y="908720"/>
            <a:ext cx="25152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</p:cNvCxnSpPr>
          <p:nvPr/>
        </p:nvCxnSpPr>
        <p:spPr>
          <a:xfrm>
            <a:off x="10283148" y="476672"/>
            <a:ext cx="38485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2"/>
          </p:cNvCxnSpPr>
          <p:nvPr/>
        </p:nvCxnSpPr>
        <p:spPr>
          <a:xfrm>
            <a:off x="10283148" y="908720"/>
            <a:ext cx="38485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133868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/>
          <p:cNvSpPr/>
          <p:nvPr/>
        </p:nvSpPr>
        <p:spPr>
          <a:xfrm>
            <a:off x="5782649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/>
          <p:cNvSpPr/>
          <p:nvPr/>
        </p:nvSpPr>
        <p:spPr>
          <a:xfrm>
            <a:off x="6504422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/>
          <p:cNvSpPr/>
          <p:nvPr/>
        </p:nvSpPr>
        <p:spPr>
          <a:xfrm>
            <a:off x="7226195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7943511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8665284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" name="Curved Connector 51"/>
          <p:cNvCxnSpPr>
            <a:endCxn id="19" idx="3"/>
          </p:cNvCxnSpPr>
          <p:nvPr/>
        </p:nvCxnSpPr>
        <p:spPr>
          <a:xfrm>
            <a:off x="2494753" y="692696"/>
            <a:ext cx="3286202" cy="12700"/>
          </a:xfrm>
          <a:prstGeom prst="curvedConnector5">
            <a:avLst>
              <a:gd name="adj1" fmla="val 254"/>
              <a:gd name="adj2" fmla="val 6773709"/>
              <a:gd name="adj3" fmla="val 8924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982554" y="295254"/>
            <a:ext cx="8145894" cy="15655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r>
              <a:rPr lang="en-CA" dirty="0">
                <a:solidFill>
                  <a:srgbClr val="00B050"/>
                </a:solidFill>
              </a:rPr>
              <a:t>The Executable Program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982555" y="2132856"/>
            <a:ext cx="562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int</a:t>
            </a:r>
            <a:r>
              <a:rPr lang="en-CA" dirty="0"/>
              <a:t> a[5];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49548" y="847218"/>
            <a:ext cx="33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79126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delete[] </a:t>
            </a:r>
            <a:r>
              <a:rPr lang="en-US" dirty="0" err="1"/>
              <a:t>m_data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75277" y="1003406"/>
            <a:ext cx="99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B2C9E4-523E-45E1-B147-F7647E75EB4D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memory deallocation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5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6280" y="1003406"/>
            <a:ext cx="142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 =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080" y="1467306"/>
            <a:ext cx="252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34C6CB-E8B8-49DA-A9D2-70145824F333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Always set everything back to NULL when done!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m_data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56486" y="10034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95801" y="1838506"/>
            <a:ext cx="260685" cy="579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91793" y="1838506"/>
            <a:ext cx="272709" cy="6421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57A234-9DB4-4BCF-9A81-62A2E59FEC34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Incorrect memory deallocation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51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5199659" y="1027868"/>
            <a:ext cx="304800" cy="1191147"/>
          </a:xfrm>
          <a:prstGeom prst="rightBrace">
            <a:avLst>
              <a:gd name="adj1" fmla="val 7733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2078" y="56323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28594" y="28026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20" name="Oval 19"/>
          <p:cNvSpPr/>
          <p:nvPr/>
        </p:nvSpPr>
        <p:spPr>
          <a:xfrm rot="10800000">
            <a:off x="7030026" y="24852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0800000">
            <a:off x="7277676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7583185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 flipV="1">
            <a:off x="7299340" y="75468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77996-2D34-487C-8CBC-189499686936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Causes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8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0553" y="1467306"/>
            <a:ext cx="22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849897-1E0E-4786-AB20-DC6121DC1220}"/>
              </a:ext>
            </a:extLst>
          </p:cNvPr>
          <p:cNvSpPr txBox="1"/>
          <p:nvPr/>
        </p:nvSpPr>
        <p:spPr>
          <a:xfrm>
            <a:off x="4892040" y="1003406"/>
            <a:ext cx="106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9BC8A-40AD-441F-A2CC-C1102B41F613}"/>
              </a:ext>
            </a:extLst>
          </p:cNvPr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1C547-C5AE-49DB-BF48-3F90C1E2818A}"/>
              </a:ext>
            </a:extLst>
          </p:cNvPr>
          <p:cNvSpPr txBox="1"/>
          <p:nvPr/>
        </p:nvSpPr>
        <p:spPr>
          <a:xfrm>
            <a:off x="719349" y="2874294"/>
            <a:ext cx="10308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When reusing pointers always make sure they are </a:t>
            </a:r>
            <a:b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actually not being used!!!!!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FD3A3-E5A4-425C-ABC0-DD5FACD9C29A}"/>
              </a:ext>
            </a:extLst>
          </p:cNvPr>
          <p:cNvSpPr txBox="1"/>
          <p:nvPr/>
        </p:nvSpPr>
        <p:spPr>
          <a:xfrm>
            <a:off x="2743199" y="4363161"/>
            <a:ext cx="8406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m_data</a:t>
            </a:r>
            <a:r>
              <a:rPr lang="en-US" dirty="0">
                <a:latin typeface="Consolas" panose="020B0609020204030204" pitchFamily="49" charset="0"/>
              </a:rPr>
              <a:t> !=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Take care unfinished business with allocated memory if needed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r>
              <a:rPr lang="en-CA" dirty="0">
                <a:latin typeface="Consolas" panose="020B0609020204030204" pitchFamily="49" charset="0"/>
              </a:rPr>
              <a:t>Free memory</a:t>
            </a:r>
          </a:p>
          <a:p>
            <a:r>
              <a:rPr lang="en-CA" dirty="0">
                <a:latin typeface="Consolas" panose="020B0609020204030204" pitchFamily="49" charset="0"/>
              </a:rPr>
              <a:t>Then do DMA!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0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0489" y="1345654"/>
            <a:ext cx="31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newsize</a:t>
            </a:r>
            <a:r>
              <a:rPr lang="en-US" dirty="0"/>
              <a:t>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36" name="Curved Connector 35"/>
          <p:cNvCxnSpPr/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68434" y="2206901"/>
            <a:ext cx="211161" cy="2225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447655" y="2212241"/>
            <a:ext cx="250442" cy="2171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679804-8557-4CE8-86D5-CA15A20234B3}"/>
              </a:ext>
            </a:extLst>
          </p:cNvPr>
          <p:cNvSpPr txBox="1"/>
          <p:nvPr/>
        </p:nvSpPr>
        <p:spPr>
          <a:xfrm>
            <a:off x="3457074" y="512251"/>
            <a:ext cx="812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Reuse memory with new size and specs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7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6040" y="1649762"/>
            <a:ext cx="111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04571" y="3256762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6199" y="1690140"/>
            <a:ext cx="172795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m_data</a:t>
            </a:r>
            <a:r>
              <a:rPr lang="en-US" dirty="0">
                <a:solidFill>
                  <a:srgbClr val="00B050"/>
                </a:solidFill>
              </a:rPr>
              <a:t>[10] = V;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29319" y="1951189"/>
            <a:ext cx="516986" cy="12541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310074" y="1834428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57724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63233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flipV="1">
            <a:off x="6579388" y="2340585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5858D9-1F00-4481-B127-562E10D8D75F}"/>
              </a:ext>
            </a:extLst>
          </p:cNvPr>
          <p:cNvSpPr txBox="1"/>
          <p:nvPr/>
        </p:nvSpPr>
        <p:spPr>
          <a:xfrm>
            <a:off x="4790557" y="4924392"/>
            <a:ext cx="6909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Always stay within the range of your allocated memory size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2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9008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099048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460781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837794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3197834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559567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3925577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285617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4647350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024363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5384403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5746136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6059488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6419528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6781261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7158274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7518314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7880047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8246057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8606097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8967830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9344843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/>
          <p:cNvSpPr/>
          <p:nvPr/>
        </p:nvSpPr>
        <p:spPr>
          <a:xfrm>
            <a:off x="9704883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/>
          <p:cNvSpPr/>
          <p:nvPr/>
        </p:nvSpPr>
        <p:spPr>
          <a:xfrm>
            <a:off x="10066616" y="3068960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487488" y="3068960"/>
            <a:ext cx="25152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487488" y="3501008"/>
            <a:ext cx="25152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</p:cNvCxnSpPr>
          <p:nvPr/>
        </p:nvCxnSpPr>
        <p:spPr>
          <a:xfrm>
            <a:off x="10246636" y="3068960"/>
            <a:ext cx="38485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</p:cNvCxnSpPr>
          <p:nvPr/>
        </p:nvCxnSpPr>
        <p:spPr>
          <a:xfrm>
            <a:off x="10246636" y="3501008"/>
            <a:ext cx="38485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97356" y="3068960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1739008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2099048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460781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2837794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3197834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/>
          <p:cNvSpPr/>
          <p:nvPr/>
        </p:nvSpPr>
        <p:spPr>
          <a:xfrm>
            <a:off x="3559567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3925577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4285617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4647350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5024363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5384403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5746136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/>
          <p:cNvSpPr/>
          <p:nvPr/>
        </p:nvSpPr>
        <p:spPr>
          <a:xfrm>
            <a:off x="6059488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/>
          <p:cNvSpPr/>
          <p:nvPr/>
        </p:nvSpPr>
        <p:spPr>
          <a:xfrm>
            <a:off x="6419528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/>
          <p:cNvSpPr/>
          <p:nvPr/>
        </p:nvSpPr>
        <p:spPr>
          <a:xfrm>
            <a:off x="6781261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/>
          <p:cNvSpPr/>
          <p:nvPr/>
        </p:nvSpPr>
        <p:spPr>
          <a:xfrm>
            <a:off x="7158274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7518314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7880047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/>
          <p:cNvSpPr/>
          <p:nvPr/>
        </p:nvSpPr>
        <p:spPr>
          <a:xfrm>
            <a:off x="8246057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8606097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8967830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9344843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/>
          <p:cNvSpPr/>
          <p:nvPr/>
        </p:nvSpPr>
        <p:spPr>
          <a:xfrm>
            <a:off x="9704883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10066616" y="4941168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1487488" y="4941168"/>
            <a:ext cx="25152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487488" y="5373216"/>
            <a:ext cx="25152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0"/>
          </p:cNvCxnSpPr>
          <p:nvPr/>
        </p:nvCxnSpPr>
        <p:spPr>
          <a:xfrm>
            <a:off x="10246636" y="4941168"/>
            <a:ext cx="38485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2"/>
          </p:cNvCxnSpPr>
          <p:nvPr/>
        </p:nvCxnSpPr>
        <p:spPr>
          <a:xfrm>
            <a:off x="10246636" y="5373216"/>
            <a:ext cx="38485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746137" y="4941168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/>
          <p:cNvSpPr/>
          <p:nvPr/>
        </p:nvSpPr>
        <p:spPr>
          <a:xfrm>
            <a:off x="6467910" y="4941168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/>
          <p:cNvSpPr/>
          <p:nvPr/>
        </p:nvSpPr>
        <p:spPr>
          <a:xfrm>
            <a:off x="7189683" y="4941168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7906999" y="4941168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8628772" y="4941168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6" name="Curved Connector 65"/>
          <p:cNvCxnSpPr>
            <a:endCxn id="43" idx="3"/>
          </p:cNvCxnSpPr>
          <p:nvPr/>
        </p:nvCxnSpPr>
        <p:spPr>
          <a:xfrm>
            <a:off x="2458241" y="3284984"/>
            <a:ext cx="3286202" cy="1872208"/>
          </a:xfrm>
          <a:prstGeom prst="curvedConnector3">
            <a:avLst>
              <a:gd name="adj1" fmla="val 3359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931344" y="2655494"/>
            <a:ext cx="2900009" cy="15655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r>
              <a:rPr lang="en-CA" dirty="0">
                <a:solidFill>
                  <a:srgbClr val="00B050"/>
                </a:solidFill>
              </a:rPr>
              <a:t>The Executable Program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46137" y="449418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Heap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84793" y="3717032"/>
            <a:ext cx="562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Int</a:t>
            </a:r>
            <a:r>
              <a:rPr lang="en-CA" dirty="0"/>
              <a:t>* a = new </a:t>
            </a:r>
            <a:r>
              <a:rPr lang="en-CA" dirty="0" err="1"/>
              <a:t>int</a:t>
            </a:r>
            <a:r>
              <a:rPr lang="en-CA" dirty="0"/>
              <a:t>[5];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775520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ectangle 70"/>
          <p:cNvSpPr/>
          <p:nvPr/>
        </p:nvSpPr>
        <p:spPr>
          <a:xfrm>
            <a:off x="2135560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497293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ectangle 72"/>
          <p:cNvSpPr/>
          <p:nvPr/>
        </p:nvSpPr>
        <p:spPr>
          <a:xfrm>
            <a:off x="2874306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3234346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/>
          <p:cNvSpPr/>
          <p:nvPr/>
        </p:nvSpPr>
        <p:spPr>
          <a:xfrm>
            <a:off x="359607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396208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/>
          <p:cNvSpPr/>
          <p:nvPr/>
        </p:nvSpPr>
        <p:spPr>
          <a:xfrm>
            <a:off x="432212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4683862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/>
          <p:cNvSpPr/>
          <p:nvPr/>
        </p:nvSpPr>
        <p:spPr>
          <a:xfrm>
            <a:off x="5060875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5420915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Rectangle 80"/>
          <p:cNvSpPr/>
          <p:nvPr/>
        </p:nvSpPr>
        <p:spPr>
          <a:xfrm>
            <a:off x="5782648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6096000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/>
          <p:cNvSpPr/>
          <p:nvPr/>
        </p:nvSpPr>
        <p:spPr>
          <a:xfrm>
            <a:off x="6456040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6817773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/>
          <p:cNvSpPr/>
          <p:nvPr/>
        </p:nvSpPr>
        <p:spPr>
          <a:xfrm>
            <a:off x="7194786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7554826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Rectangle 86"/>
          <p:cNvSpPr/>
          <p:nvPr/>
        </p:nvSpPr>
        <p:spPr>
          <a:xfrm>
            <a:off x="791655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Rectangle 87"/>
          <p:cNvSpPr/>
          <p:nvPr/>
        </p:nvSpPr>
        <p:spPr>
          <a:xfrm>
            <a:off x="828256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/>
          <p:cNvSpPr/>
          <p:nvPr/>
        </p:nvSpPr>
        <p:spPr>
          <a:xfrm>
            <a:off x="8642609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Rectangle 89"/>
          <p:cNvSpPr/>
          <p:nvPr/>
        </p:nvSpPr>
        <p:spPr>
          <a:xfrm>
            <a:off x="9004342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 90"/>
          <p:cNvSpPr/>
          <p:nvPr/>
        </p:nvSpPr>
        <p:spPr>
          <a:xfrm>
            <a:off x="9381355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Rectangle 91"/>
          <p:cNvSpPr/>
          <p:nvPr/>
        </p:nvSpPr>
        <p:spPr>
          <a:xfrm>
            <a:off x="9741395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10103128" y="476672"/>
            <a:ext cx="36004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1524000" y="476672"/>
            <a:ext cx="25152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1524000" y="908720"/>
            <a:ext cx="251520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3" idx="0"/>
          </p:cNvCxnSpPr>
          <p:nvPr/>
        </p:nvCxnSpPr>
        <p:spPr>
          <a:xfrm>
            <a:off x="10283148" y="476672"/>
            <a:ext cx="38485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3" idx="2"/>
          </p:cNvCxnSpPr>
          <p:nvPr/>
        </p:nvCxnSpPr>
        <p:spPr>
          <a:xfrm>
            <a:off x="10283148" y="908720"/>
            <a:ext cx="384852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133868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5782649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6504422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7226195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Rectangle 101"/>
          <p:cNvSpPr/>
          <p:nvPr/>
        </p:nvSpPr>
        <p:spPr>
          <a:xfrm>
            <a:off x="7943511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Rectangle 102"/>
          <p:cNvSpPr/>
          <p:nvPr/>
        </p:nvSpPr>
        <p:spPr>
          <a:xfrm>
            <a:off x="8665284" y="476672"/>
            <a:ext cx="721773" cy="4320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4" name="Curved Connector 103"/>
          <p:cNvCxnSpPr>
            <a:endCxn id="80" idx="3"/>
          </p:cNvCxnSpPr>
          <p:nvPr/>
        </p:nvCxnSpPr>
        <p:spPr>
          <a:xfrm>
            <a:off x="2494753" y="692696"/>
            <a:ext cx="3286202" cy="12700"/>
          </a:xfrm>
          <a:prstGeom prst="curvedConnector5">
            <a:avLst>
              <a:gd name="adj1" fmla="val 254"/>
              <a:gd name="adj2" fmla="val 6773709"/>
              <a:gd name="adj3" fmla="val 8924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982554" y="295254"/>
            <a:ext cx="8145894" cy="15655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endParaRPr lang="en-CA" dirty="0">
              <a:solidFill>
                <a:srgbClr val="00B050"/>
              </a:solidFill>
            </a:endParaRPr>
          </a:p>
          <a:p>
            <a:pPr algn="ctr"/>
            <a:r>
              <a:rPr lang="en-CA" dirty="0">
                <a:solidFill>
                  <a:srgbClr val="00B050"/>
                </a:solidFill>
              </a:rPr>
              <a:t>The Executable Program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982555" y="2132856"/>
            <a:ext cx="562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int</a:t>
            </a:r>
            <a:r>
              <a:rPr lang="en-CA" dirty="0"/>
              <a:t> a[5];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149548" y="847218"/>
            <a:ext cx="33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218055" y="3376789"/>
            <a:ext cx="33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9395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6"/>
          </p:cNvCxnSpPr>
          <p:nvPr/>
        </p:nvCxnSpPr>
        <p:spPr>
          <a:xfrm>
            <a:off x="3457074" y="2149642"/>
            <a:ext cx="11485749" cy="2201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15981" y="836076"/>
            <a:ext cx="620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sing an uninitialized pointer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11040" y="2585997"/>
            <a:ext cx="409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m_data</a:t>
            </a:r>
            <a:r>
              <a:rPr lang="en-US" dirty="0"/>
              <a:t> is just created.</a:t>
            </a:r>
          </a:p>
          <a:p>
            <a:r>
              <a:rPr lang="en-US" dirty="0"/>
              <a:t>- It has some garbage value.</a:t>
            </a:r>
          </a:p>
          <a:p>
            <a:r>
              <a:rPr lang="en-US" dirty="0"/>
              <a:t>- The target of </a:t>
            </a:r>
            <a:r>
              <a:rPr lang="en-US" dirty="0" err="1"/>
              <a:t>m_data</a:t>
            </a:r>
            <a:r>
              <a:rPr lang="en-US" dirty="0"/>
              <a:t> is someplace in memory that is not reserved for us. </a:t>
            </a:r>
          </a:p>
          <a:p>
            <a:r>
              <a:rPr lang="en-US" dirty="0"/>
              <a:t>- Hence, accessing it will cause an error.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44099" y="4385545"/>
            <a:ext cx="390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[5] = value; or *</a:t>
            </a:r>
            <a:r>
              <a:rPr lang="en-US" dirty="0" err="1"/>
              <a:t>m_data</a:t>
            </a:r>
            <a:r>
              <a:rPr lang="en-US" dirty="0"/>
              <a:t> = value;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08647" y="5087314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87216" y="4639117"/>
            <a:ext cx="1048151" cy="448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84947" y="5447751"/>
            <a:ext cx="693420" cy="962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10800000">
            <a:off x="8035367" y="406332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0800000">
            <a:off x="8283017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0800000">
            <a:off x="8588526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0800000" flipV="1">
            <a:off x="8304681" y="456948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13F38-B60B-4690-8130-C0409E6E93D7}"/>
              </a:ext>
            </a:extLst>
          </p:cNvPr>
          <p:cNvSpPr txBox="1"/>
          <p:nvPr/>
        </p:nvSpPr>
        <p:spPr>
          <a:xfrm>
            <a:off x="2824561" y="1619706"/>
            <a:ext cx="172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m_data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035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29" y="1467306"/>
            <a:ext cx="19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4566" y="634074"/>
            <a:ext cx="3361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98720" y="2021304"/>
            <a:ext cx="355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m_data</a:t>
            </a:r>
            <a:r>
              <a:rPr lang="en-US" dirty="0"/>
              <a:t> is set to null.</a:t>
            </a:r>
          </a:p>
          <a:p>
            <a:r>
              <a:rPr lang="en-US" dirty="0"/>
              <a:t>- Size and value of data does not have a meaning since there is nothing to have a size or value!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55573" y="3185160"/>
            <a:ext cx="20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[3] = value;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2556113"/>
            <a:ext cx="25124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 pointer assignment!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645833" y="2925445"/>
            <a:ext cx="987373" cy="4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57283" y="2439789"/>
            <a:ext cx="1563096" cy="134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10800000">
            <a:off x="682837" y="3185160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930487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0800000">
            <a:off x="1235996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800000" flipV="1">
            <a:off x="952151" y="3691317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2AD970-4A2C-4D9C-9FAC-0E353AFBA006}"/>
              </a:ext>
            </a:extLst>
          </p:cNvPr>
          <p:cNvSpPr txBox="1"/>
          <p:nvPr/>
        </p:nvSpPr>
        <p:spPr>
          <a:xfrm>
            <a:off x="6628766" y="711018"/>
            <a:ext cx="458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sing a NULL pointer</a:t>
            </a:r>
          </a:p>
        </p:txBody>
      </p:sp>
    </p:spTree>
    <p:extLst>
      <p:ext uri="{BB962C8B-B14F-4D97-AF65-F5344CB8AC3E}">
        <p14:creationId xmlns:p14="http://schemas.microsoft.com/office/powerpoint/2010/main" val="62810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04346" y="358615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1638" y="2971360"/>
            <a:ext cx="326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m_size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1883" y="353730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6419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6947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1483" y="3537301"/>
            <a:ext cx="200528" cy="305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58003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2536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55051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4288323" y="302650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495320" y="249245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56684" y="2568256"/>
            <a:ext cx="10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00491" y="219892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7988" y="3529029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1929" y="4598467"/>
            <a:ext cx="167834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m_data</a:t>
            </a:r>
            <a:r>
              <a:rPr lang="en-US" dirty="0">
                <a:solidFill>
                  <a:srgbClr val="00B050"/>
                </a:solidFill>
              </a:rPr>
              <a:t>[3] = V;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617867" y="3738918"/>
            <a:ext cx="1029852" cy="1012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66197" y="474275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13847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19356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V="1">
            <a:off x="5535511" y="524891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746975" y="4147363"/>
            <a:ext cx="15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m_data</a:t>
            </a:r>
            <a:r>
              <a:rPr lang="en-US" dirty="0">
                <a:solidFill>
                  <a:srgbClr val="FF0000"/>
                </a:solidFill>
              </a:rPr>
              <a:t>[7] = X;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580157" y="3738919"/>
            <a:ext cx="1270078" cy="506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43558" y="3529029"/>
            <a:ext cx="2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15727" y="3420295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56" name="Straight Arrow Connector 55"/>
          <p:cNvCxnSpPr>
            <a:endCxn id="55" idx="1"/>
          </p:cNvCxnSpPr>
          <p:nvPr/>
        </p:nvCxnSpPr>
        <p:spPr>
          <a:xfrm>
            <a:off x="6580157" y="3586155"/>
            <a:ext cx="835570" cy="18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 rot="10800000">
            <a:off x="7842447" y="2396306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0800000">
            <a:off x="8090097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0800000">
            <a:off x="8395606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0800000" flipV="1">
            <a:off x="8111761" y="2902463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26281" y="3826887"/>
            <a:ext cx="269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reserved for us to use!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6B91C5-B7AD-477D-8F08-02CDA2ACEB14}"/>
              </a:ext>
            </a:extLst>
          </p:cNvPr>
          <p:cNvSpPr txBox="1"/>
          <p:nvPr/>
        </p:nvSpPr>
        <p:spPr>
          <a:xfrm>
            <a:off x="1970201" y="618664"/>
            <a:ext cx="845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Going out of range of allocation size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4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5229" y="2780114"/>
            <a:ext cx="301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newsize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8" y="973706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98677" y="3601095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770602" y="1775842"/>
            <a:ext cx="376283" cy="349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56304" y="1770238"/>
            <a:ext cx="390581" cy="3551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DA6D9F-9B56-42A7-9CD3-56C1B06B02EE}"/>
              </a:ext>
            </a:extLst>
          </p:cNvPr>
          <p:cNvSpPr txBox="1"/>
          <p:nvPr/>
        </p:nvSpPr>
        <p:spPr>
          <a:xfrm>
            <a:off x="6954278" y="4806007"/>
            <a:ext cx="4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Causing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8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67786" y="1603119"/>
            <a:ext cx="93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/>
          <p:cNvCxnSpPr>
            <a:stCxn id="50" idx="4"/>
            <a:endCxn id="6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Brace 80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076049" y="965347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68192" y="3674472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67664" y="119662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4180" y="91365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91" name="Oval 90"/>
          <p:cNvSpPr/>
          <p:nvPr/>
        </p:nvSpPr>
        <p:spPr>
          <a:xfrm rot="10800000">
            <a:off x="7635612" y="88191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0800000">
            <a:off x="7883262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rot="10800000">
            <a:off x="8188771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10800000" flipV="1">
            <a:off x="7904926" y="138807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76CF8-5F71-4A39-B6D4-984BB240FBA7}"/>
              </a:ext>
            </a:extLst>
          </p:cNvPr>
          <p:cNvSpPr txBox="1"/>
          <p:nvPr/>
        </p:nvSpPr>
        <p:spPr>
          <a:xfrm>
            <a:off x="6954278" y="4806007"/>
            <a:ext cx="4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Causing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5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080" y="1467306"/>
            <a:ext cx="252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DFBCE8-80DA-4FAE-B6EB-B181AE11F274}"/>
              </a:ext>
            </a:extLst>
          </p:cNvPr>
          <p:cNvSpPr txBox="1"/>
          <p:nvPr/>
        </p:nvSpPr>
        <p:spPr>
          <a:xfrm>
            <a:off x="527325" y="4580022"/>
            <a:ext cx="93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state of an unused pointer for DMA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2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0472" y="1406510"/>
            <a:ext cx="306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m_size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8" y="1003406"/>
            <a:ext cx="89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E56537-9EB6-434E-BBA1-2E2F92A0AFF7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state of a dynamically allocated memory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2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427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Mohammadreza Khojasteh</cp:lastModifiedBy>
  <cp:revision>19</cp:revision>
  <dcterms:created xsi:type="dcterms:W3CDTF">2015-07-21T15:00:36Z</dcterms:created>
  <dcterms:modified xsi:type="dcterms:W3CDTF">2024-09-11T15:33:58Z</dcterms:modified>
</cp:coreProperties>
</file>