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8" r:id="rId10"/>
    <p:sldId id="272" r:id="rId11"/>
    <p:sldId id="266" r:id="rId12"/>
    <p:sldId id="271" r:id="rId13"/>
    <p:sldId id="267" r:id="rId14"/>
    <p:sldId id="270" r:id="rId15"/>
    <p:sldId id="265" r:id="rId16"/>
    <p:sldId id="26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7434E-CC70-4044-A267-E6F671BDFB5F}" v="107" dt="2021-11-05T17:03:51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ati Fard, Reza" userId="25acf688-aded-4b6f-af4e-29555bb6f857" providerId="ADAL" clId="{CFC7434E-CC70-4044-A267-E6F671BDFB5F}"/>
    <pc:docChg chg="undo custSel addSld delSld modSld sldOrd">
      <pc:chgData name="Saadati Fard, Reza" userId="25acf688-aded-4b6f-af4e-29555bb6f857" providerId="ADAL" clId="{CFC7434E-CC70-4044-A267-E6F671BDFB5F}" dt="2021-11-05T17:08:16.186" v="1354" actId="1076"/>
      <pc:docMkLst>
        <pc:docMk/>
      </pc:docMkLst>
      <pc:sldChg chg="modSp new mod">
        <pc:chgData name="Saadati Fard, Reza" userId="25acf688-aded-4b6f-af4e-29555bb6f857" providerId="ADAL" clId="{CFC7434E-CC70-4044-A267-E6F671BDFB5F}" dt="2021-11-04T19:26:54.583" v="602" actId="20577"/>
        <pc:sldMkLst>
          <pc:docMk/>
          <pc:sldMk cId="1104968525" sldId="256"/>
        </pc:sldMkLst>
        <pc:spChg chg="mod">
          <ac:chgData name="Saadati Fard, Reza" userId="25acf688-aded-4b6f-af4e-29555bb6f857" providerId="ADAL" clId="{CFC7434E-CC70-4044-A267-E6F671BDFB5F}" dt="2021-11-04T19:26:54.583" v="602" actId="20577"/>
          <ac:spMkLst>
            <pc:docMk/>
            <pc:sldMk cId="1104968525" sldId="256"/>
            <ac:spMk id="2" creationId="{46391CD7-622F-4F5A-91F2-9AAEDF6993B9}"/>
          </ac:spMkLst>
        </pc:spChg>
      </pc:sldChg>
      <pc:sldChg chg="addSp delSp modSp new mod">
        <pc:chgData name="Saadati Fard, Reza" userId="25acf688-aded-4b6f-af4e-29555bb6f857" providerId="ADAL" clId="{CFC7434E-CC70-4044-A267-E6F671BDFB5F}" dt="2021-11-04T19:21:36.042" v="599" actId="20577"/>
        <pc:sldMkLst>
          <pc:docMk/>
          <pc:sldMk cId="3550071610" sldId="257"/>
        </pc:sldMkLst>
        <pc:spChg chg="mod">
          <ac:chgData name="Saadati Fard, Reza" userId="25acf688-aded-4b6f-af4e-29555bb6f857" providerId="ADAL" clId="{CFC7434E-CC70-4044-A267-E6F671BDFB5F}" dt="2021-11-04T19:21:36.042" v="599" actId="20577"/>
          <ac:spMkLst>
            <pc:docMk/>
            <pc:sldMk cId="3550071610" sldId="257"/>
            <ac:spMk id="2" creationId="{4FE723FA-30CC-4C68-9E47-FF85C14F05D1}"/>
          </ac:spMkLst>
        </pc:spChg>
        <pc:spChg chg="add del mod">
          <ac:chgData name="Saadati Fard, Reza" userId="25acf688-aded-4b6f-af4e-29555bb6f857" providerId="ADAL" clId="{CFC7434E-CC70-4044-A267-E6F671BDFB5F}" dt="2021-11-04T16:21:01.909" v="14" actId="3680"/>
          <ac:spMkLst>
            <pc:docMk/>
            <pc:sldMk cId="3550071610" sldId="257"/>
            <ac:spMk id="3" creationId="{E583EDE7-4C9B-4B89-811C-D572F0FD259A}"/>
          </ac:spMkLst>
        </pc:spChg>
        <pc:graphicFrameChg chg="add del mod ord modGraphic">
          <ac:chgData name="Saadati Fard, Reza" userId="25acf688-aded-4b6f-af4e-29555bb6f857" providerId="ADAL" clId="{CFC7434E-CC70-4044-A267-E6F671BDFB5F}" dt="2021-11-04T16:20:56.420" v="13" actId="3680"/>
          <ac:graphicFrameMkLst>
            <pc:docMk/>
            <pc:sldMk cId="3550071610" sldId="257"/>
            <ac:graphicFrameMk id="4" creationId="{E725DC39-6CDD-45E5-8FEA-EFD1F48D4479}"/>
          </ac:graphicFrameMkLst>
        </pc:graphicFrameChg>
        <pc:graphicFrameChg chg="add mod ord modGraphic">
          <ac:chgData name="Saadati Fard, Reza" userId="25acf688-aded-4b6f-af4e-29555bb6f857" providerId="ADAL" clId="{CFC7434E-CC70-4044-A267-E6F671BDFB5F}" dt="2021-11-04T19:21:31.196" v="598" actId="14734"/>
          <ac:graphicFrameMkLst>
            <pc:docMk/>
            <pc:sldMk cId="3550071610" sldId="257"/>
            <ac:graphicFrameMk id="5" creationId="{38F5D676-BA9A-4EF2-BB42-D566175F0D73}"/>
          </ac:graphicFrameMkLst>
        </pc:graphicFrame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6:18.527" v="465" actId="1076"/>
        <pc:sldMkLst>
          <pc:docMk/>
          <pc:sldMk cId="3886365657" sldId="258"/>
        </pc:sldMkLst>
        <pc:spChg chg="mod ord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" creationId="{30148B68-6D1C-48F9-95E1-EDD6D2E1C3D5}"/>
          </ac:spMkLst>
        </pc:spChg>
        <pc:spChg chg="del mod or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3" creationId="{435C3D63-70CA-4CBD-BFC6-3C68FE4E54F0}"/>
          </ac:spMkLst>
        </pc:spChg>
        <pc:spChg chg="add del mod">
          <ac:chgData name="Saadati Fard, Reza" userId="25acf688-aded-4b6f-af4e-29555bb6f857" providerId="ADAL" clId="{CFC7434E-CC70-4044-A267-E6F671BDFB5F}" dt="2021-11-04T19:14:45.004" v="424" actId="6264"/>
          <ac:spMkLst>
            <pc:docMk/>
            <pc:sldMk cId="3886365657" sldId="258"/>
            <ac:spMk id="15" creationId="{1880A72B-B500-42FA-9937-B3BB667E3CE4}"/>
          </ac:spMkLst>
        </pc:spChg>
        <pc:spChg chg="add del mod ord">
          <ac:chgData name="Saadati Fard, Reza" userId="25acf688-aded-4b6f-af4e-29555bb6f857" providerId="ADAL" clId="{CFC7434E-CC70-4044-A267-E6F671BDFB5F}" dt="2021-11-04T19:15:52.199" v="451" actId="478"/>
          <ac:spMkLst>
            <pc:docMk/>
            <pc:sldMk cId="3886365657" sldId="258"/>
            <ac:spMk id="16" creationId="{5739DF4C-DA4E-407F-BB03-1977D2CADF95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18" creationId="{5CB593EA-2F98-479F-B4C4-F366571FA64D}"/>
          </ac:spMkLst>
        </pc:spChg>
        <pc:spChg chg="add del">
          <ac:chgData name="Saadati Fard, Reza" userId="25acf688-aded-4b6f-af4e-29555bb6f857" providerId="ADAL" clId="{CFC7434E-CC70-4044-A267-E6F671BDFB5F}" dt="2021-11-04T19:14:59.276" v="426" actId="26606"/>
          <ac:spMkLst>
            <pc:docMk/>
            <pc:sldMk cId="3886365657" sldId="258"/>
            <ac:spMk id="20" creationId="{39BEB6D0-9E4E-4221-93D1-74ABECEE9EFC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2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4" creationId="{23293907-0F26-4752-BCD0-3AC2C502638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6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7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29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1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3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5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7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39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1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3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5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7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9:15:08.973" v="428" actId="26606"/>
          <ac:spMkLst>
            <pc:docMk/>
            <pc:sldMk cId="3886365657" sldId="258"/>
            <ac:spMk id="49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5:17.527" v="433" actId="478"/>
          <ac:picMkLst>
            <pc:docMk/>
            <pc:sldMk cId="3886365657" sldId="258"/>
            <ac:picMk id="5" creationId="{6A9D5899-9EAD-449E-A6A1-9F42E2C1C20E}"/>
          </ac:picMkLst>
        </pc:picChg>
        <pc:picChg chg="add mod ord">
          <ac:chgData name="Saadati Fard, Reza" userId="25acf688-aded-4b6f-af4e-29555bb6f857" providerId="ADAL" clId="{CFC7434E-CC70-4044-A267-E6F671BDFB5F}" dt="2021-11-04T19:16:14.038" v="463" actId="1076"/>
          <ac:picMkLst>
            <pc:docMk/>
            <pc:sldMk cId="3886365657" sldId="258"/>
            <ac:picMk id="7" creationId="{22FC0F10-73D3-4CAD-84C6-0029460916FC}"/>
          </ac:picMkLst>
        </pc:picChg>
        <pc:picChg chg="add mod ord">
          <ac:chgData name="Saadati Fard, Reza" userId="25acf688-aded-4b6f-af4e-29555bb6f857" providerId="ADAL" clId="{CFC7434E-CC70-4044-A267-E6F671BDFB5F}" dt="2021-11-04T19:16:16.895" v="464" actId="1076"/>
          <ac:picMkLst>
            <pc:docMk/>
            <pc:sldMk cId="3886365657" sldId="258"/>
            <ac:picMk id="9" creationId="{DA15967C-02E8-42C6-BFCC-C8CE312CAA8F}"/>
          </ac:picMkLst>
        </pc:picChg>
        <pc:picChg chg="add mod ord">
          <ac:chgData name="Saadati Fard, Reza" userId="25acf688-aded-4b6f-af4e-29555bb6f857" providerId="ADAL" clId="{CFC7434E-CC70-4044-A267-E6F671BDFB5F}" dt="2021-11-04T19:16:12.463" v="462" actId="14100"/>
          <ac:picMkLst>
            <pc:docMk/>
            <pc:sldMk cId="3886365657" sldId="258"/>
            <ac:picMk id="11" creationId="{59C8E519-BE5A-43F2-88DE-1487D9C8030A}"/>
          </ac:picMkLst>
        </pc:picChg>
        <pc:picChg chg="add mod ord">
          <ac:chgData name="Saadati Fard, Reza" userId="25acf688-aded-4b6f-af4e-29555bb6f857" providerId="ADAL" clId="{CFC7434E-CC70-4044-A267-E6F671BDFB5F}" dt="2021-11-04T19:16:02.606" v="457" actId="1076"/>
          <ac:picMkLst>
            <pc:docMk/>
            <pc:sldMk cId="3886365657" sldId="258"/>
            <ac:picMk id="13" creationId="{7E4CAAFB-EE2F-4FB8-83FD-AAC01DCF76C5}"/>
          </ac:picMkLst>
        </pc:picChg>
        <pc:picChg chg="add mod ord">
          <ac:chgData name="Saadati Fard, Reza" userId="25acf688-aded-4b6f-af4e-29555bb6f857" providerId="ADAL" clId="{CFC7434E-CC70-4044-A267-E6F671BDFB5F}" dt="2021-11-04T19:16:18.527" v="465" actId="1076"/>
          <ac:picMkLst>
            <pc:docMk/>
            <pc:sldMk cId="3886365657" sldId="258"/>
            <ac:picMk id="14" creationId="{D02289E9-0A1A-4696-9369-7C2CB9AF418C}"/>
          </ac:picMkLst>
        </pc:pic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19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1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3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4:45.004" v="424" actId="6264"/>
          <ac:cxnSpMkLst>
            <pc:docMk/>
            <pc:sldMk cId="3886365657" sldId="258"/>
            <ac:cxnSpMk id="25" creationId="{6DA63E78-7704-45EF-B5D3-EADDF5D82674}"/>
          </ac:cxnSpMkLst>
        </pc:cxnChg>
      </pc:sldChg>
      <pc:sldChg chg="addSp delSp modSp new mod setBg delDesignElem chgLayout">
        <pc:chgData name="Saadati Fard, Reza" userId="25acf688-aded-4b6f-af4e-29555bb6f857" providerId="ADAL" clId="{CFC7434E-CC70-4044-A267-E6F671BDFB5F}" dt="2021-11-04T19:17:53.877" v="482" actId="14100"/>
        <pc:sldMkLst>
          <pc:docMk/>
          <pc:sldMk cId="1239499464" sldId="259"/>
        </pc:sldMkLst>
        <pc:spChg chg="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2" creationId="{979F9C2A-81C0-4839-993A-6425D58F0CF2}"/>
          </ac:spMkLst>
        </pc:spChg>
        <pc:spChg chg="del mod or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3" creationId="{20BFB9CF-BD5B-408F-B0B1-105CA8E817AA}"/>
          </ac:spMkLst>
        </pc:spChg>
        <pc:spChg chg="add del mod">
          <ac:chgData name="Saadati Fard, Reza" userId="25acf688-aded-4b6f-af4e-29555bb6f857" providerId="ADAL" clId="{CFC7434E-CC70-4044-A267-E6F671BDFB5F}" dt="2021-11-04T19:16:24.711" v="466" actId="6264"/>
          <ac:spMkLst>
            <pc:docMk/>
            <pc:sldMk cId="1239499464" sldId="259"/>
            <ac:spMk id="16" creationId="{9BC82740-AC3E-4A42-898A-FE902DEDAEDC}"/>
          </ac:spMkLst>
        </pc:spChg>
        <pc:spChg chg="add del mod ord">
          <ac:chgData name="Saadati Fard, Reza" userId="25acf688-aded-4b6f-af4e-29555bb6f857" providerId="ADAL" clId="{CFC7434E-CC70-4044-A267-E6F671BDFB5F}" dt="2021-11-04T19:16:34.118" v="472" actId="478"/>
          <ac:spMkLst>
            <pc:docMk/>
            <pc:sldMk cId="1239499464" sldId="259"/>
            <ac:spMk id="17" creationId="{9C4476E4-FF58-4DC9-BB6D-B8C0D45775F0}"/>
          </ac:spMkLst>
        </pc:spChg>
        <pc:picChg chg="add mod">
          <ac:chgData name="Saadati Fard, Reza" userId="25acf688-aded-4b6f-af4e-29555bb6f857" providerId="ADAL" clId="{CFC7434E-CC70-4044-A267-E6F671BDFB5F}" dt="2021-11-04T19:16:27.159" v="467" actId="1076"/>
          <ac:picMkLst>
            <pc:docMk/>
            <pc:sldMk cId="1239499464" sldId="259"/>
            <ac:picMk id="5" creationId="{764DEAE8-07C0-49C8-9AA0-B25A1B6D5F8E}"/>
          </ac:picMkLst>
        </pc:picChg>
        <pc:picChg chg="add mod ord">
          <ac:chgData name="Saadati Fard, Reza" userId="25acf688-aded-4b6f-af4e-29555bb6f857" providerId="ADAL" clId="{CFC7434E-CC70-4044-A267-E6F671BDFB5F}" dt="2021-11-04T19:17:50.589" v="480" actId="1076"/>
          <ac:picMkLst>
            <pc:docMk/>
            <pc:sldMk cId="1239499464" sldId="259"/>
            <ac:picMk id="7" creationId="{98A94DD9-5031-4BBF-97A6-26E6E9DD314C}"/>
          </ac:picMkLst>
        </pc:picChg>
        <pc:picChg chg="add mod">
          <ac:chgData name="Saadati Fard, Reza" userId="25acf688-aded-4b6f-af4e-29555bb6f857" providerId="ADAL" clId="{CFC7434E-CC70-4044-A267-E6F671BDFB5F}" dt="2021-11-04T19:17:44.958" v="476" actId="1076"/>
          <ac:picMkLst>
            <pc:docMk/>
            <pc:sldMk cId="1239499464" sldId="259"/>
            <ac:picMk id="9" creationId="{C0EFED71-8000-4583-996A-203E57A71108}"/>
          </ac:picMkLst>
        </pc:picChg>
        <pc:picChg chg="add mod">
          <ac:chgData name="Saadati Fard, Reza" userId="25acf688-aded-4b6f-af4e-29555bb6f857" providerId="ADAL" clId="{CFC7434E-CC70-4044-A267-E6F671BDFB5F}" dt="2021-11-04T19:17:53.877" v="482" actId="14100"/>
          <ac:picMkLst>
            <pc:docMk/>
            <pc:sldMk cId="1239499464" sldId="259"/>
            <ac:picMk id="11" creationId="{217C19A7-E088-4639-895D-5069BEA6EB01}"/>
          </ac:picMkLst>
        </pc:picChg>
        <pc:picChg chg="add mod">
          <ac:chgData name="Saadati Fard, Reza" userId="25acf688-aded-4b6f-af4e-29555bb6f857" providerId="ADAL" clId="{CFC7434E-CC70-4044-A267-E6F671BDFB5F}" dt="2021-11-04T19:17:43.590" v="475" actId="1076"/>
          <ac:picMkLst>
            <pc:docMk/>
            <pc:sldMk cId="1239499464" sldId="259"/>
            <ac:picMk id="13" creationId="{B2B03A5E-C789-46F7-8525-87DC76FFB009}"/>
          </ac:picMkLst>
        </pc:picChg>
        <pc:picChg chg="add del">
          <ac:chgData name="Saadati Fard, Reza" userId="25acf688-aded-4b6f-af4e-29555bb6f857" providerId="ADAL" clId="{CFC7434E-CC70-4044-A267-E6F671BDFB5F}" dt="2021-11-04T16:44:26.301" v="119" actId="22"/>
          <ac:picMkLst>
            <pc:docMk/>
            <pc:sldMk cId="1239499464" sldId="259"/>
            <ac:picMk id="15" creationId="{E31B6F5D-FE23-45EF-9AB8-FF8A279CBA64}"/>
          </ac:picMkLst>
        </pc:pic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6:24.711" v="466" actId="6264"/>
          <ac:cxnSpMkLst>
            <pc:docMk/>
            <pc:sldMk cId="1239499464" sldId="259"/>
            <ac:cxnSpMk id="24" creationId="{6DA63E78-7704-45EF-B5D3-EADDF5D82674}"/>
          </ac:cxnSpMkLst>
        </pc:cxnChg>
      </pc:sldChg>
      <pc:sldChg chg="addSp delSp modSp new del mod">
        <pc:chgData name="Saadati Fard, Reza" userId="25acf688-aded-4b6f-af4e-29555bb6f857" providerId="ADAL" clId="{CFC7434E-CC70-4044-A267-E6F671BDFB5F}" dt="2021-11-04T16:42:11.243" v="89" actId="47"/>
        <pc:sldMkLst>
          <pc:docMk/>
          <pc:sldMk cId="2150668155" sldId="259"/>
        </pc:sldMkLst>
        <pc:spChg chg="mod">
          <ac:chgData name="Saadati Fard, Reza" userId="25acf688-aded-4b6f-af4e-29555bb6f857" providerId="ADAL" clId="{CFC7434E-CC70-4044-A267-E6F671BDFB5F}" dt="2021-11-04T16:42:03.326" v="87" actId="20577"/>
          <ac:spMkLst>
            <pc:docMk/>
            <pc:sldMk cId="2150668155" sldId="259"/>
            <ac:spMk id="2" creationId="{DDD189BD-2C63-411D-A14F-6A770489CBD2}"/>
          </ac:spMkLst>
        </pc:spChg>
        <pc:spChg chg="del">
          <ac:chgData name="Saadati Fard, Reza" userId="25acf688-aded-4b6f-af4e-29555bb6f857" providerId="ADAL" clId="{CFC7434E-CC70-4044-A267-E6F671BDFB5F}" dt="2021-11-04T16:35:25.490" v="72" actId="22"/>
          <ac:spMkLst>
            <pc:docMk/>
            <pc:sldMk cId="2150668155" sldId="259"/>
            <ac:spMk id="3" creationId="{63B6B1FB-81E0-4DF7-B85C-616FAF3C3E68}"/>
          </ac:spMkLst>
        </pc:spChg>
        <pc:spChg chg="add mod">
          <ac:chgData name="Saadati Fard, Reza" userId="25acf688-aded-4b6f-af4e-29555bb6f857" providerId="ADAL" clId="{CFC7434E-CC70-4044-A267-E6F671BDFB5F}" dt="2021-11-04T16:41:46.710" v="84" actId="21"/>
          <ac:spMkLst>
            <pc:docMk/>
            <pc:sldMk cId="2150668155" sldId="259"/>
            <ac:spMk id="7" creationId="{E5032DE3-3612-405B-83FC-3D62924FBD81}"/>
          </ac:spMkLst>
        </pc:spChg>
        <pc:picChg chg="add del mod ord">
          <ac:chgData name="Saadati Fard, Reza" userId="25acf688-aded-4b6f-af4e-29555bb6f857" providerId="ADAL" clId="{CFC7434E-CC70-4044-A267-E6F671BDFB5F}" dt="2021-11-04T16:41:46.710" v="84" actId="21"/>
          <ac:picMkLst>
            <pc:docMk/>
            <pc:sldMk cId="2150668155" sldId="259"/>
            <ac:picMk id="5" creationId="{9CEF08CB-49ED-4E58-A79C-8F40DA8F4EE6}"/>
          </ac:picMkLst>
        </pc:picChg>
      </pc:sldChg>
      <pc:sldChg chg="addSp delSp modSp new mod setBg delDesignElem chgLayout">
        <pc:chgData name="Saadati Fard, Reza" userId="25acf688-aded-4b6f-af4e-29555bb6f857" providerId="ADAL" clId="{CFC7434E-CC70-4044-A267-E6F671BDFB5F}" dt="2021-11-04T19:18:30.966" v="502" actId="14100"/>
        <pc:sldMkLst>
          <pc:docMk/>
          <pc:sldMk cId="994803317" sldId="260"/>
        </pc:sldMkLst>
        <pc:spChg chg="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2" creationId="{A2D0F833-EC16-431D-B841-3A17EAB252B0}"/>
          </ac:spMkLst>
        </pc:spChg>
        <pc:spChg chg="del mod or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3" creationId="{F304C949-BE9B-4007-8736-7500B04ED5D8}"/>
          </ac:spMkLst>
        </pc:spChg>
        <pc:spChg chg="add del mod">
          <ac:chgData name="Saadati Fard, Reza" userId="25acf688-aded-4b6f-af4e-29555bb6f857" providerId="ADAL" clId="{CFC7434E-CC70-4044-A267-E6F671BDFB5F}" dt="2021-11-04T19:17:59.463" v="483" actId="6264"/>
          <ac:spMkLst>
            <pc:docMk/>
            <pc:sldMk cId="994803317" sldId="260"/>
            <ac:spMk id="14" creationId="{573AB215-3611-4E6B-A3FF-FE7344E758E5}"/>
          </ac:spMkLst>
        </pc:spChg>
        <pc:spChg chg="add del mod ord">
          <ac:chgData name="Saadati Fard, Reza" userId="25acf688-aded-4b6f-af4e-29555bb6f857" providerId="ADAL" clId="{CFC7434E-CC70-4044-A267-E6F671BDFB5F}" dt="2021-11-04T19:18:02.183" v="484" actId="478"/>
          <ac:spMkLst>
            <pc:docMk/>
            <pc:sldMk cId="994803317" sldId="260"/>
            <ac:spMk id="15" creationId="{C33470C3-2B90-498D-902C-726BE0D16959}"/>
          </ac:spMkLst>
        </pc:spChg>
        <pc:picChg chg="add mod ord">
          <ac:chgData name="Saadati Fard, Reza" userId="25acf688-aded-4b6f-af4e-29555bb6f857" providerId="ADAL" clId="{CFC7434E-CC70-4044-A267-E6F671BDFB5F}" dt="2021-11-04T19:18:30.966" v="502" actId="14100"/>
          <ac:picMkLst>
            <pc:docMk/>
            <pc:sldMk cId="994803317" sldId="260"/>
            <ac:picMk id="5" creationId="{29849365-B004-49CF-8FA3-217664B1A347}"/>
          </ac:picMkLst>
        </pc:picChg>
        <pc:picChg chg="add mod">
          <ac:chgData name="Saadati Fard, Reza" userId="25acf688-aded-4b6f-af4e-29555bb6f857" providerId="ADAL" clId="{CFC7434E-CC70-4044-A267-E6F671BDFB5F}" dt="2021-11-04T19:18:20.726" v="497" actId="1076"/>
          <ac:picMkLst>
            <pc:docMk/>
            <pc:sldMk cId="994803317" sldId="260"/>
            <ac:picMk id="7" creationId="{D26EDD85-9EAD-401E-83C3-C9D85BE42FAA}"/>
          </ac:picMkLst>
        </pc:picChg>
        <pc:picChg chg="add mod">
          <ac:chgData name="Saadati Fard, Reza" userId="25acf688-aded-4b6f-af4e-29555bb6f857" providerId="ADAL" clId="{CFC7434E-CC70-4044-A267-E6F671BDFB5F}" dt="2021-11-04T19:18:17.573" v="494" actId="1076"/>
          <ac:picMkLst>
            <pc:docMk/>
            <pc:sldMk cId="994803317" sldId="260"/>
            <ac:picMk id="9" creationId="{E3545120-433B-4E25-A520-09487CFF592B}"/>
          </ac:picMkLst>
        </pc:picChg>
        <pc:picChg chg="add mod">
          <ac:chgData name="Saadati Fard, Reza" userId="25acf688-aded-4b6f-af4e-29555bb6f857" providerId="ADAL" clId="{CFC7434E-CC70-4044-A267-E6F671BDFB5F}" dt="2021-11-04T19:18:24.150" v="499" actId="1076"/>
          <ac:picMkLst>
            <pc:docMk/>
            <pc:sldMk cId="994803317" sldId="260"/>
            <ac:picMk id="11" creationId="{7434BACF-4E03-4717-8994-DBFB33D7B240}"/>
          </ac:picMkLst>
        </pc:picChg>
        <pc:picChg chg="add mod">
          <ac:chgData name="Saadati Fard, Reza" userId="25acf688-aded-4b6f-af4e-29555bb6f857" providerId="ADAL" clId="{CFC7434E-CC70-4044-A267-E6F671BDFB5F}" dt="2021-11-04T19:18:15.990" v="493" actId="1076"/>
          <ac:picMkLst>
            <pc:docMk/>
            <pc:sldMk cId="994803317" sldId="260"/>
            <ac:picMk id="13" creationId="{7C4DEA21-8ED0-48FC-9D38-B6235521E52D}"/>
          </ac:picMkLst>
        </pc:pic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18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0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2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7:59.463" v="483" actId="6264"/>
          <ac:cxnSpMkLst>
            <pc:docMk/>
            <pc:sldMk cId="994803317" sldId="260"/>
            <ac:cxnSpMk id="24" creationId="{6DA63E78-7704-45EF-B5D3-EADDF5D82674}"/>
          </ac:cxnSpMkLst>
        </pc:cxnChg>
      </pc:sldChg>
      <pc:sldChg chg="addSp delSp modSp new mod setBg setClrOvrMap delDesignElem chgLayout">
        <pc:chgData name="Saadati Fard, Reza" userId="25acf688-aded-4b6f-af4e-29555bb6f857" providerId="ADAL" clId="{CFC7434E-CC70-4044-A267-E6F671BDFB5F}" dt="2021-11-04T19:19:15.477" v="523" actId="1076"/>
        <pc:sldMkLst>
          <pc:docMk/>
          <pc:sldMk cId="3224014641" sldId="261"/>
        </pc:sldMkLst>
        <pc:spChg chg="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2" creationId="{4C2E4F11-49DE-4E75-BD51-3B6FB8282E2E}"/>
          </ac:spMkLst>
        </pc:spChg>
        <pc:spChg chg="del mod or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3" creationId="{C8C6148A-517B-4438-ADB1-36639C027DAB}"/>
          </ac:spMkLst>
        </pc:spChg>
        <pc:spChg chg="add del mod">
          <ac:chgData name="Saadati Fard, Reza" userId="25acf688-aded-4b6f-af4e-29555bb6f857" providerId="ADAL" clId="{CFC7434E-CC70-4044-A267-E6F671BDFB5F}" dt="2021-11-04T19:18:37.941" v="503" actId="6264"/>
          <ac:spMkLst>
            <pc:docMk/>
            <pc:sldMk cId="3224014641" sldId="261"/>
            <ac:spMk id="16" creationId="{765B18C2-D06F-429C-AA0E-5EC6E066403A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0" creationId="{8DF8AE6E-38CD-4B2A-8E02-F099DD30EF40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2" creationId="{23293907-0F26-4752-BCD0-3AC2C5026383}"/>
          </ac:spMkLst>
        </pc:spChg>
        <pc:spChg chg="add del mod ord">
          <ac:chgData name="Saadati Fard, Reza" userId="25acf688-aded-4b6f-af4e-29555bb6f857" providerId="ADAL" clId="{CFC7434E-CC70-4044-A267-E6F671BDFB5F}" dt="2021-11-04T19:18:40.246" v="504" actId="478"/>
          <ac:spMkLst>
            <pc:docMk/>
            <pc:sldMk cId="3224014641" sldId="261"/>
            <ac:spMk id="23" creationId="{FC6E1BB7-71C1-4A08-9395-4F5857F0FD5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4" creationId="{4CA07809-FD84-4293-BEDA-C920BB2A1F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6" creationId="{A06D4B98-7FBD-4771-9C71-AE026D67023F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28" creationId="{1E32D174-F8A9-4FF0-8888-1B4F5E18496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0" creationId="{769201C5-687E-46FB-BA72-23BA40BFEE1E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2" creationId="{339141A8-FDFD-4ABE-A499-72C9669F4BE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4" creationId="{8A439E11-755A-4258-859D-56A6B6AFCB6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6" creationId="{E916EF49-F958-4F28-A999-F8FA8D09AF86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38" creationId="{A7665D74-DFEA-412C-928C-F090E67084F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0" creationId="{3E84BD56-679D-4E0C-9C9B-D694ABF07373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2" creationId="{2335FEDF-EF88-4E68-9CF7-5A72EF32AFC2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4" creationId="{03DB71A4-74AA-406D-9553-61C0C6D23689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6" creationId="{DA9994C2-211B-4BF6-B6A0-D67471594EC1}"/>
          </ac:spMkLst>
        </pc:spChg>
        <pc:spChg chg="add del">
          <ac:chgData name="Saadati Fard, Reza" userId="25acf688-aded-4b6f-af4e-29555bb6f857" providerId="ADAL" clId="{CFC7434E-CC70-4044-A267-E6F671BDFB5F}" dt="2021-11-04T17:49:04.995" v="148" actId="26606"/>
          <ac:spMkLst>
            <pc:docMk/>
            <pc:sldMk cId="3224014641" sldId="261"/>
            <ac:spMk id="48" creationId="{837A7BE2-DF08-4ECE-A520-13927DBF4C5E}"/>
          </ac:spMkLst>
        </pc:spChg>
        <pc:picChg chg="add del mod ord">
          <ac:chgData name="Saadati Fard, Reza" userId="25acf688-aded-4b6f-af4e-29555bb6f857" providerId="ADAL" clId="{CFC7434E-CC70-4044-A267-E6F671BDFB5F}" dt="2021-11-04T19:18:45.383" v="506" actId="478"/>
          <ac:picMkLst>
            <pc:docMk/>
            <pc:sldMk cId="3224014641" sldId="261"/>
            <ac:picMk id="5" creationId="{A81E6CE9-A51F-4E85-8475-ABC92F236434}"/>
          </ac:picMkLst>
        </pc:picChg>
        <pc:picChg chg="add mod ord">
          <ac:chgData name="Saadati Fard, Reza" userId="25acf688-aded-4b6f-af4e-29555bb6f857" providerId="ADAL" clId="{CFC7434E-CC70-4044-A267-E6F671BDFB5F}" dt="2021-11-04T19:19:09.054" v="519" actId="1076"/>
          <ac:picMkLst>
            <pc:docMk/>
            <pc:sldMk cId="3224014641" sldId="261"/>
            <ac:picMk id="7" creationId="{E2A5ED6C-681C-4D37-AE85-A5F1F054D4AA}"/>
          </ac:picMkLst>
        </pc:picChg>
        <pc:picChg chg="add mod ord">
          <ac:chgData name="Saadati Fard, Reza" userId="25acf688-aded-4b6f-af4e-29555bb6f857" providerId="ADAL" clId="{CFC7434E-CC70-4044-A267-E6F671BDFB5F}" dt="2021-11-04T19:18:52.605" v="511" actId="1076"/>
          <ac:picMkLst>
            <pc:docMk/>
            <pc:sldMk cId="3224014641" sldId="261"/>
            <ac:picMk id="9" creationId="{16D360F8-C554-4FE2-B740-69763BBAF790}"/>
          </ac:picMkLst>
        </pc:picChg>
        <pc:picChg chg="add mod">
          <ac:chgData name="Saadati Fard, Reza" userId="25acf688-aded-4b6f-af4e-29555bb6f857" providerId="ADAL" clId="{CFC7434E-CC70-4044-A267-E6F671BDFB5F}" dt="2021-11-04T19:19:03.844" v="517" actId="1076"/>
          <ac:picMkLst>
            <pc:docMk/>
            <pc:sldMk cId="3224014641" sldId="261"/>
            <ac:picMk id="11" creationId="{61CF009D-6D8B-4E37-97C7-4CFE1171037C}"/>
          </ac:picMkLst>
        </pc:picChg>
        <pc:picChg chg="add mod ord">
          <ac:chgData name="Saadati Fard, Reza" userId="25acf688-aded-4b6f-af4e-29555bb6f857" providerId="ADAL" clId="{CFC7434E-CC70-4044-A267-E6F671BDFB5F}" dt="2021-11-04T19:19:15.477" v="523" actId="1076"/>
          <ac:picMkLst>
            <pc:docMk/>
            <pc:sldMk cId="3224014641" sldId="261"/>
            <ac:picMk id="13" creationId="{D5F39CE7-9E41-4E6D-BEE3-68200AB722F6}"/>
          </ac:picMkLst>
        </pc:picChg>
        <pc:picChg chg="add mod">
          <ac:chgData name="Saadati Fard, Reza" userId="25acf688-aded-4b6f-af4e-29555bb6f857" providerId="ADAL" clId="{CFC7434E-CC70-4044-A267-E6F671BDFB5F}" dt="2021-11-04T19:19:02.236" v="516" actId="1076"/>
          <ac:picMkLst>
            <pc:docMk/>
            <pc:sldMk cId="3224014641" sldId="261"/>
            <ac:picMk id="15" creationId="{9C696220-44A6-4FC1-B994-D98079737714}"/>
          </ac:picMkLst>
        </pc:pic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7" creationId="{822A5670-0F7B-4199-AEAB-33FBA9CEA44D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8" creationId="{8BB1744D-A7DF-4B65-B6E3-DCF12BB2D869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19" creationId="{882DD753-EA38-4E86-91FB-05041A44A28E}"/>
          </ac:cxnSpMkLst>
        </pc:cxnChg>
        <pc:cxnChg chg="add del">
          <ac:chgData name="Saadati Fard, Reza" userId="25acf688-aded-4b6f-af4e-29555bb6f857" providerId="ADAL" clId="{CFC7434E-CC70-4044-A267-E6F671BDFB5F}" dt="2021-11-04T19:18:37.941" v="503" actId="6264"/>
          <ac:cxnSpMkLst>
            <pc:docMk/>
            <pc:sldMk cId="3224014641" sldId="261"/>
            <ac:cxnSpMk id="21" creationId="{6DA63E78-7704-45EF-B5D3-EADDF5D82674}"/>
          </ac:cxnSpMkLst>
        </pc:cxnChg>
      </pc:sldChg>
      <pc:sldChg chg="modSp new del mod">
        <pc:chgData name="Saadati Fard, Reza" userId="25acf688-aded-4b6f-af4e-29555bb6f857" providerId="ADAL" clId="{CFC7434E-CC70-4044-A267-E6F671BDFB5F}" dt="2021-11-04T19:11:17.775" v="353" actId="47"/>
        <pc:sldMkLst>
          <pc:docMk/>
          <pc:sldMk cId="1083509907" sldId="262"/>
        </pc:sldMkLst>
        <pc:spChg chg="mod">
          <ac:chgData name="Saadati Fard, Reza" userId="25acf688-aded-4b6f-af4e-29555bb6f857" providerId="ADAL" clId="{CFC7434E-CC70-4044-A267-E6F671BDFB5F}" dt="2021-11-04T16:43:04.334" v="108" actId="20577"/>
          <ac:spMkLst>
            <pc:docMk/>
            <pc:sldMk cId="1083509907" sldId="262"/>
            <ac:spMk id="2" creationId="{9163A21A-B1A1-447E-BF52-56D5F034F691}"/>
          </ac:spMkLst>
        </pc:spChg>
      </pc:sldChg>
      <pc:sldChg chg="modSp new del mod">
        <pc:chgData name="Saadati Fard, Reza" userId="25acf688-aded-4b6f-af4e-29555bb6f857" providerId="ADAL" clId="{CFC7434E-CC70-4044-A267-E6F671BDFB5F}" dt="2021-11-04T19:11:15.136" v="352" actId="47"/>
        <pc:sldMkLst>
          <pc:docMk/>
          <pc:sldMk cId="2668859401" sldId="263"/>
        </pc:sldMkLst>
        <pc:spChg chg="mod">
          <ac:chgData name="Saadati Fard, Reza" userId="25acf688-aded-4b6f-af4e-29555bb6f857" providerId="ADAL" clId="{CFC7434E-CC70-4044-A267-E6F671BDFB5F}" dt="2021-11-04T16:43:10.461" v="112" actId="20577"/>
          <ac:spMkLst>
            <pc:docMk/>
            <pc:sldMk cId="2668859401" sldId="263"/>
            <ac:spMk id="2" creationId="{1A33019D-4100-4E9A-8E90-B6311029457C}"/>
          </ac:spMkLst>
        </pc:spChg>
      </pc:sldChg>
      <pc:sldChg chg="addSp delSp modSp new del mod">
        <pc:chgData name="Saadati Fard, Reza" userId="25acf688-aded-4b6f-af4e-29555bb6f857" providerId="ADAL" clId="{CFC7434E-CC70-4044-A267-E6F671BDFB5F}" dt="2021-11-04T19:10:03.943" v="298" actId="47"/>
        <pc:sldMkLst>
          <pc:docMk/>
          <pc:sldMk cId="268365803" sldId="264"/>
        </pc:sldMkLst>
        <pc:spChg chg="mod">
          <ac:chgData name="Saadati Fard, Reza" userId="25acf688-aded-4b6f-af4e-29555bb6f857" providerId="ADAL" clId="{CFC7434E-CC70-4044-A267-E6F671BDFB5F}" dt="2021-11-04T18:03:52.369" v="160" actId="20577"/>
          <ac:spMkLst>
            <pc:docMk/>
            <pc:sldMk cId="268365803" sldId="264"/>
            <ac:spMk id="2" creationId="{FF6C57E5-C51D-4D41-8401-0C080CD4EF5F}"/>
          </ac:spMkLst>
        </pc:spChg>
        <pc:spChg chg="del">
          <ac:chgData name="Saadati Fard, Reza" userId="25acf688-aded-4b6f-af4e-29555bb6f857" providerId="ADAL" clId="{CFC7434E-CC70-4044-A267-E6F671BDFB5F}" dt="2021-11-04T18:03:57.261" v="161" actId="22"/>
          <ac:spMkLst>
            <pc:docMk/>
            <pc:sldMk cId="268365803" sldId="264"/>
            <ac:spMk id="3" creationId="{4D8D755D-952A-4222-B9EF-D848C9909606}"/>
          </ac:spMkLst>
        </pc:spChg>
        <pc:picChg chg="add mod ord">
          <ac:chgData name="Saadati Fard, Reza" userId="25acf688-aded-4b6f-af4e-29555bb6f857" providerId="ADAL" clId="{CFC7434E-CC70-4044-A267-E6F671BDFB5F}" dt="2021-11-04T19:09:31.538" v="295" actId="1076"/>
          <ac:picMkLst>
            <pc:docMk/>
            <pc:sldMk cId="268365803" sldId="264"/>
            <ac:picMk id="5" creationId="{1A58EEC7-E947-4569-9AA7-14C23BFBA820}"/>
          </ac:picMkLst>
        </pc:picChg>
        <pc:picChg chg="add mod">
          <ac:chgData name="Saadati Fard, Reza" userId="25acf688-aded-4b6f-af4e-29555bb6f857" providerId="ADAL" clId="{CFC7434E-CC70-4044-A267-E6F671BDFB5F}" dt="2021-11-04T18:04:04.848" v="164" actId="1076"/>
          <ac:picMkLst>
            <pc:docMk/>
            <pc:sldMk cId="268365803" sldId="264"/>
            <ac:picMk id="7" creationId="{BB45B55A-5674-486D-892F-002C7EC2FE83}"/>
          </ac:picMkLst>
        </pc:picChg>
        <pc:picChg chg="add mod">
          <ac:chgData name="Saadati Fard, Reza" userId="25acf688-aded-4b6f-af4e-29555bb6f857" providerId="ADAL" clId="{CFC7434E-CC70-4044-A267-E6F671BDFB5F}" dt="2021-11-04T18:23:46.083" v="210" actId="1076"/>
          <ac:picMkLst>
            <pc:docMk/>
            <pc:sldMk cId="268365803" sldId="264"/>
            <ac:picMk id="9" creationId="{939FFDD7-39D3-4799-8D61-A6E9DD08E004}"/>
          </ac:picMkLst>
        </pc:picChg>
        <pc:picChg chg="add mod">
          <ac:chgData name="Saadati Fard, Reza" userId="25acf688-aded-4b6f-af4e-29555bb6f857" providerId="ADAL" clId="{CFC7434E-CC70-4044-A267-E6F671BDFB5F}" dt="2021-11-04T18:13:58.096" v="197" actId="1076"/>
          <ac:picMkLst>
            <pc:docMk/>
            <pc:sldMk cId="268365803" sldId="264"/>
            <ac:picMk id="11" creationId="{E60B4183-4793-4434-9C78-E89012182408}"/>
          </ac:picMkLst>
        </pc:picChg>
      </pc:sldChg>
      <pc:sldChg chg="addSp delSp modSp new add del mod">
        <pc:chgData name="Saadati Fard, Reza" userId="25acf688-aded-4b6f-af4e-29555bb6f857" providerId="ADAL" clId="{CFC7434E-CC70-4044-A267-E6F671BDFB5F}" dt="2021-11-05T01:16:22.309" v="683" actId="1076"/>
        <pc:sldMkLst>
          <pc:docMk/>
          <pc:sldMk cId="1700535886" sldId="265"/>
        </pc:sldMkLst>
        <pc:spChg chg="mod">
          <ac:chgData name="Saadati Fard, Reza" userId="25acf688-aded-4b6f-af4e-29555bb6f857" providerId="ADAL" clId="{CFC7434E-CC70-4044-A267-E6F671BDFB5F}" dt="2021-11-05T00:25:17.182" v="606"/>
          <ac:spMkLst>
            <pc:docMk/>
            <pc:sldMk cId="1700535886" sldId="265"/>
            <ac:spMk id="2" creationId="{4AEA8303-ECCF-4832-B155-ED40EBAE9893}"/>
          </ac:spMkLst>
        </pc:spChg>
        <pc:spChg chg="del">
          <ac:chgData name="Saadati Fard, Reza" userId="25acf688-aded-4b6f-af4e-29555bb6f857" providerId="ADAL" clId="{CFC7434E-CC70-4044-A267-E6F671BDFB5F}" dt="2021-11-04T18:09:54.858" v="175" actId="22"/>
          <ac:spMkLst>
            <pc:docMk/>
            <pc:sldMk cId="1700535886" sldId="265"/>
            <ac:spMk id="3" creationId="{9C8677B5-2187-4124-BC51-80038AA46C4B}"/>
          </ac:spMkLst>
        </pc:spChg>
        <pc:spChg chg="add del mod">
          <ac:chgData name="Saadati Fard, Reza" userId="25acf688-aded-4b6f-af4e-29555bb6f857" providerId="ADAL" clId="{CFC7434E-CC70-4044-A267-E6F671BDFB5F}" dt="2021-11-05T01:16:16.773" v="680" actId="478"/>
          <ac:spMkLst>
            <pc:docMk/>
            <pc:sldMk cId="1700535886" sldId="265"/>
            <ac:spMk id="4" creationId="{08578C3A-3A76-49C6-9230-5F5A09A5BEA8}"/>
          </ac:spMkLst>
        </pc:spChg>
        <pc:picChg chg="add del mod ord">
          <ac:chgData name="Saadati Fard, Reza" userId="25acf688-aded-4b6f-af4e-29555bb6f857" providerId="ADAL" clId="{CFC7434E-CC70-4044-A267-E6F671BDFB5F}" dt="2021-11-05T01:16:02.060" v="677" actId="478"/>
          <ac:picMkLst>
            <pc:docMk/>
            <pc:sldMk cId="1700535886" sldId="265"/>
            <ac:picMk id="5" creationId="{2116B283-F63B-4872-A902-51CC6A18175A}"/>
          </ac:picMkLst>
        </pc:picChg>
        <pc:picChg chg="add del mod">
          <ac:chgData name="Saadati Fard, Reza" userId="25acf688-aded-4b6f-af4e-29555bb6f857" providerId="ADAL" clId="{CFC7434E-CC70-4044-A267-E6F671BDFB5F}" dt="2021-11-05T01:16:18.805" v="681" actId="478"/>
          <ac:picMkLst>
            <pc:docMk/>
            <pc:sldMk cId="1700535886" sldId="265"/>
            <ac:picMk id="7" creationId="{8E9060B4-8696-4C81-8C4C-D72941C897C7}"/>
          </ac:picMkLst>
        </pc:picChg>
        <pc:picChg chg="add mod">
          <ac:chgData name="Saadati Fard, Reza" userId="25acf688-aded-4b6f-af4e-29555bb6f857" providerId="ADAL" clId="{CFC7434E-CC70-4044-A267-E6F671BDFB5F}" dt="2021-11-05T01:16:05.317" v="679" actId="1076"/>
          <ac:picMkLst>
            <pc:docMk/>
            <pc:sldMk cId="1700535886" sldId="265"/>
            <ac:picMk id="8" creationId="{F008D75F-D987-448E-92DA-6B689BEFFCB0}"/>
          </ac:picMkLst>
        </pc:picChg>
        <pc:picChg chg="add del mod">
          <ac:chgData name="Saadati Fard, Reza" userId="25acf688-aded-4b6f-af4e-29555bb6f857" providerId="ADAL" clId="{CFC7434E-CC70-4044-A267-E6F671BDFB5F}" dt="2021-11-04T18:11:14.045" v="181" actId="478"/>
          <ac:picMkLst>
            <pc:docMk/>
            <pc:sldMk cId="1700535886" sldId="265"/>
            <ac:picMk id="9" creationId="{41B261B0-68C9-4FD7-99EF-82D067A64635}"/>
          </ac:picMkLst>
        </pc:picChg>
        <pc:picChg chg="add mod">
          <ac:chgData name="Saadati Fard, Reza" userId="25acf688-aded-4b6f-af4e-29555bb6f857" providerId="ADAL" clId="{CFC7434E-CC70-4044-A267-E6F671BDFB5F}" dt="2021-11-05T01:16:22.309" v="683" actId="1076"/>
          <ac:picMkLst>
            <pc:docMk/>
            <pc:sldMk cId="1700535886" sldId="265"/>
            <ac:picMk id="10" creationId="{34018263-AD90-41A4-82F6-AA2404A1D133}"/>
          </ac:picMkLst>
        </pc:picChg>
        <pc:picChg chg="add del mod">
          <ac:chgData name="Saadati Fard, Reza" userId="25acf688-aded-4b6f-af4e-29555bb6f857" providerId="ADAL" clId="{CFC7434E-CC70-4044-A267-E6F671BDFB5F}" dt="2021-11-04T19:07:35.672" v="259" actId="21"/>
          <ac:picMkLst>
            <pc:docMk/>
            <pc:sldMk cId="1700535886" sldId="265"/>
            <ac:picMk id="11" creationId="{1502F58B-BE7F-4E82-8418-09BD74AD1898}"/>
          </ac:picMkLst>
        </pc:picChg>
        <pc:picChg chg="add del mod">
          <ac:chgData name="Saadati Fard, Reza" userId="25acf688-aded-4b6f-af4e-29555bb6f857" providerId="ADAL" clId="{CFC7434E-CC70-4044-A267-E6F671BDFB5F}" dt="2021-11-04T19:07:23.072" v="254" actId="21"/>
          <ac:picMkLst>
            <pc:docMk/>
            <pc:sldMk cId="1700535886" sldId="265"/>
            <ac:picMk id="13" creationId="{10BBB363-E8D9-411C-A9A7-D4D07DF5AFAA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25:13.795" v="605"/>
        <pc:sldMkLst>
          <pc:docMk/>
          <pc:sldMk cId="2591709124" sldId="266"/>
        </pc:sldMkLst>
        <pc:spChg chg="mod">
          <ac:chgData name="Saadati Fard, Reza" userId="25acf688-aded-4b6f-af4e-29555bb6f857" providerId="ADAL" clId="{CFC7434E-CC70-4044-A267-E6F671BDFB5F}" dt="2021-11-05T00:25:13.795" v="605"/>
          <ac:spMkLst>
            <pc:docMk/>
            <pc:sldMk cId="2591709124" sldId="266"/>
            <ac:spMk id="2" creationId="{7DAD02BE-8CEA-4A4F-B817-4739AB043F5D}"/>
          </ac:spMkLst>
        </pc:spChg>
        <pc:spChg chg="del">
          <ac:chgData name="Saadati Fard, Reza" userId="25acf688-aded-4b6f-af4e-29555bb6f857" providerId="ADAL" clId="{CFC7434E-CC70-4044-A267-E6F671BDFB5F}" dt="2021-11-04T19:08:37.642" v="282" actId="478"/>
          <ac:spMkLst>
            <pc:docMk/>
            <pc:sldMk cId="2591709124" sldId="266"/>
            <ac:spMk id="3" creationId="{57F87FA6-9A0A-4FB4-A824-D7DF4F48589B}"/>
          </ac:spMkLst>
        </pc:sp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5" creationId="{278D211D-5301-45F6-A161-295D4877495E}"/>
          </ac:picMkLst>
        </pc:picChg>
        <pc:picChg chg="add del mod">
          <ac:chgData name="Saadati Fard, Reza" userId="25acf688-aded-4b6f-af4e-29555bb6f857" providerId="ADAL" clId="{CFC7434E-CC70-4044-A267-E6F671BDFB5F}" dt="2021-11-04T19:08:20.360" v="274" actId="21"/>
          <ac:picMkLst>
            <pc:docMk/>
            <pc:sldMk cId="2591709124" sldId="266"/>
            <ac:picMk id="7" creationId="{383BE7FD-EFFC-4684-BC19-3224DB821D8A}"/>
          </ac:picMkLst>
        </pc:picChg>
        <pc:picChg chg="add mod">
          <ac:chgData name="Saadati Fard, Reza" userId="25acf688-aded-4b6f-af4e-29555bb6f857" providerId="ADAL" clId="{CFC7434E-CC70-4044-A267-E6F671BDFB5F}" dt="2021-11-04T19:08:35.562" v="281" actId="1076"/>
          <ac:picMkLst>
            <pc:docMk/>
            <pc:sldMk cId="2591709124" sldId="266"/>
            <ac:picMk id="9" creationId="{6D0EFBDB-E943-4B00-A2B7-2573B5FF5687}"/>
          </ac:picMkLst>
        </pc:picChg>
        <pc:picChg chg="add mod">
          <ac:chgData name="Saadati Fard, Reza" userId="25acf688-aded-4b6f-af4e-29555bb6f857" providerId="ADAL" clId="{CFC7434E-CC70-4044-A267-E6F671BDFB5F}" dt="2021-11-04T19:08:33.594" v="280" actId="1076"/>
          <ac:picMkLst>
            <pc:docMk/>
            <pc:sldMk cId="2591709124" sldId="266"/>
            <ac:picMk id="11" creationId="{886517BD-230B-4B45-B68D-B1496002A66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2:04:58.778" v="692"/>
        <pc:sldMkLst>
          <pc:docMk/>
          <pc:sldMk cId="2399659899" sldId="267"/>
        </pc:sldMkLst>
        <pc:spChg chg="mod">
          <ac:chgData name="Saadati Fard, Reza" userId="25acf688-aded-4b6f-af4e-29555bb6f857" providerId="ADAL" clId="{CFC7434E-CC70-4044-A267-E6F671BDFB5F}" dt="2021-11-05T02:04:58.778" v="692"/>
          <ac:spMkLst>
            <pc:docMk/>
            <pc:sldMk cId="2399659899" sldId="267"/>
            <ac:spMk id="2" creationId="{4397DA8D-D540-403E-BB89-5AE3B3F25A56}"/>
          </ac:spMkLst>
        </pc:spChg>
        <pc:spChg chg="del">
          <ac:chgData name="Saadati Fard, Reza" userId="25acf688-aded-4b6f-af4e-29555bb6f857" providerId="ADAL" clId="{CFC7434E-CC70-4044-A267-E6F671BDFB5F}" dt="2021-11-04T18:23:57.429" v="212" actId="22"/>
          <ac:spMkLst>
            <pc:docMk/>
            <pc:sldMk cId="2399659899" sldId="267"/>
            <ac:spMk id="3" creationId="{2C4DCE58-872B-4C75-9149-4CF8941C04C8}"/>
          </ac:spMkLst>
        </pc:spChg>
        <pc:spChg chg="add del mod">
          <ac:chgData name="Saadati Fard, Reza" userId="25acf688-aded-4b6f-af4e-29555bb6f857" providerId="ADAL" clId="{CFC7434E-CC70-4044-A267-E6F671BDFB5F}" dt="2021-11-04T19:08:09.614" v="270" actId="478"/>
          <ac:spMkLst>
            <pc:docMk/>
            <pc:sldMk cId="2399659899" sldId="267"/>
            <ac:spMk id="13" creationId="{E14FDA61-8EF5-413C-B607-0F779CA60790}"/>
          </ac:spMkLst>
        </pc:spChg>
        <pc:picChg chg="add del mod ord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5" creationId="{23236987-0108-49E1-A724-65E8C7E99649}"/>
          </ac:picMkLst>
        </pc:picChg>
        <pc:picChg chg="add del">
          <ac:chgData name="Saadati Fard, Reza" userId="25acf688-aded-4b6f-af4e-29555bb6f857" providerId="ADAL" clId="{CFC7434E-CC70-4044-A267-E6F671BDFB5F}" dt="2021-11-04T19:07:54.238" v="266" actId="21"/>
          <ac:picMkLst>
            <pc:docMk/>
            <pc:sldMk cId="2399659899" sldId="267"/>
            <ac:picMk id="7" creationId="{FE024B94-2C50-4AEE-ABC7-0E97B8E8E5C8}"/>
          </ac:picMkLst>
        </pc:picChg>
        <pc:picChg chg="add mod">
          <ac:chgData name="Saadati Fard, Reza" userId="25acf688-aded-4b6f-af4e-29555bb6f857" providerId="ADAL" clId="{CFC7434E-CC70-4044-A267-E6F671BDFB5F}" dt="2021-11-04T19:08:11.338" v="271" actId="1076"/>
          <ac:picMkLst>
            <pc:docMk/>
            <pc:sldMk cId="2399659899" sldId="267"/>
            <ac:picMk id="9" creationId="{711E4CBF-1654-444D-9690-BED13543B905}"/>
          </ac:picMkLst>
        </pc:picChg>
        <pc:picChg chg="add mod">
          <ac:chgData name="Saadati Fard, Reza" userId="25acf688-aded-4b6f-af4e-29555bb6f857" providerId="ADAL" clId="{CFC7434E-CC70-4044-A267-E6F671BDFB5F}" dt="2021-11-04T19:08:13.227" v="272" actId="1076"/>
          <ac:picMkLst>
            <pc:docMk/>
            <pc:sldMk cId="2399659899" sldId="267"/>
            <ac:picMk id="11" creationId="{24A05C85-125B-48E5-AACF-0C47BF9266CE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25:10.605" v="604"/>
        <pc:sldMkLst>
          <pc:docMk/>
          <pc:sldMk cId="1665342663" sldId="268"/>
        </pc:sldMkLst>
        <pc:spChg chg="mod">
          <ac:chgData name="Saadati Fard, Reza" userId="25acf688-aded-4b6f-af4e-29555bb6f857" providerId="ADAL" clId="{CFC7434E-CC70-4044-A267-E6F671BDFB5F}" dt="2021-11-05T00:25:10.605" v="604"/>
          <ac:spMkLst>
            <pc:docMk/>
            <pc:sldMk cId="1665342663" sldId="268"/>
            <ac:spMk id="2" creationId="{5184079B-A111-4963-B88E-1A9B1DECDA2B}"/>
          </ac:spMkLst>
        </pc:spChg>
        <pc:spChg chg="del">
          <ac:chgData name="Saadati Fard, Reza" userId="25acf688-aded-4b6f-af4e-29555bb6f857" providerId="ADAL" clId="{CFC7434E-CC70-4044-A267-E6F671BDFB5F}" dt="2021-11-04T18:59:14.316" v="242" actId="22"/>
          <ac:spMkLst>
            <pc:docMk/>
            <pc:sldMk cId="1665342663" sldId="268"/>
            <ac:spMk id="3" creationId="{447ED10C-61D0-4D38-8249-00660C78563F}"/>
          </ac:spMkLst>
        </pc:spChg>
        <pc:picChg chg="add mod ord">
          <ac:chgData name="Saadati Fard, Reza" userId="25acf688-aded-4b6f-af4e-29555bb6f857" providerId="ADAL" clId="{CFC7434E-CC70-4044-A267-E6F671BDFB5F}" dt="2021-11-04T19:09:07.746" v="293" actId="1076"/>
          <ac:picMkLst>
            <pc:docMk/>
            <pc:sldMk cId="1665342663" sldId="268"/>
            <ac:picMk id="5" creationId="{827A9839-D78A-468E-8669-387FB761173A}"/>
          </ac:picMkLst>
        </pc:picChg>
        <pc:picChg chg="add mod">
          <ac:chgData name="Saadati Fard, Reza" userId="25acf688-aded-4b6f-af4e-29555bb6f857" providerId="ADAL" clId="{CFC7434E-CC70-4044-A267-E6F671BDFB5F}" dt="2021-11-04T19:09:09.377" v="294" actId="1076"/>
          <ac:picMkLst>
            <pc:docMk/>
            <pc:sldMk cId="1665342663" sldId="268"/>
            <ac:picMk id="7" creationId="{80E28FBA-5D72-497F-AE1D-E4C8295D5202}"/>
          </ac:picMkLst>
        </pc:picChg>
        <pc:picChg chg="add del">
          <ac:chgData name="Saadati Fard, Reza" userId="25acf688-aded-4b6f-af4e-29555bb6f857" providerId="ADAL" clId="{CFC7434E-CC70-4044-A267-E6F671BDFB5F}" dt="2021-11-04T19:08:58.918" v="289" actId="21"/>
          <ac:picMkLst>
            <pc:docMk/>
            <pc:sldMk cId="1665342663" sldId="268"/>
            <ac:picMk id="9" creationId="{716CF6E9-A212-4269-8A11-C5D399643BD1}"/>
          </ac:picMkLst>
        </pc:picChg>
        <pc:picChg chg="add del">
          <ac:chgData name="Saadati Fard, Reza" userId="25acf688-aded-4b6f-af4e-29555bb6f857" providerId="ADAL" clId="{CFC7434E-CC70-4044-A267-E6F671BDFB5F}" dt="2021-11-04T19:08:43.669" v="283" actId="21"/>
          <ac:picMkLst>
            <pc:docMk/>
            <pc:sldMk cId="1665342663" sldId="268"/>
            <ac:picMk id="11" creationId="{0A6EC5CF-5F71-4D08-9D8F-32A3B1D5B06B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1:17:22.899" v="689" actId="1076"/>
        <pc:sldMkLst>
          <pc:docMk/>
          <pc:sldMk cId="792685433" sldId="269"/>
        </pc:sldMkLst>
        <pc:spChg chg="del">
          <ac:chgData name="Saadati Fard, Reza" userId="25acf688-aded-4b6f-af4e-29555bb6f857" providerId="ADAL" clId="{CFC7434E-CC70-4044-A267-E6F671BDFB5F}" dt="2021-11-04T19:09:57.721" v="297" actId="478"/>
          <ac:spMkLst>
            <pc:docMk/>
            <pc:sldMk cId="792685433" sldId="269"/>
            <ac:spMk id="2" creationId="{381AB851-E3F9-4EF1-886F-8E9CB7268F90}"/>
          </ac:spMkLst>
        </pc:spChg>
        <pc:spChg chg="del">
          <ac:chgData name="Saadati Fard, Reza" userId="25acf688-aded-4b6f-af4e-29555bb6f857" providerId="ADAL" clId="{CFC7434E-CC70-4044-A267-E6F671BDFB5F}" dt="2021-11-04T19:09:54.250" v="296" actId="478"/>
          <ac:spMkLst>
            <pc:docMk/>
            <pc:sldMk cId="792685433" sldId="269"/>
            <ac:spMk id="3" creationId="{202F0D1A-CC6C-4A09-B7CC-A8E535FE9C9B}"/>
          </ac:spMkLst>
        </pc:spChg>
        <pc:picChg chg="add mod">
          <ac:chgData name="Saadati Fard, Reza" userId="25acf688-aded-4b6f-af4e-29555bb6f857" providerId="ADAL" clId="{CFC7434E-CC70-4044-A267-E6F671BDFB5F}" dt="2021-11-05T01:17:10.892" v="686" actId="1076"/>
          <ac:picMkLst>
            <pc:docMk/>
            <pc:sldMk cId="792685433" sldId="269"/>
            <ac:picMk id="3" creationId="{43710650-8C57-4249-8907-6F9C4B9F0A5C}"/>
          </ac:picMkLst>
        </pc:picChg>
        <pc:picChg chg="add del mod">
          <ac:chgData name="Saadati Fard, Reza" userId="25acf688-aded-4b6f-af4e-29555bb6f857" providerId="ADAL" clId="{CFC7434E-CC70-4044-A267-E6F671BDFB5F}" dt="2021-11-05T01:17:12.276" v="687" actId="478"/>
          <ac:picMkLst>
            <pc:docMk/>
            <pc:sldMk cId="792685433" sldId="269"/>
            <ac:picMk id="4" creationId="{A4A438F5-0970-4C35-A98B-6E977B78762B}"/>
          </ac:picMkLst>
        </pc:picChg>
        <pc:picChg chg="add del mod">
          <ac:chgData name="Saadati Fard, Reza" userId="25acf688-aded-4b6f-af4e-29555bb6f857" providerId="ADAL" clId="{CFC7434E-CC70-4044-A267-E6F671BDFB5F}" dt="2021-11-05T01:17:07.765" v="684" actId="478"/>
          <ac:picMkLst>
            <pc:docMk/>
            <pc:sldMk cId="792685433" sldId="269"/>
            <ac:picMk id="5" creationId="{0CD341E1-E756-42F5-929D-CD61B6E3538A}"/>
          </ac:picMkLst>
        </pc:picChg>
        <pc:picChg chg="add mod">
          <ac:chgData name="Saadati Fard, Reza" userId="25acf688-aded-4b6f-af4e-29555bb6f857" providerId="ADAL" clId="{CFC7434E-CC70-4044-A267-E6F671BDFB5F}" dt="2021-11-05T01:17:22.899" v="689" actId="1076"/>
          <ac:picMkLst>
            <pc:docMk/>
            <pc:sldMk cId="792685433" sldId="269"/>
            <ac:picMk id="7" creationId="{61501763-108C-463E-8905-4954DDCD49B8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01.898" v="269" actId="1076"/>
        <pc:sldMkLst>
          <pc:docMk/>
          <pc:sldMk cId="2468776043" sldId="270"/>
        </pc:sldMkLst>
        <pc:picChg chg="add mod">
          <ac:chgData name="Saadati Fard, Reza" userId="25acf688-aded-4b6f-af4e-29555bb6f857" providerId="ADAL" clId="{CFC7434E-CC70-4044-A267-E6F671BDFB5F}" dt="2021-11-04T19:08:01.898" v="269" actId="1076"/>
          <ac:picMkLst>
            <pc:docMk/>
            <pc:sldMk cId="2468776043" sldId="270"/>
            <ac:picMk id="4" creationId="{B9A8324A-7EB2-408C-9823-DF8E8519B0F7}"/>
          </ac:picMkLst>
        </pc:picChg>
        <pc:picChg chg="add mod">
          <ac:chgData name="Saadati Fard, Reza" userId="25acf688-aded-4b6f-af4e-29555bb6f857" providerId="ADAL" clId="{CFC7434E-CC70-4044-A267-E6F671BDFB5F}" dt="2021-11-04T19:07:58.443" v="268" actId="1076"/>
          <ac:picMkLst>
            <pc:docMk/>
            <pc:sldMk cId="2468776043" sldId="270"/>
            <ac:picMk id="5" creationId="{05824E5D-828F-4C64-A61E-AB8B0DB11043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4T19:08:27.690" v="277" actId="1076"/>
        <pc:sldMkLst>
          <pc:docMk/>
          <pc:sldMk cId="4263611182" sldId="271"/>
        </pc:sldMkLst>
        <pc:picChg chg="add mod">
          <ac:chgData name="Saadati Fard, Reza" userId="25acf688-aded-4b6f-af4e-29555bb6f857" providerId="ADAL" clId="{CFC7434E-CC70-4044-A267-E6F671BDFB5F}" dt="2021-11-04T19:08:27.690" v="277" actId="1076"/>
          <ac:picMkLst>
            <pc:docMk/>
            <pc:sldMk cId="4263611182" sldId="271"/>
            <ac:picMk id="4" creationId="{6587DBD8-79B1-4EFD-80AA-B4CA204D0237}"/>
          </ac:picMkLst>
        </pc:picChg>
        <pc:picChg chg="add mod">
          <ac:chgData name="Saadati Fard, Reza" userId="25acf688-aded-4b6f-af4e-29555bb6f857" providerId="ADAL" clId="{CFC7434E-CC70-4044-A267-E6F671BDFB5F}" dt="2021-11-04T19:08:24.675" v="276" actId="1076"/>
          <ac:picMkLst>
            <pc:docMk/>
            <pc:sldMk cId="4263611182" sldId="271"/>
            <ac:picMk id="5" creationId="{A2BBA581-871D-40B6-9D2E-0D8E2BEA7FD7}"/>
          </ac:picMkLst>
        </pc:picChg>
      </pc:sldChg>
      <pc:sldChg chg="addSp modSp new mod ord">
        <pc:chgData name="Saadati Fard, Reza" userId="25acf688-aded-4b6f-af4e-29555bb6f857" providerId="ADAL" clId="{CFC7434E-CC70-4044-A267-E6F671BDFB5F}" dt="2021-11-04T19:09:03.154" v="291" actId="1076"/>
        <pc:sldMkLst>
          <pc:docMk/>
          <pc:sldMk cId="1085609569" sldId="272"/>
        </pc:sldMkLst>
        <pc:picChg chg="add mod">
          <ac:chgData name="Saadati Fard, Reza" userId="25acf688-aded-4b6f-af4e-29555bb6f857" providerId="ADAL" clId="{CFC7434E-CC70-4044-A267-E6F671BDFB5F}" dt="2021-11-04T19:08:52.994" v="286" actId="1076"/>
          <ac:picMkLst>
            <pc:docMk/>
            <pc:sldMk cId="1085609569" sldId="272"/>
            <ac:picMk id="4" creationId="{080EE7B8-AE35-40CF-9A60-316417680AC7}"/>
          </ac:picMkLst>
        </pc:picChg>
        <pc:picChg chg="add mod">
          <ac:chgData name="Saadati Fard, Reza" userId="25acf688-aded-4b6f-af4e-29555bb6f857" providerId="ADAL" clId="{CFC7434E-CC70-4044-A267-E6F671BDFB5F}" dt="2021-11-04T19:09:03.154" v="291" actId="1076"/>
          <ac:picMkLst>
            <pc:docMk/>
            <pc:sldMk cId="1085609569" sldId="272"/>
            <ac:picMk id="5" creationId="{56B229E1-A2EA-49BB-BDD0-110C63DCBFF2}"/>
          </ac:picMkLst>
        </pc:picChg>
      </pc:sldChg>
      <pc:sldChg chg="new del">
        <pc:chgData name="Saadati Fard, Reza" userId="25acf688-aded-4b6f-af4e-29555bb6f857" providerId="ADAL" clId="{CFC7434E-CC70-4044-A267-E6F671BDFB5F}" dt="2021-11-04T19:10:12.705" v="300" actId="680"/>
        <pc:sldMkLst>
          <pc:docMk/>
          <pc:sldMk cId="2910379603" sldId="273"/>
        </pc:sldMkLst>
      </pc:sldChg>
      <pc:sldChg chg="addSp delSp modSp new mod">
        <pc:chgData name="Saadati Fard, Reza" userId="25acf688-aded-4b6f-af4e-29555bb6f857" providerId="ADAL" clId="{CFC7434E-CC70-4044-A267-E6F671BDFB5F}" dt="2021-11-04T19:12:22.506" v="359" actId="21"/>
        <pc:sldMkLst>
          <pc:docMk/>
          <pc:sldMk cId="4025857011" sldId="273"/>
        </pc:sldMkLst>
        <pc:spChg chg="mod">
          <ac:chgData name="Saadati Fard, Reza" userId="25acf688-aded-4b6f-af4e-29555bb6f857" providerId="ADAL" clId="{CFC7434E-CC70-4044-A267-E6F671BDFB5F}" dt="2021-11-04T19:11:11.680" v="351" actId="2711"/>
          <ac:spMkLst>
            <pc:docMk/>
            <pc:sldMk cId="4025857011" sldId="273"/>
            <ac:spMk id="2" creationId="{FA31B326-EEEE-4341-9422-2FD54E3C497F}"/>
          </ac:spMkLst>
        </pc:spChg>
        <pc:spChg chg="del">
          <ac:chgData name="Saadati Fard, Reza" userId="25acf688-aded-4b6f-af4e-29555bb6f857" providerId="ADAL" clId="{CFC7434E-CC70-4044-A267-E6F671BDFB5F}" dt="2021-11-04T19:12:10.265" v="355" actId="478"/>
          <ac:spMkLst>
            <pc:docMk/>
            <pc:sldMk cId="4025857011" sldId="273"/>
            <ac:spMk id="3" creationId="{52CFDFE3-6E31-4FE7-986E-129C9378D6A1}"/>
          </ac:spMkLst>
        </pc:spChg>
        <pc:graphicFrameChg chg="add del mod modGraphic">
          <ac:chgData name="Saadati Fard, Reza" userId="25acf688-aded-4b6f-af4e-29555bb6f857" providerId="ADAL" clId="{CFC7434E-CC70-4044-A267-E6F671BDFB5F}" dt="2021-11-04T19:12:22.506" v="359" actId="21"/>
          <ac:graphicFrameMkLst>
            <pc:docMk/>
            <pc:sldMk cId="4025857011" sldId="273"/>
            <ac:graphicFrameMk id="4" creationId="{5ABC07B8-B60E-45DE-8D9E-D38B2CE4A017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5T02:06:41.939" v="723" actId="20577"/>
        <pc:sldMkLst>
          <pc:docMk/>
          <pc:sldMk cId="1644542592" sldId="274"/>
        </pc:sldMkLst>
        <pc:spChg chg="del">
          <ac:chgData name="Saadati Fard, Reza" userId="25acf688-aded-4b6f-af4e-29555bb6f857" providerId="ADAL" clId="{CFC7434E-CC70-4044-A267-E6F671BDFB5F}" dt="2021-11-04T19:12:28.295" v="361"/>
          <ac:spMkLst>
            <pc:docMk/>
            <pc:sldMk cId="1644542592" sldId="274"/>
            <ac:spMk id="3" creationId="{9CF0E7A7-6899-49F0-B074-EC5A5D1F9BD9}"/>
          </ac:spMkLst>
        </pc:spChg>
        <pc:graphicFrameChg chg="add mod modGraphic">
          <ac:chgData name="Saadati Fard, Reza" userId="25acf688-aded-4b6f-af4e-29555bb6f857" providerId="ADAL" clId="{CFC7434E-CC70-4044-A267-E6F671BDFB5F}" dt="2021-11-05T02:06:41.939" v="723" actId="20577"/>
          <ac:graphicFrameMkLst>
            <pc:docMk/>
            <pc:sldMk cId="1644542592" sldId="274"/>
            <ac:graphicFrameMk id="4" creationId="{DAD062FB-071B-46BB-96BD-0A13B2CDE7F6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5T00:38:38.325" v="647" actId="21"/>
        <pc:sldMkLst>
          <pc:docMk/>
          <pc:sldMk cId="1850423462" sldId="275"/>
        </pc:sldMkLst>
        <pc:spChg chg="mod">
          <ac:chgData name="Saadati Fard, Reza" userId="25acf688-aded-4b6f-af4e-29555bb6f857" providerId="ADAL" clId="{CFC7434E-CC70-4044-A267-E6F671BDFB5F}" dt="2021-11-05T00:38:38.325" v="647" actId="21"/>
          <ac:spMkLst>
            <pc:docMk/>
            <pc:sldMk cId="1850423462" sldId="275"/>
            <ac:spMk id="2" creationId="{FA6DF249-E61E-4790-BE3F-FF86EF917A16}"/>
          </ac:spMkLst>
        </pc:spChg>
        <pc:spChg chg="del">
          <ac:chgData name="Saadati Fard, Reza" userId="25acf688-aded-4b6f-af4e-29555bb6f857" providerId="ADAL" clId="{CFC7434E-CC70-4044-A267-E6F671BDFB5F}" dt="2021-11-05T00:25:42.297" v="631" actId="478"/>
          <ac:spMkLst>
            <pc:docMk/>
            <pc:sldMk cId="1850423462" sldId="275"/>
            <ac:spMk id="3" creationId="{2536EE5C-705D-4A84-B94A-CC486F988DCE}"/>
          </ac:spMkLst>
        </pc:spChg>
        <pc:picChg chg="add mod">
          <ac:chgData name="Saadati Fard, Reza" userId="25acf688-aded-4b6f-af4e-29555bb6f857" providerId="ADAL" clId="{CFC7434E-CC70-4044-A267-E6F671BDFB5F}" dt="2021-11-05T00:25:39.952" v="630" actId="1076"/>
          <ac:picMkLst>
            <pc:docMk/>
            <pc:sldMk cId="1850423462" sldId="275"/>
            <ac:picMk id="5" creationId="{21537752-BB5D-4654-AF02-F907109960E3}"/>
          </ac:picMkLst>
        </pc:picChg>
        <pc:picChg chg="add mod">
          <ac:chgData name="Saadati Fard, Reza" userId="25acf688-aded-4b6f-af4e-29555bb6f857" providerId="ADAL" clId="{CFC7434E-CC70-4044-A267-E6F671BDFB5F}" dt="2021-11-05T00:25:56.560" v="633" actId="1076"/>
          <ac:picMkLst>
            <pc:docMk/>
            <pc:sldMk cId="1850423462" sldId="275"/>
            <ac:picMk id="7" creationId="{0C31618D-8F26-46D1-ABEF-B4D1F761F687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00:26:17.758" v="638" actId="1076"/>
        <pc:sldMkLst>
          <pc:docMk/>
          <pc:sldMk cId="992920812" sldId="276"/>
        </pc:sldMkLst>
        <pc:picChg chg="add mod">
          <ac:chgData name="Saadati Fard, Reza" userId="25acf688-aded-4b6f-af4e-29555bb6f857" providerId="ADAL" clId="{CFC7434E-CC70-4044-A267-E6F671BDFB5F}" dt="2021-11-05T00:26:09.359" v="636" actId="1076"/>
          <ac:picMkLst>
            <pc:docMk/>
            <pc:sldMk cId="992920812" sldId="276"/>
            <ac:picMk id="5" creationId="{A9B630F1-872D-4F59-A332-6B00CF149286}"/>
          </ac:picMkLst>
        </pc:picChg>
        <pc:picChg chg="add mod">
          <ac:chgData name="Saadati Fard, Reza" userId="25acf688-aded-4b6f-af4e-29555bb6f857" providerId="ADAL" clId="{CFC7434E-CC70-4044-A267-E6F671BDFB5F}" dt="2021-11-05T00:26:17.758" v="638" actId="1076"/>
          <ac:picMkLst>
            <pc:docMk/>
            <pc:sldMk cId="992920812" sldId="276"/>
            <ac:picMk id="7" creationId="{559B5354-B915-4C23-8EDD-92341ED5AEE3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39:57.875" v="656" actId="1076"/>
        <pc:sldMkLst>
          <pc:docMk/>
          <pc:sldMk cId="2385623007" sldId="277"/>
        </pc:sldMkLst>
        <pc:spChg chg="mod">
          <ac:chgData name="Saadati Fard, Reza" userId="25acf688-aded-4b6f-af4e-29555bb6f857" providerId="ADAL" clId="{CFC7434E-CC70-4044-A267-E6F671BDFB5F}" dt="2021-11-05T00:38:41.747" v="651" actId="20577"/>
          <ac:spMkLst>
            <pc:docMk/>
            <pc:sldMk cId="2385623007" sldId="277"/>
            <ac:spMk id="2" creationId="{70F43F5D-A3E0-44F4-989D-0E180CD7F124}"/>
          </ac:spMkLst>
        </pc:spChg>
        <pc:spChg chg="del">
          <ac:chgData name="Saadati Fard, Reza" userId="25acf688-aded-4b6f-af4e-29555bb6f857" providerId="ADAL" clId="{CFC7434E-CC70-4044-A267-E6F671BDFB5F}" dt="2021-11-05T00:38:52.851" v="654" actId="478"/>
          <ac:spMkLst>
            <pc:docMk/>
            <pc:sldMk cId="2385623007" sldId="277"/>
            <ac:spMk id="3" creationId="{E8725060-1D6A-41C4-AB6C-E4A81747DF22}"/>
          </ac:spMkLst>
        </pc:spChg>
        <pc:picChg chg="add mod">
          <ac:chgData name="Saadati Fard, Reza" userId="25acf688-aded-4b6f-af4e-29555bb6f857" providerId="ADAL" clId="{CFC7434E-CC70-4044-A267-E6F671BDFB5F}" dt="2021-11-05T00:38:50.883" v="653" actId="1076"/>
          <ac:picMkLst>
            <pc:docMk/>
            <pc:sldMk cId="2385623007" sldId="277"/>
            <ac:picMk id="5" creationId="{48AA2546-B20C-4490-8E17-AE7EC6BB5842}"/>
          </ac:picMkLst>
        </pc:picChg>
        <pc:picChg chg="add mod">
          <ac:chgData name="Saadati Fard, Reza" userId="25acf688-aded-4b6f-af4e-29555bb6f857" providerId="ADAL" clId="{CFC7434E-CC70-4044-A267-E6F671BDFB5F}" dt="2021-11-05T00:39:57.875" v="656" actId="1076"/>
          <ac:picMkLst>
            <pc:docMk/>
            <pc:sldMk cId="2385623007" sldId="277"/>
            <ac:picMk id="7" creationId="{3432D823-FA51-43BD-BC62-E168C93D1C15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40:20.555" v="661" actId="1076"/>
        <pc:sldMkLst>
          <pc:docMk/>
          <pc:sldMk cId="372113354" sldId="278"/>
        </pc:sldMkLst>
        <pc:spChg chg="del">
          <ac:chgData name="Saadati Fard, Reza" userId="25acf688-aded-4b6f-af4e-29555bb6f857" providerId="ADAL" clId="{CFC7434E-CC70-4044-A267-E6F671BDFB5F}" dt="2021-11-05T00:40:11.368" v="658" actId="22"/>
          <ac:spMkLst>
            <pc:docMk/>
            <pc:sldMk cId="372113354" sldId="278"/>
            <ac:spMk id="3" creationId="{8A7EE8F5-E366-417F-899C-ADBD494A4360}"/>
          </ac:spMkLst>
        </pc:spChg>
        <pc:picChg chg="add mod ord">
          <ac:chgData name="Saadati Fard, Reza" userId="25acf688-aded-4b6f-af4e-29555bb6f857" providerId="ADAL" clId="{CFC7434E-CC70-4044-A267-E6F671BDFB5F}" dt="2021-11-05T00:40:12.962" v="659" actId="1076"/>
          <ac:picMkLst>
            <pc:docMk/>
            <pc:sldMk cId="372113354" sldId="278"/>
            <ac:picMk id="5" creationId="{2259D2E3-66D4-415B-80BB-F15AA014F58D}"/>
          </ac:picMkLst>
        </pc:picChg>
        <pc:picChg chg="add mod">
          <ac:chgData name="Saadati Fard, Reza" userId="25acf688-aded-4b6f-af4e-29555bb6f857" providerId="ADAL" clId="{CFC7434E-CC70-4044-A267-E6F671BDFB5F}" dt="2021-11-05T00:40:20.555" v="661" actId="1076"/>
          <ac:picMkLst>
            <pc:docMk/>
            <pc:sldMk cId="372113354" sldId="278"/>
            <ac:picMk id="7" creationId="{FAD0C831-595B-4362-9F47-2976897AA2BD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00:49:53.885" v="674" actId="20577"/>
        <pc:sldMkLst>
          <pc:docMk/>
          <pc:sldMk cId="2714614645" sldId="279"/>
        </pc:sldMkLst>
        <pc:spChg chg="mod">
          <ac:chgData name="Saadati Fard, Reza" userId="25acf688-aded-4b6f-af4e-29555bb6f857" providerId="ADAL" clId="{CFC7434E-CC70-4044-A267-E6F671BDFB5F}" dt="2021-11-05T00:49:53.885" v="674" actId="20577"/>
          <ac:spMkLst>
            <pc:docMk/>
            <pc:sldMk cId="2714614645" sldId="279"/>
            <ac:spMk id="2" creationId="{662FC327-6912-418C-A75F-33EE8AA75703}"/>
          </ac:spMkLst>
        </pc:spChg>
        <pc:spChg chg="del">
          <ac:chgData name="Saadati Fard, Reza" userId="25acf688-aded-4b6f-af4e-29555bb6f857" providerId="ADAL" clId="{CFC7434E-CC70-4044-A267-E6F671BDFB5F}" dt="2021-11-05T00:48:31.610" v="663" actId="22"/>
          <ac:spMkLst>
            <pc:docMk/>
            <pc:sldMk cId="2714614645" sldId="279"/>
            <ac:spMk id="3" creationId="{03AC6D60-0747-4CB7-94B4-579249ED25E3}"/>
          </ac:spMkLst>
        </pc:spChg>
        <pc:picChg chg="add mod ord">
          <ac:chgData name="Saadati Fard, Reza" userId="25acf688-aded-4b6f-af4e-29555bb6f857" providerId="ADAL" clId="{CFC7434E-CC70-4044-A267-E6F671BDFB5F}" dt="2021-11-05T00:48:33.357" v="664" actId="1076"/>
          <ac:picMkLst>
            <pc:docMk/>
            <pc:sldMk cId="2714614645" sldId="279"/>
            <ac:picMk id="5" creationId="{1E64505C-BFE8-4937-8806-9B669C8DDD9D}"/>
          </ac:picMkLst>
        </pc:picChg>
        <pc:picChg chg="add mod">
          <ac:chgData name="Saadati Fard, Reza" userId="25acf688-aded-4b6f-af4e-29555bb6f857" providerId="ADAL" clId="{CFC7434E-CC70-4044-A267-E6F671BDFB5F}" dt="2021-11-05T00:49:18.244" v="666" actId="1076"/>
          <ac:picMkLst>
            <pc:docMk/>
            <pc:sldMk cId="2714614645" sldId="279"/>
            <ac:picMk id="7" creationId="{EB4A8350-D0F6-4430-874A-29C83F4A32D9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00:49:41.164" v="671" actId="1076"/>
        <pc:sldMkLst>
          <pc:docMk/>
          <pc:sldMk cId="3846389472" sldId="280"/>
        </pc:sldMkLst>
        <pc:picChg chg="add mod">
          <ac:chgData name="Saadati Fard, Reza" userId="25acf688-aded-4b6f-af4e-29555bb6f857" providerId="ADAL" clId="{CFC7434E-CC70-4044-A267-E6F671BDFB5F}" dt="2021-11-05T00:49:25.381" v="669" actId="1076"/>
          <ac:picMkLst>
            <pc:docMk/>
            <pc:sldMk cId="3846389472" sldId="280"/>
            <ac:picMk id="5" creationId="{747948D6-ED55-4A14-B65E-217ADF4FB176}"/>
          </ac:picMkLst>
        </pc:picChg>
        <pc:picChg chg="add mod">
          <ac:chgData name="Saadati Fard, Reza" userId="25acf688-aded-4b6f-af4e-29555bb6f857" providerId="ADAL" clId="{CFC7434E-CC70-4044-A267-E6F671BDFB5F}" dt="2021-11-05T00:49:41.164" v="671" actId="1076"/>
          <ac:picMkLst>
            <pc:docMk/>
            <pc:sldMk cId="3846389472" sldId="280"/>
            <ac:picMk id="7" creationId="{F5EE451C-943A-4B2C-9D0D-6A86335B7BEB}"/>
          </ac:picMkLst>
        </pc:picChg>
      </pc:sldChg>
      <pc:sldChg chg="new">
        <pc:chgData name="Saadati Fard, Reza" userId="25acf688-aded-4b6f-af4e-29555bb6f857" providerId="ADAL" clId="{CFC7434E-CC70-4044-A267-E6F671BDFB5F}" dt="2021-11-05T16:24:11.726" v="724" actId="680"/>
        <pc:sldMkLst>
          <pc:docMk/>
          <pc:sldMk cId="1768836244" sldId="281"/>
        </pc:sldMkLst>
      </pc:sldChg>
      <pc:sldChg chg="addSp delSp modSp new mod">
        <pc:chgData name="Saadati Fard, Reza" userId="25acf688-aded-4b6f-af4e-29555bb6f857" providerId="ADAL" clId="{CFC7434E-CC70-4044-A267-E6F671BDFB5F}" dt="2021-11-05T16:28:32.374" v="755" actId="20577"/>
        <pc:sldMkLst>
          <pc:docMk/>
          <pc:sldMk cId="2969586006" sldId="282"/>
        </pc:sldMkLst>
        <pc:spChg chg="mod">
          <ac:chgData name="Saadati Fard, Reza" userId="25acf688-aded-4b6f-af4e-29555bb6f857" providerId="ADAL" clId="{CFC7434E-CC70-4044-A267-E6F671BDFB5F}" dt="2021-11-05T16:28:32.374" v="755" actId="20577"/>
          <ac:spMkLst>
            <pc:docMk/>
            <pc:sldMk cId="2969586006" sldId="282"/>
            <ac:spMk id="2" creationId="{3229548F-299B-46F5-901E-E74801F74283}"/>
          </ac:spMkLst>
        </pc:spChg>
        <pc:spChg chg="del">
          <ac:chgData name="Saadati Fard, Reza" userId="25acf688-aded-4b6f-af4e-29555bb6f857" providerId="ADAL" clId="{CFC7434E-CC70-4044-A267-E6F671BDFB5F}" dt="2021-11-05T16:24:25.186" v="742" actId="22"/>
          <ac:spMkLst>
            <pc:docMk/>
            <pc:sldMk cId="2969586006" sldId="282"/>
            <ac:spMk id="3" creationId="{BC6FACCD-AF99-4E14-9FE9-5968251EE739}"/>
          </ac:spMkLst>
        </pc:spChg>
        <pc:picChg chg="add mod ord">
          <ac:chgData name="Saadati Fard, Reza" userId="25acf688-aded-4b6f-af4e-29555bb6f857" providerId="ADAL" clId="{CFC7434E-CC70-4044-A267-E6F671BDFB5F}" dt="2021-11-05T16:24:25.186" v="742" actId="22"/>
          <ac:picMkLst>
            <pc:docMk/>
            <pc:sldMk cId="2969586006" sldId="282"/>
            <ac:picMk id="5" creationId="{39D03098-7886-4588-BD7D-9B033F129BA9}"/>
          </ac:picMkLst>
        </pc:picChg>
        <pc:picChg chg="add">
          <ac:chgData name="Saadati Fard, Reza" userId="25acf688-aded-4b6f-af4e-29555bb6f857" providerId="ADAL" clId="{CFC7434E-CC70-4044-A267-E6F671BDFB5F}" dt="2021-11-05T16:24:30.408" v="743" actId="22"/>
          <ac:picMkLst>
            <pc:docMk/>
            <pc:sldMk cId="2969586006" sldId="282"/>
            <ac:picMk id="7" creationId="{2FED82D4-3E37-4DEC-A969-8FFAF6569233}"/>
          </ac:picMkLst>
        </pc:picChg>
        <pc:picChg chg="add">
          <ac:chgData name="Saadati Fard, Reza" userId="25acf688-aded-4b6f-af4e-29555bb6f857" providerId="ADAL" clId="{CFC7434E-CC70-4044-A267-E6F671BDFB5F}" dt="2021-11-05T16:24:35.423" v="744" actId="22"/>
          <ac:picMkLst>
            <pc:docMk/>
            <pc:sldMk cId="2969586006" sldId="282"/>
            <ac:picMk id="9" creationId="{E7FADFEB-88F2-42AA-837D-E7FAC0076F06}"/>
          </ac:picMkLst>
        </pc:picChg>
        <pc:picChg chg="add">
          <ac:chgData name="Saadati Fard, Reza" userId="25acf688-aded-4b6f-af4e-29555bb6f857" providerId="ADAL" clId="{CFC7434E-CC70-4044-A267-E6F671BDFB5F}" dt="2021-11-05T16:24:40.413" v="745" actId="22"/>
          <ac:picMkLst>
            <pc:docMk/>
            <pc:sldMk cId="2969586006" sldId="282"/>
            <ac:picMk id="11" creationId="{E49B9C2A-3616-4C66-86ED-82B63CCDB291}"/>
          </ac:picMkLst>
        </pc:picChg>
      </pc:sldChg>
      <pc:sldChg chg="addSp delSp modSp new mod">
        <pc:chgData name="Saadati Fard, Reza" userId="25acf688-aded-4b6f-af4e-29555bb6f857" providerId="ADAL" clId="{CFC7434E-CC70-4044-A267-E6F671BDFB5F}" dt="2021-11-05T17:07:08.156" v="1334" actId="404"/>
        <pc:sldMkLst>
          <pc:docMk/>
          <pc:sldMk cId="1293296367" sldId="283"/>
        </pc:sldMkLst>
        <pc:spChg chg="mod">
          <ac:chgData name="Saadati Fard, Reza" userId="25acf688-aded-4b6f-af4e-29555bb6f857" providerId="ADAL" clId="{CFC7434E-CC70-4044-A267-E6F671BDFB5F}" dt="2021-11-05T16:28:39.319" v="764" actId="20577"/>
          <ac:spMkLst>
            <pc:docMk/>
            <pc:sldMk cId="1293296367" sldId="283"/>
            <ac:spMk id="2" creationId="{BB884C28-F866-447C-8B4B-298969DE21DF}"/>
          </ac:spMkLst>
        </pc:spChg>
        <pc:spChg chg="del">
          <ac:chgData name="Saadati Fard, Reza" userId="25acf688-aded-4b6f-af4e-29555bb6f857" providerId="ADAL" clId="{CFC7434E-CC70-4044-A267-E6F671BDFB5F}" dt="2021-11-05T16:40:07.416" v="765"/>
          <ac:spMkLst>
            <pc:docMk/>
            <pc:sldMk cId="1293296367" sldId="283"/>
            <ac:spMk id="3" creationId="{4ECDE15E-EE29-4A12-8E33-7D3AB06D21EF}"/>
          </ac:spMkLst>
        </pc:spChg>
        <pc:spChg chg="add del mod">
          <ac:chgData name="Saadati Fard, Reza" userId="25acf688-aded-4b6f-af4e-29555bb6f857" providerId="ADAL" clId="{CFC7434E-CC70-4044-A267-E6F671BDFB5F}" dt="2021-11-05T16:45:47.410" v="785" actId="478"/>
          <ac:spMkLst>
            <pc:docMk/>
            <pc:sldMk cId="1293296367" sldId="283"/>
            <ac:spMk id="4" creationId="{B5ACD2E4-97A4-4675-9F0D-CCC596882D8E}"/>
          </ac:spMkLst>
        </pc:spChg>
        <pc:spChg chg="add del mod">
          <ac:chgData name="Saadati Fard, Reza" userId="25acf688-aded-4b6f-af4e-29555bb6f857" providerId="ADAL" clId="{CFC7434E-CC70-4044-A267-E6F671BDFB5F}" dt="2021-11-05T16:45:56.372" v="786" actId="3680"/>
          <ac:spMkLst>
            <pc:docMk/>
            <pc:sldMk cId="1293296367" sldId="283"/>
            <ac:spMk id="5" creationId="{ECF6E5D1-CA9D-4B90-81EC-23205E3E0803}"/>
          </ac:spMkLst>
        </pc:spChg>
        <pc:graphicFrameChg chg="add mod ord modGraphic">
          <ac:chgData name="Saadati Fard, Reza" userId="25acf688-aded-4b6f-af4e-29555bb6f857" providerId="ADAL" clId="{CFC7434E-CC70-4044-A267-E6F671BDFB5F}" dt="2021-11-05T17:07:08.156" v="1334" actId="404"/>
          <ac:graphicFrameMkLst>
            <pc:docMk/>
            <pc:sldMk cId="1293296367" sldId="283"/>
            <ac:graphicFrameMk id="6" creationId="{9E4D9507-6FC4-4504-95A1-75889750A7DD}"/>
          </ac:graphicFrameMkLst>
        </pc:graphicFrameChg>
      </pc:sldChg>
      <pc:sldChg chg="addSp delSp modSp new mod">
        <pc:chgData name="Saadati Fard, Reza" userId="25acf688-aded-4b6f-af4e-29555bb6f857" providerId="ADAL" clId="{CFC7434E-CC70-4044-A267-E6F671BDFB5F}" dt="2021-11-05T17:01:38.363" v="1239" actId="1076"/>
        <pc:sldMkLst>
          <pc:docMk/>
          <pc:sldMk cId="1489734032" sldId="284"/>
        </pc:sldMkLst>
        <pc:spChg chg="del">
          <ac:chgData name="Saadati Fard, Reza" userId="25acf688-aded-4b6f-af4e-29555bb6f857" providerId="ADAL" clId="{CFC7434E-CC70-4044-A267-E6F671BDFB5F}" dt="2021-11-05T17:01:27.374" v="1234" actId="22"/>
          <ac:spMkLst>
            <pc:docMk/>
            <pc:sldMk cId="1489734032" sldId="284"/>
            <ac:spMk id="3" creationId="{B79DE89F-C878-4B19-96F1-D498EACDD382}"/>
          </ac:spMkLst>
        </pc:spChg>
        <pc:picChg chg="add mod ord">
          <ac:chgData name="Saadati Fard, Reza" userId="25acf688-aded-4b6f-af4e-29555bb6f857" providerId="ADAL" clId="{CFC7434E-CC70-4044-A267-E6F671BDFB5F}" dt="2021-11-05T17:01:36.987" v="1238" actId="1076"/>
          <ac:picMkLst>
            <pc:docMk/>
            <pc:sldMk cId="1489734032" sldId="284"/>
            <ac:picMk id="5" creationId="{51029B89-BAD5-47A6-8EAB-ACD9560A6DE5}"/>
          </ac:picMkLst>
        </pc:picChg>
        <pc:picChg chg="add mod">
          <ac:chgData name="Saadati Fard, Reza" userId="25acf688-aded-4b6f-af4e-29555bb6f857" providerId="ADAL" clId="{CFC7434E-CC70-4044-A267-E6F671BDFB5F}" dt="2021-11-05T17:01:38.363" v="1239" actId="1076"/>
          <ac:picMkLst>
            <pc:docMk/>
            <pc:sldMk cId="1489734032" sldId="284"/>
            <ac:picMk id="7" creationId="{C3FF29D4-0CDF-4BA4-BD46-E41F2B6AB57B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17:07:29.090" v="1339" actId="1076"/>
        <pc:sldMkLst>
          <pc:docMk/>
          <pc:sldMk cId="3016210160" sldId="285"/>
        </pc:sldMkLst>
        <pc:picChg chg="add mod">
          <ac:chgData name="Saadati Fard, Reza" userId="25acf688-aded-4b6f-af4e-29555bb6f857" providerId="ADAL" clId="{CFC7434E-CC70-4044-A267-E6F671BDFB5F}" dt="2021-11-05T17:07:29.090" v="1339" actId="1076"/>
          <ac:picMkLst>
            <pc:docMk/>
            <pc:sldMk cId="3016210160" sldId="285"/>
            <ac:picMk id="5" creationId="{A20B7330-7C0E-4CA3-81C7-0067BAC4B299}"/>
          </ac:picMkLst>
        </pc:picChg>
        <pc:picChg chg="add mod">
          <ac:chgData name="Saadati Fard, Reza" userId="25acf688-aded-4b6f-af4e-29555bb6f857" providerId="ADAL" clId="{CFC7434E-CC70-4044-A267-E6F671BDFB5F}" dt="2021-11-05T17:07:27.689" v="1338" actId="1076"/>
          <ac:picMkLst>
            <pc:docMk/>
            <pc:sldMk cId="3016210160" sldId="285"/>
            <ac:picMk id="7" creationId="{55EC8BF8-50F1-48A5-8C51-143DD8AED0A8}"/>
          </ac:picMkLst>
        </pc:picChg>
      </pc:sldChg>
      <pc:sldChg chg="addSp modSp new mod">
        <pc:chgData name="Saadati Fard, Reza" userId="25acf688-aded-4b6f-af4e-29555bb6f857" providerId="ADAL" clId="{CFC7434E-CC70-4044-A267-E6F671BDFB5F}" dt="2021-11-05T17:08:16.186" v="1354" actId="1076"/>
        <pc:sldMkLst>
          <pc:docMk/>
          <pc:sldMk cId="2118956364" sldId="286"/>
        </pc:sldMkLst>
        <pc:picChg chg="add mod">
          <ac:chgData name="Saadati Fard, Reza" userId="25acf688-aded-4b6f-af4e-29555bb6f857" providerId="ADAL" clId="{CFC7434E-CC70-4044-A267-E6F671BDFB5F}" dt="2021-11-05T17:08:16.186" v="1354" actId="1076"/>
          <ac:picMkLst>
            <pc:docMk/>
            <pc:sldMk cId="2118956364" sldId="286"/>
            <ac:picMk id="5" creationId="{EFF851E3-C849-4B41-9782-920455BF35B1}"/>
          </ac:picMkLst>
        </pc:picChg>
      </pc:sldChg>
      <pc:sldChg chg="addSp delSp modSp new mod ord">
        <pc:chgData name="Saadati Fard, Reza" userId="25acf688-aded-4b6f-af4e-29555bb6f857" providerId="ADAL" clId="{CFC7434E-CC70-4044-A267-E6F671BDFB5F}" dt="2021-11-05T17:08:00.598" v="1352"/>
        <pc:sldMkLst>
          <pc:docMk/>
          <pc:sldMk cId="2627420557" sldId="287"/>
        </pc:sldMkLst>
        <pc:spChg chg="del">
          <ac:chgData name="Saadati Fard, Reza" userId="25acf688-aded-4b6f-af4e-29555bb6f857" providerId="ADAL" clId="{CFC7434E-CC70-4044-A267-E6F671BDFB5F}" dt="2021-11-05T17:07:55.725" v="1349" actId="22"/>
          <ac:spMkLst>
            <pc:docMk/>
            <pc:sldMk cId="2627420557" sldId="287"/>
            <ac:spMk id="3" creationId="{862616CA-2A26-4871-8B91-4E55DA89EDBF}"/>
          </ac:spMkLst>
        </pc:spChg>
        <pc:picChg chg="add mod">
          <ac:chgData name="Saadati Fard, Reza" userId="25acf688-aded-4b6f-af4e-29555bb6f857" providerId="ADAL" clId="{CFC7434E-CC70-4044-A267-E6F671BDFB5F}" dt="2021-11-05T17:07:53.218" v="1347" actId="1076"/>
          <ac:picMkLst>
            <pc:docMk/>
            <pc:sldMk cId="2627420557" sldId="287"/>
            <ac:picMk id="5" creationId="{2F70AF85-32FD-4C77-9671-C7E2D87744EB}"/>
          </ac:picMkLst>
        </pc:picChg>
        <pc:picChg chg="add mod">
          <ac:chgData name="Saadati Fard, Reza" userId="25acf688-aded-4b6f-af4e-29555bb6f857" providerId="ADAL" clId="{CFC7434E-CC70-4044-A267-E6F671BDFB5F}" dt="2021-11-05T17:07:58.138" v="1350" actId="1076"/>
          <ac:picMkLst>
            <pc:docMk/>
            <pc:sldMk cId="2627420557" sldId="287"/>
            <ac:picMk id="7" creationId="{447DF554-864E-45D5-8D8E-98A9B75EABA1}"/>
          </ac:picMkLst>
        </pc:picChg>
        <pc:picChg chg="add mod ord">
          <ac:chgData name="Saadati Fard, Reza" userId="25acf688-aded-4b6f-af4e-29555bb6f857" providerId="ADAL" clId="{CFC7434E-CC70-4044-A267-E6F671BDFB5F}" dt="2021-11-05T17:07:55.725" v="1349" actId="22"/>
          <ac:picMkLst>
            <pc:docMk/>
            <pc:sldMk cId="2627420557" sldId="287"/>
            <ac:picMk id="9" creationId="{C9AA05F6-3491-40B3-99F1-E887F6915C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47DB-A977-4907-81E4-65B5FC83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5B898-F435-42AB-909A-55034C34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0E37-EF76-4FD3-8614-9D204769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A931-7518-49FB-ABD2-3E60436E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FE29-92A3-4FD5-83A7-1B025B2D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0C2-A7F1-43B0-9B85-A9824AB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D305-603B-4205-8BA5-BA19E8BF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3016-EC0F-4A90-B6B7-34D12EE2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484E-A8C2-4A0C-A709-D9FF9C67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F5A4-8415-4A31-A42C-E63D64E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A703F-068A-474E-84FF-B18ABA22A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24F1-5984-4142-9B97-B7EDE7E6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1ECB-C486-44B9-B3F6-282ADEC3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9BFA-F372-4565-9247-94B98549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5ECE-BA0A-490B-9B7F-82513EE9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1C4A-1729-49FD-954A-37E71459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BEC2-28A4-4045-9DC5-745DFC6D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E8D1-6EE9-4683-BAE4-005BF349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69A1-4CE2-4934-A221-F516CB4B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2367-4295-40BA-89A5-0258623B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AC82-AE60-4D91-97F8-FEB386B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4825-996A-4411-80F6-55A6F1EE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130F-D5EA-465B-8F1E-C003417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2A3D-C2BE-45F3-9F4C-47DFFB47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8891-4840-439B-AB5E-7348F2B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7FCE-AEBF-43F6-9527-A901AA36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2367-9F90-4129-87C1-8429EC0C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AD99-F316-40A5-9229-321E47C4E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6CE1-F395-4055-9BD4-016296DB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3F5A-1D77-4347-A44F-AE429DB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E029-B7EA-4281-9B4C-863B738D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922E-4C76-4354-B443-E4DCAFA3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7103-3292-4318-870C-6C60B1B2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AB58-09E2-4653-95D4-B65B9244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3E06A-014C-4C7E-8F0E-A59E07121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5D666-82FE-48D6-ACE9-E015A2C17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F371-D8B4-4F5F-9831-3E9DDB9A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17F0E-AE36-45E5-BA16-DFC9B27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9AC4-5A06-4A09-8F4D-1CEC977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0E6E-4A20-4397-9C00-D31B9C4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2F05C-605D-4977-BE1B-4DFFA94F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77180-339F-4CC8-82E8-A1B79EB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271A-FC9F-4C8B-A403-374CDF90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056EC-F278-4629-A27C-73ADD03F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8DD6B-4A27-4AFE-8262-DF06B3F8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52C14-B4EF-4BD4-8987-434C3DE6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F2E3-7E82-4B96-920C-09F7FFF8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2FE8-EAF7-4E94-8ECA-47A5C66F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AE1F-D922-4922-B8DD-13D976B5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0929-E335-42DC-9565-C60DE304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ADCA-5F56-43DF-A3C3-9EAE8EF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3B34-4C89-4926-87F3-21F4D97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5705-AA4E-40B0-A103-F947DBF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F242E-1531-491A-A840-8ABF962CE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E06F-B87A-42A9-8ECC-C8AD035E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3E731-3B5D-42C7-93A3-F8161121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68855-AE5C-425A-88BD-5D5D9359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A5CB-E6A9-416B-B7D3-2A948F5D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1D671-F7B6-4CC1-A15D-98665797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39BF1-53A8-450A-BFBD-B4D333D3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B0F7-F38D-4753-A3AC-731FCBC0F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B880B-D700-4FEF-A549-8C51935C74AE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71C1-F9EC-4E24-8E8F-7290CC9B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7166-C0A3-4BEB-8650-E9301243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75376-B55B-4337-A4A7-B0520603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1CD7-622F-4F5A-91F2-9AAEDF699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610C-A245-416C-B57F-C76D09EFB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C6C-9BFA-4A04-862B-3F7DFA2C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8218-7808-4942-AF44-53A8098C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EE7B8-AE35-40CF-9A60-31641768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83" y="438913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229E1-A2EA-49BB-BDD0-110C63DC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3699153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02BE-8CEA-4A4F-B817-4739AB04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0EFBDB-E943-4B00-A2B7-2573B5FF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3516"/>
            <a:ext cx="4800000" cy="33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517BD-230B-4B45-B68D-B1496002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5" y="2426691"/>
            <a:ext cx="4673016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0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C47A-347D-4ED5-B50F-C16E415D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4B94-5299-4E09-9232-59A8BB7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7DBD8-79B1-4EFD-80AA-B4CA204D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06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BA581-871D-40B6-9D2E-0D8E2BEA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8" y="420069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DA8D-D540-403E-BB89-5AE3B3F2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E4CBF-1654-444D-9690-BED13543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26" y="2538109"/>
            <a:ext cx="4673016" cy="314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A05C85-125B-48E5-AACF-0C47BF92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80" y="2334934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9FAD-55E4-46AA-8BC5-41AF9A45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D587-7775-4327-939A-14CD086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A8324A-7EB2-408C-9823-DF8E8519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9" y="843630"/>
            <a:ext cx="4800000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24E5D-828F-4C64-A61E-AB8B0DB1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419601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7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303-ECCF-4832-B155-ED40EBA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</a:t>
            </a:r>
            <a:r>
              <a:rPr lang="fa-IR" dirty="0"/>
              <a:t>0.</a:t>
            </a:r>
            <a:r>
              <a:rPr lang="en-US" dirty="0"/>
              <a:t>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8D75F-D987-448E-92DA-6B689BEF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2" y="2181143"/>
            <a:ext cx="4673016" cy="314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18263-AD90-41A4-82F6-AA2404A1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55" y="1977968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10650-8C57-4249-8907-6F9C4B9F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28" y="409201"/>
            <a:ext cx="4800000" cy="3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01763-108C-463E-8905-4954DDCD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44" y="4034059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8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F249-E61E-4790-BE3F-FF86EF91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37752-BB5D-4654-AF02-F9071099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7" y="2085217"/>
            <a:ext cx="4673016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31618D-8F26-46D1-ABEF-B4D1F761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41" y="198362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2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17C6-CE1C-4A46-8F02-8B125BE9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A968-465B-4C54-98F7-36F78AB6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630F1-872D-4F59-A332-6B00CF14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97" y="4407284"/>
            <a:ext cx="8723809" cy="19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B5354-B915-4C23-8EDD-92341ED5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29" y="1136988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2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3F5D-A3E0-44F4-989D-0E180CD7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A2546-B20C-4490-8E17-AE7EC6BB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0" y="2094094"/>
            <a:ext cx="4673016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2D823-FA51-43BD-BC62-E168C93D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94" y="189091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23FA-30CC-4C68-9E47-FF85C14F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F5D676-BA9A-4EF2-BB42-D566175F0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42155"/>
              </p:ext>
            </p:extLst>
          </p:nvPr>
        </p:nvGraphicFramePr>
        <p:xfrm>
          <a:off x="838200" y="1825625"/>
          <a:ext cx="105155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320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2219418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1917577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  <a:gridCol w="1305161">
                  <a:extLst>
                    <a:ext uri="{9D8B030D-6E8A-4147-A177-3AD203B41FA5}">
                      <a16:colId xmlns:a16="http://schemas.microsoft.com/office/drawing/2014/main" val="756008831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29534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𝛔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Synthetic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7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6A2F-B23A-4032-B74F-EE758FC0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9D2E3-66D4-415B-80BB-F15AA014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676" y="869165"/>
            <a:ext cx="4800000" cy="3352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0C831-595B-4362-9F47-2976897A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5" y="4356101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C327-6912-418C-A75F-33EE8AA7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</a:t>
            </a:r>
            <a:r>
              <a:rPr lang="en-US" dirty="0"/>
              <a:t> = 0.7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4505C-BFE8-4937-8806-9B669C8D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96" y="2346792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A8350-D0F6-4430-874A-29C83F4A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00" y="2051389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9860-1BC5-456D-80A3-3F0D7CDF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4B6F-1DC2-4E00-A297-42F4E0CA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948D6-ED55-4A14-B65E-217ADF4F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14" y="829078"/>
            <a:ext cx="4800000" cy="3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E451C-943A-4B2C-9D0D-6A86335B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61" y="4181459"/>
            <a:ext cx="8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8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4573-762F-4CAB-98B2-E4DC8D6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88B8-1014-4492-BEAD-51D06513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48F-299B-46F5-901E-E74801F7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 taper 50 – rho=0.2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03098-7886-4588-BD7D-9B033F129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D82D4-3E37-4DEC-A969-8FFAF6569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ADFEB-88F2-42AA-837D-E7FAC0076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476500"/>
            <a:ext cx="114300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B9C2A-3616-4C66-86ED-82B63CCDB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8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C28-F866-447C-8B4B-298969DE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Rho=0.4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E4D9507-6FC4-4504-95A1-75889750A7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3844345"/>
                  </p:ext>
                </p:extLst>
              </p:nvPr>
            </p:nvGraphicFramePr>
            <p:xfrm>
              <a:off x="145774" y="1825625"/>
              <a:ext cx="11900459" cy="3307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2293">
                      <a:extLst>
                        <a:ext uri="{9D8B030D-6E8A-4147-A177-3AD203B41FA5}">
                          <a16:colId xmlns:a16="http://schemas.microsoft.com/office/drawing/2014/main" val="3247159312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1044816037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41415303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194767071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900111154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471587204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1569905177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913658401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09088930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078893975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1719339"/>
                        </a:ext>
                      </a:extLst>
                    </a:gridCol>
                    <a:gridCol w="581054">
                      <a:extLst>
                        <a:ext uri="{9D8B030D-6E8A-4147-A177-3AD203B41FA5}">
                          <a16:colId xmlns:a16="http://schemas.microsoft.com/office/drawing/2014/main" val="3678376529"/>
                        </a:ext>
                      </a:extLst>
                    </a:gridCol>
                    <a:gridCol w="581054">
                      <a:extLst>
                        <a:ext uri="{9D8B030D-6E8A-4147-A177-3AD203B41FA5}">
                          <a16:colId xmlns:a16="http://schemas.microsoft.com/office/drawing/2014/main" val="508379586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262606386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198977318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101588250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2324957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dirty="0"/>
                            <a:t>Baseline parameters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n-US" baseline="30000" dirty="0"/>
                            <a:t>st</a:t>
                          </a:r>
                          <a:r>
                            <a:rPr lang="en-US" dirty="0"/>
                            <a:t> Bump parameters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Noise Param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260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a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f1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σ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676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Synthetic values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0.2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20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Prior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  <a:p>
                          <a:r>
                            <a:rPr lang="en-US" dirty="0"/>
                            <a:t>-50 50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Normal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r>
                            <a:rPr lang="en-US" dirty="0"/>
                            <a:t>=1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= 40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Normal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r>
                            <a:rPr lang="en-US" dirty="0"/>
                            <a:t> = 0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= 4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Exp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λ</a:t>
                          </a:r>
                          <a:r>
                            <a:rPr lang="en-US" dirty="0"/>
                            <a:t> = 1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Normal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r>
                            <a:rPr lang="en-US" dirty="0"/>
                            <a:t> = 2 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= 3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Exp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λ</a:t>
                          </a:r>
                          <a:r>
                            <a:rPr lang="en-US" dirty="0"/>
                            <a:t> = 1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 Normal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r>
                            <a:rPr lang="en-US" dirty="0"/>
                            <a:t> = 0</a:t>
                          </a: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 = 3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Uniform </a:t>
                          </a:r>
                        </a:p>
                        <a:p>
                          <a:r>
                            <a:rPr lang="en-US" dirty="0"/>
                            <a:t>-2 2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32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648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Estimated posterior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2.623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0.847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3.825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0.145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7339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E4D9507-6FC4-4504-95A1-75889750A7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43844345"/>
                  </p:ext>
                </p:extLst>
              </p:nvPr>
            </p:nvGraphicFramePr>
            <p:xfrm>
              <a:off x="145774" y="1825625"/>
              <a:ext cx="11900459" cy="3307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2293">
                      <a:extLst>
                        <a:ext uri="{9D8B030D-6E8A-4147-A177-3AD203B41FA5}">
                          <a16:colId xmlns:a16="http://schemas.microsoft.com/office/drawing/2014/main" val="3247159312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1044816037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41415303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194767071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900111154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471587204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1569905177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913658401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09088930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078893975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31719339"/>
                        </a:ext>
                      </a:extLst>
                    </a:gridCol>
                    <a:gridCol w="581054">
                      <a:extLst>
                        <a:ext uri="{9D8B030D-6E8A-4147-A177-3AD203B41FA5}">
                          <a16:colId xmlns:a16="http://schemas.microsoft.com/office/drawing/2014/main" val="3678376529"/>
                        </a:ext>
                      </a:extLst>
                    </a:gridCol>
                    <a:gridCol w="581054">
                      <a:extLst>
                        <a:ext uri="{9D8B030D-6E8A-4147-A177-3AD203B41FA5}">
                          <a16:colId xmlns:a16="http://schemas.microsoft.com/office/drawing/2014/main" val="508379586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262606386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2198977318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101588250"/>
                        </a:ext>
                      </a:extLst>
                    </a:gridCol>
                    <a:gridCol w="671147">
                      <a:extLst>
                        <a:ext uri="{9D8B030D-6E8A-4147-A177-3AD203B41FA5}">
                          <a16:colId xmlns:a16="http://schemas.microsoft.com/office/drawing/2014/main" val="42324957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dirty="0"/>
                            <a:t>Baseline parameters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n-US" baseline="30000" dirty="0"/>
                            <a:t>st</a:t>
                          </a:r>
                          <a:r>
                            <a:rPr lang="en-US" dirty="0"/>
                            <a:t> Bump parameters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Noise Param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260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a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f1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σ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5068" t="-108197" r="-101357" b="-716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8636" t="-108197" r="-1818" b="-71639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67627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Synthetic values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0.2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20397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Prior 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  <a:p>
                          <a:r>
                            <a:rPr lang="en-US" dirty="0"/>
                            <a:t>-50 50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9" t="-154667" r="-589545" b="-12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548" t="-154667" r="-486878" b="-12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Exp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λ</a:t>
                          </a:r>
                          <a:r>
                            <a:rPr lang="en-US" dirty="0"/>
                            <a:t> = 1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364" t="-154667" r="-289091" b="-12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Exp </a:t>
                          </a:r>
                        </a:p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λ</a:t>
                          </a:r>
                          <a:r>
                            <a:rPr lang="en-US" dirty="0"/>
                            <a:t> = 1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5068" t="-154667" r="-101357" b="-12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Uniform </a:t>
                          </a:r>
                        </a:p>
                        <a:p>
                          <a:r>
                            <a:rPr lang="en-US" dirty="0"/>
                            <a:t>-2 2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32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18" t="-626230" r="-1379091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818" t="-626230" r="-1179091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5495" t="-626230" r="-96936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2727" t="-626230" r="-77818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2727" t="-626230" r="-57818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3684" t="-626230" r="-468421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3063" t="-626230" r="-201802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μ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7273" t="-626230" r="-3636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96482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Estimated posterior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58.8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16.6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2.623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0.847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3.825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0.145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5.009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1.032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1.014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7339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329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F37-DC4C-4CD5-8E8F-892E8B4E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29B89-BAD5-47A6-8EAB-ACD9560A6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935956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F29D4-0CDF-4BA4-BD46-E41F2B6A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3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35BF-9CBC-4ECD-80DD-BBBCDEC7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C465-7DA7-48A3-A793-593DC26F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B7330-7C0E-4CA3-81C7-0067BAC4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11430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C8BF8-50F1-48A5-8C51-143DD8AE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28222"/>
            <a:ext cx="1143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10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A947-32E8-401E-BC39-EA83750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AA05F6-3491-40B3-99F1-E887F6915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994"/>
            <a:ext cx="10515600" cy="1752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0AF85-32FD-4C77-9671-C7E2D877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2" y="681037"/>
            <a:ext cx="11430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DF554-864E-45D5-8D8E-98A9B75EA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2" y="4953000"/>
            <a:ext cx="1143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20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3B6-7CD8-4305-8ACE-36002CF5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E754-B7EE-4111-B8DD-EAF3CACD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851E3-C849-4B41-9782-920455BF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96294"/>
            <a:ext cx="1143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8B68-6D1C-48F9-95E1-EDD6D2E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CAAFB-EE2F-4FB8-83FD-AAC01DCF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4" y="2112086"/>
            <a:ext cx="3421257" cy="2633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15967C-02E8-42C6-BFCC-C8CE312C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34" y="3400981"/>
            <a:ext cx="2628286" cy="1771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8E519-BE5A-43F2-88DE-1487D9C80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861" y="365126"/>
            <a:ext cx="3986386" cy="3052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C0F10-73D3-4CAD-84C6-00294609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417" y="2017267"/>
            <a:ext cx="3600053" cy="2514321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D02289E9-0A1A-4696-9369-7C2CB9AF4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013" y="5128151"/>
            <a:ext cx="3647234" cy="14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9C2A-81C0-4839-993A-6425D58F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DEAE8-07C0-49C8-9AA0-B25A1B6D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6" y="1604058"/>
            <a:ext cx="3917965" cy="3016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FED71-8000-4583-996A-203E57A7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23" y="3428999"/>
            <a:ext cx="2459682" cy="165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94DD9-5031-4BBF-97A6-26E6E9DD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31" y="365125"/>
            <a:ext cx="3761099" cy="2880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7C19A7-E088-4639-895D-5069BEA6E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085" y="2275782"/>
            <a:ext cx="3356878" cy="2344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03A5E-C789-46F7-8525-87DC76FFB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030" y="5240617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F833-EC16-431D-B841-3A17EAB2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/>
              <a:t>ρ</a:t>
            </a:r>
            <a:r>
              <a:rPr lang="en-US"/>
              <a:t>=0.1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EDD85-9EAD-401E-83C3-C9D85BE4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28" y="76408"/>
            <a:ext cx="4272649" cy="336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45120-433B-4E25-A520-09487CFF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75" y="3556583"/>
            <a:ext cx="2449803" cy="165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49365-B004-49CF-8FA3-217664B1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2263916"/>
            <a:ext cx="4101771" cy="3157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4BACF-4E03-4717-8994-DBFB33D7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487" y="2363324"/>
            <a:ext cx="3074009" cy="2146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DEA21-8ED0-48FC-9D38-B6235521E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297" y="5290659"/>
            <a:ext cx="3761100" cy="14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4F11-49DE-4E75-BD51-3B6FB82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dirty="0"/>
              <a:t>ρ</a:t>
            </a:r>
            <a:r>
              <a:rPr lang="en-US" dirty="0"/>
              <a:t>=0.15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D360F8-C554-4FE2-B740-69763BBA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41" y="91135"/>
            <a:ext cx="3917965" cy="3081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009D-6D8B-4E37-97C7-4CFE1171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79" y="3637534"/>
            <a:ext cx="2628286" cy="177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5ED6C-681C-4D37-AE85-A5F1F054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23" y="2352921"/>
            <a:ext cx="3733243" cy="2874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F39CE7-9E41-4E6D-BEE3-68200AB72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4581" y="2352921"/>
            <a:ext cx="3327375" cy="23238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696220-44A6-4FC1-B994-D98079737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445" y="5271795"/>
            <a:ext cx="5749304" cy="14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1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B326-EEEE-4341-9422-2FD54E3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Only Updating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ea typeface="Cambria Math" panose="02040503050406030204" pitchFamily="18" charset="0"/>
              </a:rPr>
              <a:t>(not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in </a:t>
            </a:r>
            <a:r>
              <a:rPr lang="en-US" dirty="0" err="1">
                <a:ea typeface="Cambria Math" panose="02040503050406030204" pitchFamily="18" charset="0"/>
              </a:rPr>
              <a:t>cov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DF2-FEA1-4356-B2A5-06FB847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AD062FB-071B-46BB-96BD-0A13B2CDE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234963"/>
              </p:ext>
            </p:extLst>
          </p:nvPr>
        </p:nvGraphicFramePr>
        <p:xfrm>
          <a:off x="2565648" y="2544717"/>
          <a:ext cx="71475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917">
                  <a:extLst>
                    <a:ext uri="{9D8B030D-6E8A-4147-A177-3AD203B41FA5}">
                      <a16:colId xmlns:a16="http://schemas.microsoft.com/office/drawing/2014/main" val="648151772"/>
                    </a:ext>
                  </a:extLst>
                </a:gridCol>
                <a:gridCol w="1711121">
                  <a:extLst>
                    <a:ext uri="{9D8B030D-6E8A-4147-A177-3AD203B41FA5}">
                      <a16:colId xmlns:a16="http://schemas.microsoft.com/office/drawing/2014/main" val="2834883563"/>
                    </a:ext>
                  </a:extLst>
                </a:gridCol>
                <a:gridCol w="2382519">
                  <a:extLst>
                    <a:ext uri="{9D8B030D-6E8A-4147-A177-3AD203B41FA5}">
                      <a16:colId xmlns:a16="http://schemas.microsoft.com/office/drawing/2014/main" val="99214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𝛒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Synthetic                    estimated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3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9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6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2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4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079B-A111-4963-B88E-1A9B1DEC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 </a:t>
            </a:r>
            <a:r>
              <a:rPr lang="en-US" dirty="0"/>
              <a:t>=0.01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A9839-D78A-468E-8669-387FB7611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51" y="2227258"/>
            <a:ext cx="4673016" cy="314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8FBA-5D72-497F-AE1D-E4C8295D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39" y="2125670"/>
            <a:ext cx="480000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237</Words>
  <Application>Microsoft Office PowerPoint</Application>
  <PresentationFormat>Widescreen</PresentationFormat>
  <Paragraphs>138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Updating ρ and σ in cov</vt:lpstr>
      <vt:lpstr>PowerPoint Presentation</vt:lpstr>
      <vt:lpstr>ρ=0.0</vt:lpstr>
      <vt:lpstr>ρ=0.05</vt:lpstr>
      <vt:lpstr>ρ=0.1</vt:lpstr>
      <vt:lpstr>ρ=0.15</vt:lpstr>
      <vt:lpstr>Only Updating ρ (not σ in cov)</vt:lpstr>
      <vt:lpstr>PowerPoint Presentation</vt:lpstr>
      <vt:lpstr>ρ =0.01</vt:lpstr>
      <vt:lpstr>PowerPoint Presentation</vt:lpstr>
      <vt:lpstr>ρ =0.05</vt:lpstr>
      <vt:lpstr>PowerPoint Presentation</vt:lpstr>
      <vt:lpstr>ρ =0.08</vt:lpstr>
      <vt:lpstr>PowerPoint Presentation</vt:lpstr>
      <vt:lpstr>ρ =0.1 </vt:lpstr>
      <vt:lpstr>PowerPoint Presentation</vt:lpstr>
      <vt:lpstr>ρ = 0.3 </vt:lpstr>
      <vt:lpstr>PowerPoint Presentation</vt:lpstr>
      <vt:lpstr>ρ = 0.5</vt:lpstr>
      <vt:lpstr>PowerPoint Presentation</vt:lpstr>
      <vt:lpstr>ρ = 0.7</vt:lpstr>
      <vt:lpstr>PowerPoint Presentation</vt:lpstr>
      <vt:lpstr>PowerPoint Presentation</vt:lpstr>
      <vt:lpstr>Num taper 50 – rho=0.2</vt:lpstr>
      <vt:lpstr>Rho=0.4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Only Updating ρ and σ in cov</dc:title>
  <dc:creator>Saadati Fard, Reza</dc:creator>
  <cp:lastModifiedBy>Saadati Fard, Reza</cp:lastModifiedBy>
  <cp:revision>1</cp:revision>
  <dcterms:created xsi:type="dcterms:W3CDTF">2021-11-04T16:16:46Z</dcterms:created>
  <dcterms:modified xsi:type="dcterms:W3CDTF">2021-11-05T17:08:25Z</dcterms:modified>
</cp:coreProperties>
</file>