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58" r:id="rId6"/>
    <p:sldId id="260" r:id="rId7"/>
    <p:sldId id="265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1826-8564-473B-A80B-5EACA373F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94D89-9B26-4806-9DFB-E12E46944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6F35C-471C-4829-A2C7-DAC94D2D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120F-B738-4357-89EF-97D4F247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F866-3B46-488B-8573-DD5A70D1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8B75-55F2-4021-B560-EA338D71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E61EF-AC8A-47F3-B0D3-3F5F90E66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862A-4BBF-4977-A551-CDB5A12C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84B0-C77C-4417-A611-3313DBBF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57AE-94F6-4338-B6D8-68FBF26E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87409-30D6-4EBC-A393-32DE9EDB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AEDE1-F6AC-49E3-AC59-9C0DAFCDD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4F39-84A8-473D-A42B-407EB952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E6EF-48DB-4240-9873-FCEFB807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6EBC-CD85-4B0B-BF73-CE6B3C91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B66D-B9E8-46AC-86E1-152A74B5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6CD3-9422-445A-84B7-A048D878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73AC-54D9-4807-B604-7EE559AB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34F5-6DFB-493F-B493-5EAC22FC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6058D-E6A4-4674-8CB3-D996E99A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313A-BA49-4EBC-87DF-DF05EDF1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6975C-3D29-45BA-8D90-5C4A17299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3EBD-1F73-4210-A5D2-F1BD35CF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7510-1326-4DB5-A246-38892E5F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88D8-FA87-4943-8565-40837F56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0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F32A-5DFC-4704-AF62-1F704E07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7939-FF58-42F4-8A59-FC7393B9A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56399-602A-4618-805F-77718F460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B2BD9-1562-42EA-A511-A11573E4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C845D-ECCE-4F5C-9BC8-3C639A51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43922-DA3A-404A-9A72-5501F7BE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EB90-397E-4923-8E07-0BB6BA7E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0177B-D688-43F0-954A-FFE9BB61A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399D-0301-4FC9-AF9F-5811D0496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2F75C-6A0C-4DAB-A06A-2A4F91D3F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1344A-D32A-42C5-A817-E9CC93899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BA9AF-064D-4DEC-A0EA-F2785029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9C9EB-5917-40C5-A9EC-0DA65750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78163-0307-41DB-8E2C-157F38BA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A163-8CEB-4186-938F-3DF4BFC1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7E3D7-8F49-4E3D-AB7F-B485F1E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974E4-EF68-4F6E-AB58-EE30F3D5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9B85F-1F2A-4C9E-9E8C-84CAC7B2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D1D81-6BAC-442F-A8CD-D0EF4BA8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8888A-1A40-479C-8796-781F4CDA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CE57D-3418-4C22-A774-50CB6FF8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AE68-B866-4AD2-A194-B70BB611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B0D2-E71A-4C66-A944-7EB5D6AB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1F1B8-4866-4848-89C0-261C8E7A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67056-2273-46DD-B7C4-288B2C5B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2FA3B-3B22-49BD-8076-FD162A51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1609-2DF7-48C7-BA37-E15715CB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39FE-31AC-4C28-A4F5-1AEEDB55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D26F2-B17F-4E34-A889-15C0CFD58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61507-6857-4312-8722-F38EF87A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B8528-E35D-4F1B-985C-7DFBDB9C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56F0E-107A-4E42-AF73-7F5A6A17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9D9C-23E5-4624-A2CA-15F39DF1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2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667E6-BB3E-454F-B39E-DF7A034C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45E7-445D-41AB-8DF7-EB6D2F5E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2DB9-FD69-44E9-B321-B65B5C1AF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28DD-BB1D-4BE6-AE87-51A3A52B1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C3AC-2ED4-480D-89DA-000DAD444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4A3A-0ED4-4E2F-8595-B1C90CA41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FOOOF –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distribution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0A05A-3BA5-483D-AEE5-3D7D62D2E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4F6F-8594-47EB-881B-36CEABB3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271C7-D00C-464A-BE74-30A13288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191" y="659250"/>
            <a:ext cx="8736508" cy="19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AB57D-447F-4764-86CA-B0520940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90" y="2828226"/>
            <a:ext cx="8723809" cy="19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17AE42-5453-4741-B2FF-D0AA8F9A5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191" y="4809178"/>
            <a:ext cx="8723809" cy="1980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68D2F-9A3F-484D-BFA7-462600D67BDF}"/>
              </a:ext>
            </a:extLst>
          </p:cNvPr>
          <p:cNvSpPr txBox="1"/>
          <p:nvPr/>
        </p:nvSpPr>
        <p:spPr>
          <a:xfrm>
            <a:off x="1172234" y="2178537"/>
            <a:ext cx="142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'a': 50,</a:t>
            </a:r>
          </a:p>
          <a:p>
            <a:r>
              <a:rPr lang="en-US" dirty="0"/>
              <a:t>'b': 4,</a:t>
            </a:r>
          </a:p>
          <a:p>
            <a:r>
              <a:rPr lang="en-US" dirty="0"/>
              <a:t>'c':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32C3DF-616C-41F8-B075-E5E282F13204}"/>
              </a:ext>
            </a:extLst>
          </p:cNvPr>
          <p:cNvCxnSpPr/>
          <p:nvPr/>
        </p:nvCxnSpPr>
        <p:spPr>
          <a:xfrm flipV="1">
            <a:off x="3682767" y="595618"/>
            <a:ext cx="0" cy="204458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D928E3-B71A-4C49-8A3B-6E0334739092}"/>
              </a:ext>
            </a:extLst>
          </p:cNvPr>
          <p:cNvCxnSpPr/>
          <p:nvPr/>
        </p:nvCxnSpPr>
        <p:spPr>
          <a:xfrm flipV="1">
            <a:off x="3665989" y="2828226"/>
            <a:ext cx="0" cy="204458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F10B4E-193E-4817-B1FB-66209D53B302}"/>
              </a:ext>
            </a:extLst>
          </p:cNvPr>
          <p:cNvCxnSpPr/>
          <p:nvPr/>
        </p:nvCxnSpPr>
        <p:spPr>
          <a:xfrm flipV="1">
            <a:off x="7650760" y="4745546"/>
            <a:ext cx="0" cy="204458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2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C5AC-7A44-4FDC-B662-899955F6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Beta Distribution as Prior of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45FE10-50CD-443E-89B0-084853DE46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11" y="1905073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82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416E-C594-40B0-AF57-B255F0C5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 – like a normal in positive part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9133E-891D-461C-9E7C-94DCC3DED9FB}"/>
              </a:ext>
            </a:extLst>
          </p:cNvPr>
          <p:cNvSpPr txBox="1"/>
          <p:nvPr/>
        </p:nvSpPr>
        <p:spPr>
          <a:xfrm>
            <a:off x="578498" y="225800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0.0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5829F-D2A2-4020-906D-458BC611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69" y="2860156"/>
            <a:ext cx="4673016" cy="314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FD42E3-921F-4C45-8D88-198CF87F6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8569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1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416E-C594-40B0-AF57-B255F0C5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9133E-891D-461C-9E7C-94DCC3DED9FB}"/>
              </a:ext>
            </a:extLst>
          </p:cNvPr>
          <p:cNvSpPr txBox="1"/>
          <p:nvPr/>
        </p:nvSpPr>
        <p:spPr>
          <a:xfrm>
            <a:off x="578498" y="225800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0.1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910B8-7328-465F-9D85-E6493C5A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033" y="3074030"/>
            <a:ext cx="4800000" cy="3352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CD76D4-0926-4FC3-8DE0-680F0F2F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5617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7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416E-C594-40B0-AF57-B255F0C5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CD718-8D55-4798-B99B-62120FF1F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903" y="3323478"/>
            <a:ext cx="4800000" cy="3352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F48C8-D181-481A-8792-EC65567C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9" y="3526653"/>
            <a:ext cx="4673016" cy="3149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99133E-891D-461C-9E7C-94DCC3DED9FB}"/>
              </a:ext>
            </a:extLst>
          </p:cNvPr>
          <p:cNvSpPr txBox="1"/>
          <p:nvPr/>
        </p:nvSpPr>
        <p:spPr>
          <a:xfrm>
            <a:off x="578498" y="225800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0.3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5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B3CE-2FE1-45FC-A5E2-C096964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=5,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=1 – like an exponential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2B12-61C9-4C80-9899-9625C6686B50}"/>
              </a:ext>
            </a:extLst>
          </p:cNvPr>
          <p:cNvSpPr txBox="1"/>
          <p:nvPr/>
        </p:nvSpPr>
        <p:spPr>
          <a:xfrm>
            <a:off x="578498" y="225800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0.0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3CBE0-7711-4494-92DC-12A3BBA5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21" y="2725932"/>
            <a:ext cx="4800000" cy="335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2CF1C-111D-49EF-9DD0-9A81C661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56" y="2929107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B3CE-2FE1-45FC-A5E2-C096964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=5,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2B12-61C9-4C80-9899-9625C6686B50}"/>
              </a:ext>
            </a:extLst>
          </p:cNvPr>
          <p:cNvSpPr txBox="1"/>
          <p:nvPr/>
        </p:nvSpPr>
        <p:spPr>
          <a:xfrm>
            <a:off x="578498" y="225800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0.0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1EB78-D217-44F8-A7DB-1B56FB9D3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3" y="3194660"/>
            <a:ext cx="4673016" cy="314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E18B4-E099-4746-A699-BC0F55602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426" y="2776266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B3CE-2FE1-45FC-A5E2-C096964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=5,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2B12-61C9-4C80-9899-9625C6686B50}"/>
              </a:ext>
            </a:extLst>
          </p:cNvPr>
          <p:cNvSpPr txBox="1"/>
          <p:nvPr/>
        </p:nvSpPr>
        <p:spPr>
          <a:xfrm>
            <a:off x="578498" y="225800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0.3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566E9-FFD8-4B94-A86D-242B3E71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31" y="2811898"/>
            <a:ext cx="5081281" cy="3810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FC33D-B45C-45CF-9DC7-82EE600BA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907" y="2742427"/>
            <a:ext cx="5081281" cy="38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9010-99C2-4DD1-94EE-A56E3F71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24DF-9ECE-4DFB-8797-7EBD07A1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exact value might not be estimated&gt; but the optimal goal is to have a good fit on the observation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C1887-889E-4008-829A-594F6E9E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711" y="3343669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FOOOF – ρ distribution </vt:lpstr>
      <vt:lpstr>Using Beta Distribution as Prior of ρ</vt:lpstr>
      <vt:lpstr>α=2, β=2 – like a normal in positive part </vt:lpstr>
      <vt:lpstr>α=2, β=2</vt:lpstr>
      <vt:lpstr>α=2, β=2</vt:lpstr>
      <vt:lpstr>α=5, β=1 – like an exponential </vt:lpstr>
      <vt:lpstr>α=5, β=1</vt:lpstr>
      <vt:lpstr>α=5, β=1</vt:lpstr>
      <vt:lpstr>Question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FOOOF – ρ distribution </dc:title>
  <dc:creator>Saadati Fard, Reza</dc:creator>
  <cp:lastModifiedBy>Saadati Fard, Reza</cp:lastModifiedBy>
  <cp:revision>1</cp:revision>
  <dcterms:created xsi:type="dcterms:W3CDTF">2021-11-09T16:42:51Z</dcterms:created>
  <dcterms:modified xsi:type="dcterms:W3CDTF">2021-11-09T18:09:02Z</dcterms:modified>
</cp:coreProperties>
</file>