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6" r:id="rId9"/>
    <p:sldId id="262" r:id="rId10"/>
    <p:sldId id="263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799B0-25CC-43EE-A111-4517143AD80B}" v="1" dt="2021-11-11T22:23:4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974799B0-25CC-43EE-A111-4517143AD80B}"/>
    <pc:docChg chg="custSel addSld modSld">
      <pc:chgData name="Saadati Fard, Reza" userId="25acf688-aded-4b6f-af4e-29555bb6f857" providerId="ADAL" clId="{974799B0-25CC-43EE-A111-4517143AD80B}" dt="2021-11-11T23:29:34.088" v="235" actId="22"/>
      <pc:docMkLst>
        <pc:docMk/>
      </pc:docMkLst>
      <pc:sldChg chg="addSp delSp modSp new mod">
        <pc:chgData name="Saadati Fard, Reza" userId="25acf688-aded-4b6f-af4e-29555bb6f857" providerId="ADAL" clId="{974799B0-25CC-43EE-A111-4517143AD80B}" dt="2021-11-11T22:20:58.808" v="50" actId="1076"/>
        <pc:sldMkLst>
          <pc:docMk/>
          <pc:sldMk cId="1522063592" sldId="267"/>
        </pc:sldMkLst>
        <pc:spChg chg="mod">
          <ac:chgData name="Saadati Fard, Reza" userId="25acf688-aded-4b6f-af4e-29555bb6f857" providerId="ADAL" clId="{974799B0-25CC-43EE-A111-4517143AD80B}" dt="2021-11-11T22:17:13.186" v="45" actId="20577"/>
          <ac:spMkLst>
            <pc:docMk/>
            <pc:sldMk cId="1522063592" sldId="267"/>
            <ac:spMk id="2" creationId="{DBC0BE16-1BD7-4E95-84D0-29DF04FE08F8}"/>
          </ac:spMkLst>
        </pc:spChg>
        <pc:spChg chg="del">
          <ac:chgData name="Saadati Fard, Reza" userId="25acf688-aded-4b6f-af4e-29555bb6f857" providerId="ADAL" clId="{974799B0-25CC-43EE-A111-4517143AD80B}" dt="2021-11-11T22:17:00.557" v="1" actId="22"/>
          <ac:spMkLst>
            <pc:docMk/>
            <pc:sldMk cId="1522063592" sldId="267"/>
            <ac:spMk id="3" creationId="{62FC8A5E-F5AC-4867-8BCB-804F4A4663CE}"/>
          </ac:spMkLst>
        </pc:spChg>
        <pc:picChg chg="add mod ord">
          <ac:chgData name="Saadati Fard, Reza" userId="25acf688-aded-4b6f-af4e-29555bb6f857" providerId="ADAL" clId="{974799B0-25CC-43EE-A111-4517143AD80B}" dt="2021-11-11T22:20:54.329" v="49" actId="1076"/>
          <ac:picMkLst>
            <pc:docMk/>
            <pc:sldMk cId="1522063592" sldId="267"/>
            <ac:picMk id="5" creationId="{DD4639DE-B5CC-4BE0-BA3D-FAF8642E7CFF}"/>
          </ac:picMkLst>
        </pc:picChg>
        <pc:picChg chg="add mod">
          <ac:chgData name="Saadati Fard, Reza" userId="25acf688-aded-4b6f-af4e-29555bb6f857" providerId="ADAL" clId="{974799B0-25CC-43EE-A111-4517143AD80B}" dt="2021-11-11T22:20:58.808" v="50" actId="1076"/>
          <ac:picMkLst>
            <pc:docMk/>
            <pc:sldMk cId="1522063592" sldId="267"/>
            <ac:picMk id="7" creationId="{83B99C4F-1EAE-4420-98BC-70A1AD687E0C}"/>
          </ac:picMkLst>
        </pc:picChg>
      </pc:sldChg>
      <pc:sldChg chg="modSp new mod">
        <pc:chgData name="Saadati Fard, Reza" userId="25acf688-aded-4b6f-af4e-29555bb6f857" providerId="ADAL" clId="{974799B0-25CC-43EE-A111-4517143AD80B}" dt="2021-11-11T22:24:15.569" v="233" actId="20577"/>
        <pc:sldMkLst>
          <pc:docMk/>
          <pc:sldMk cId="178697774" sldId="268"/>
        </pc:sldMkLst>
        <pc:spChg chg="mod">
          <ac:chgData name="Saadati Fard, Reza" userId="25acf688-aded-4b6f-af4e-29555bb6f857" providerId="ADAL" clId="{974799B0-25CC-43EE-A111-4517143AD80B}" dt="2021-11-11T22:23:06.114" v="66" actId="20577"/>
          <ac:spMkLst>
            <pc:docMk/>
            <pc:sldMk cId="178697774" sldId="268"/>
            <ac:spMk id="2" creationId="{8DC3F5FF-4014-4EE5-8F51-C8699AC6147D}"/>
          </ac:spMkLst>
        </pc:spChg>
        <pc:spChg chg="mod">
          <ac:chgData name="Saadati Fard, Reza" userId="25acf688-aded-4b6f-af4e-29555bb6f857" providerId="ADAL" clId="{974799B0-25CC-43EE-A111-4517143AD80B}" dt="2021-11-11T22:24:15.569" v="233" actId="20577"/>
          <ac:spMkLst>
            <pc:docMk/>
            <pc:sldMk cId="178697774" sldId="268"/>
            <ac:spMk id="3" creationId="{48346E8F-CCBE-42A3-B2D4-7365132F6EC7}"/>
          </ac:spMkLst>
        </pc:spChg>
      </pc:sldChg>
      <pc:sldChg chg="addSp delSp modSp new mod">
        <pc:chgData name="Saadati Fard, Reza" userId="25acf688-aded-4b6f-af4e-29555bb6f857" providerId="ADAL" clId="{974799B0-25CC-43EE-A111-4517143AD80B}" dt="2021-11-11T23:29:34.088" v="235" actId="22"/>
        <pc:sldMkLst>
          <pc:docMk/>
          <pc:sldMk cId="2779438828" sldId="269"/>
        </pc:sldMkLst>
        <pc:spChg chg="del">
          <ac:chgData name="Saadati Fard, Reza" userId="25acf688-aded-4b6f-af4e-29555bb6f857" providerId="ADAL" clId="{974799B0-25CC-43EE-A111-4517143AD80B}" dt="2021-11-11T23:29:34.088" v="235" actId="22"/>
          <ac:spMkLst>
            <pc:docMk/>
            <pc:sldMk cId="2779438828" sldId="269"/>
            <ac:spMk id="3" creationId="{4ECF4675-7897-410C-AD81-7BD2BF816C3F}"/>
          </ac:spMkLst>
        </pc:spChg>
        <pc:picChg chg="add mod ord">
          <ac:chgData name="Saadati Fard, Reza" userId="25acf688-aded-4b6f-af4e-29555bb6f857" providerId="ADAL" clId="{974799B0-25CC-43EE-A111-4517143AD80B}" dt="2021-11-11T23:29:34.088" v="235" actId="22"/>
          <ac:picMkLst>
            <pc:docMk/>
            <pc:sldMk cId="2779438828" sldId="269"/>
            <ac:picMk id="5" creationId="{1570DD9B-0DD9-46B3-8900-AD00AFD613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6EFB-CE25-4F6D-890B-EEE7375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11A9A-BE41-44F3-831F-6AB4FE52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3E3D-A18F-4A42-A1A8-19BE9B00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9AD3-CE8F-44C5-B32A-EC674935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5DD6-7DE6-4FEA-BD6B-5FA33BD2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707-E048-4492-BA6D-C926C073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B6288-6A2B-4E79-9085-5379706E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AAF5-D4A6-4D5C-9A99-C2BFC9D2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BF35-AB37-49CA-B8F6-9CF11052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62FA0-CC2C-421C-9838-F7F983CA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C95D6-5191-4A31-B278-C85D20F4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CDA7C-DF34-4504-9813-F24D0E015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3560-16C0-417D-B2EF-F1D6A0B7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259C-CE29-43C3-8EA2-B9DF9DF3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DDA1-EEEA-45B4-AAC6-AC1F5961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7CE9-800B-43B5-ABA7-B272106B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A295-6A5E-49FB-97F7-8EBA2361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7806-9D75-42E8-B1C3-ADBAC4DA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7FBD-7EA1-4735-B6F5-870A83EA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888B-4EF2-4C5B-A672-76D0FE38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3A8-C344-4BA1-8667-55713C45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9A9A-22E9-4ABA-BBDF-E6B612573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4B19-8422-4FD0-8EFA-1F9F5CA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FC9A-BEFE-4CD9-9D28-EE123F04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5125-3BD5-4F00-B642-01BC80C2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C8A7-883E-4905-9A6D-DD1F62F3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EF05-6CB6-4179-9206-1091461A5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97DEB-6E70-4F2D-9A6E-74EEE5C8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E767-D3FD-4510-95EC-2314363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AF6E3-2EC9-480B-9D9C-20F341AC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C620-0B25-4E03-B8D5-2B798136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4632-99BE-4C11-8FF6-7CD3FE1A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EF46-2E5E-4A5A-83A9-D681680D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6FE85-B2FC-4C2E-878F-5A3ED172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0B7AA-703A-4AA3-9E48-A459922A4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FEB1E-2254-4E79-A601-FF2E7B8D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A3D8-4A34-4E6E-BA29-1378CA6D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B633E-9670-4D4B-A6BD-F422B859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F4D8A-59CC-4BA4-BB57-5F87539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D303-CB26-4996-B5A2-67B9782D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E97B6-64A9-480B-ACF3-79987E8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7314B-FB08-412A-A607-2859203A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8B49E-AE92-43BB-8779-FE6D0D72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610DD-2EEC-4A74-8BD7-9602CACB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035FE-4221-422F-9D65-E8AD2F7C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3D52-A3BF-4DFE-8F40-3DE44AFE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6135-E301-4128-907F-13A68D08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2DBF-1784-4B09-8097-919C3B32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22B38-5F7F-4113-8842-FABC9B7A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7674C-5D0E-4AAE-80C1-23540BD3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F5BC-EFFD-40B8-9D70-F5F94968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CC3C-342C-4AE8-B05E-75685C1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7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352A-3F0E-4446-BE96-7577C970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17DAB-9F21-473D-8E98-867B326FB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C9A2-B8D8-4D5B-9FBF-EDC91B39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833F2-D509-4FC4-8EBD-78A3B0CE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AC89-9F5A-4795-B69D-869CB3FD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3BF8-4A68-45AA-ABF3-CF2812D1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6BE6D-9C70-48B2-A3AC-F12B6904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3156-0E5A-4CD6-A260-56CCBABE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9D4D-98C6-4B9B-87E7-D291CD26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C901-D91B-43E4-9041-0CF39570843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CC8-D56A-4029-88AE-5F04A22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D8F8-6009-41B5-A8F1-C9D5A8CB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B6D2-581B-43F1-A26D-CA31024FC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FOOOF – Prior examination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1F913-B47C-45BD-B439-DB803889D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6AD0-1416-4867-8C52-23C3CAA3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a, b, 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9C4E7-7BE9-4779-BECB-61BF157D4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779" y="2178928"/>
            <a:ext cx="3400900" cy="3200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A61FA-9C43-40CD-BD09-123F4ABBC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10"/>
          <a:stretch/>
        </p:blipFill>
        <p:spPr>
          <a:xfrm>
            <a:off x="8400064" y="2178928"/>
            <a:ext cx="3504891" cy="3200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8E927-112B-4FD2-AF0C-ADD504E770BB}"/>
              </a:ext>
            </a:extLst>
          </p:cNvPr>
          <p:cNvSpPr txBox="1"/>
          <p:nvPr/>
        </p:nvSpPr>
        <p:spPr>
          <a:xfrm>
            <a:off x="838200" y="1994262"/>
            <a:ext cx="3646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I assume a, b, c fixed (with their real synthetic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estimations for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is not correct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565B-5859-452E-B6ED-AEBF7F634682}"/>
              </a:ext>
            </a:extLst>
          </p:cNvPr>
          <p:cNvSpPr/>
          <p:nvPr/>
        </p:nvSpPr>
        <p:spPr>
          <a:xfrm>
            <a:off x="5548544" y="2254928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6A8D4-2A93-4F2C-AD37-A1661FCE3FCB}"/>
              </a:ext>
            </a:extLst>
          </p:cNvPr>
          <p:cNvSpPr/>
          <p:nvPr/>
        </p:nvSpPr>
        <p:spPr>
          <a:xfrm>
            <a:off x="9552373" y="2343704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E16-1BD7-4E95-84D0-29DF04F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of Covariance Matrix (mean value)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639DE-B5CC-4BE0-BA3D-FAF8642E7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163" y="1830193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99C4F-1EAE-4420-98BC-70A1AD68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3" y="171986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1DC9-4DC0-418D-8BA8-1BBF60A8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0DD9B-0DD9-46B3-8900-AD00AFD61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7943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F5FF-4014-4EE5-8F51-C8699AC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6E8F-CCBE-42A3-B2D4-7365132F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cosyne</a:t>
            </a:r>
            <a:r>
              <a:rPr lang="en-US" dirty="0"/>
              <a:t>, we don’t consider covariance structure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ρ=0)&gt; introduce Bayesian FOOOF 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 can investigate it later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2665-205E-4AC3-80A5-BF1EA8B9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Points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50B26-4FA1-4308-A3FA-DB637C163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made priors based on what we talked two days ago </a:t>
                </a:r>
              </a:p>
              <a:p>
                <a:endParaRPr lang="en-US" dirty="0"/>
              </a:p>
              <a:p>
                <a:r>
                  <a:rPr lang="en-US" dirty="0"/>
                  <a:t>I also generate samples from new priors and visualize it to make sure everything is fine. </a:t>
                </a:r>
              </a:p>
              <a:p>
                <a:endParaRPr lang="en-US" dirty="0"/>
              </a:p>
              <a:p>
                <a:r>
                  <a:rPr lang="en-US" dirty="0"/>
                  <a:t>For all posterior, I just show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avoid confusion of figures.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50B26-4FA1-4308-A3FA-DB637C163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88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D4BA-F251-47BB-8CA8-2981CEDC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prior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5C8E-51C7-4695-BF7E-B15FE4D77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scaled beta distribution with below info</a:t>
                </a:r>
              </a:p>
              <a:p>
                <a:endParaRPr lang="en-US" dirty="0"/>
              </a:p>
              <a:p>
                <a:r>
                  <a:rPr lang="en-US" dirty="0"/>
                  <a:t>Bounded distribution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5C8E-51C7-4695-BF7E-B15FE4D77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40AFEC-74C1-4E8F-B85D-B0918E12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30" y="3041780"/>
            <a:ext cx="4601460" cy="34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72BD0F-B490-4921-9A08-39F7E8583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prior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72BD0F-B490-4921-9A08-39F7E8583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89425-E0A1-4100-AFA5-D1EB1F764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rather than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InversedGamma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bounded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89425-E0A1-4100-AFA5-D1EB1F764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595A61-46B7-4F42-BF70-2768445D0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52" y="240914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7F3477-9E44-4A38-887D-D15E98D25F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Posteior</a:t>
                </a:r>
                <a:r>
                  <a:rPr lang="en-US" dirty="0"/>
                  <a:t> results (</a:t>
                </a:r>
                <a:r>
                  <a:rPr lang="el-GR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400" dirty="0"/>
                  <a:t>priors is </a:t>
                </a:r>
                <a:r>
                  <a:rPr lang="el-GR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7F3477-9E44-4A38-887D-D15E98D25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B7DAB67-734D-4824-8F06-58B5FA0A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3"/>
          <a:stretch/>
        </p:blipFill>
        <p:spPr>
          <a:xfrm>
            <a:off x="9099612" y="1892998"/>
            <a:ext cx="2903555" cy="4528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47728E-8E14-42D6-A587-B8C7E82E0FE6}"/>
              </a:ext>
            </a:extLst>
          </p:cNvPr>
          <p:cNvSpPr txBox="1"/>
          <p:nvPr/>
        </p:nvSpPr>
        <p:spPr>
          <a:xfrm>
            <a:off x="630314" y="2041864"/>
            <a:ext cx="435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 used two different configuration to compare results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Synthetic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= 0.05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Synthetic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= 0.2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All other params are fixed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59A85-5E3D-4EE0-BAA5-9F640A16D328}"/>
              </a:ext>
            </a:extLst>
          </p:cNvPr>
          <p:cNvSpPr/>
          <p:nvPr/>
        </p:nvSpPr>
        <p:spPr>
          <a:xfrm>
            <a:off x="9836458" y="2272684"/>
            <a:ext cx="1624614" cy="284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542879-86FE-44CA-8AE8-80AF113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3" y="1866919"/>
            <a:ext cx="2571893" cy="46259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AE7A19-2B42-4166-87EA-EA9E645941D2}"/>
              </a:ext>
            </a:extLst>
          </p:cNvPr>
          <p:cNvSpPr/>
          <p:nvPr/>
        </p:nvSpPr>
        <p:spPr>
          <a:xfrm>
            <a:off x="6702641" y="2192785"/>
            <a:ext cx="1624614" cy="284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3F08BE-CD15-4E89-AFBC-CC771C73E0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Prior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3F08BE-CD15-4E89-AFBC-CC771C73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A1174-5851-4096-B1D5-66E93FC91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as the Inversed Gamma is not bounded, I </a:t>
                </a:r>
                <a:r>
                  <a:rPr lang="en-US" dirty="0" err="1">
                    <a:latin typeface="Cambria Math" panose="02040503050406030204" pitchFamily="18" charset="0"/>
                  </a:rPr>
                  <a:t>cheked</a:t>
                </a:r>
                <a:r>
                  <a:rPr lang="en-US" dirty="0">
                    <a:latin typeface="Cambria Math" panose="02040503050406030204" pitchFamily="18" charset="0"/>
                  </a:rPr>
                  <a:t> scaled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around 1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A1174-5851-4096-B1D5-66E93FC91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607417-2C04-4C9B-AC04-2478ADDC0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748" y="2815485"/>
            <a:ext cx="4776186" cy="35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E4C0DF-FE70-486D-801B-56D5AD67D2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Posterior Results (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 priors are 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E4C0DF-FE70-486D-801B-56D5AD67D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82DAAE-DF7D-4BA7-A83D-77FC0500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35" y="2119195"/>
            <a:ext cx="3423082" cy="426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28952-A1BF-4C96-A557-4A4143820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441" y="2166737"/>
            <a:ext cx="2931807" cy="4215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CA9ED6-A393-48BE-A6A1-936C48BED738}"/>
              </a:ext>
            </a:extLst>
          </p:cNvPr>
          <p:cNvSpPr/>
          <p:nvPr/>
        </p:nvSpPr>
        <p:spPr>
          <a:xfrm>
            <a:off x="2227752" y="2246050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F81D1-0717-4311-A64C-1B81B63FC769}"/>
              </a:ext>
            </a:extLst>
          </p:cNvPr>
          <p:cNvSpPr/>
          <p:nvPr/>
        </p:nvSpPr>
        <p:spPr>
          <a:xfrm>
            <a:off x="7660886" y="2246050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A9F0EA-34D9-48E8-8895-1C135C554E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value is so different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A9F0EA-34D9-48E8-8895-1C135C554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6D5AD-6CC1-400A-AAAE-AC1A1E07D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Baseline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simulation, I 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fixed.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6D5AD-6CC1-400A-AAAE-AC1A1E07D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F681AC-EB25-4D80-8787-59E88C80A0B2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6A0-8C22-44CF-AA28-AC888D97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fixed b, c update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B3F8-749B-4AC9-9E21-58F2A6E3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862C9-DA3F-436B-A327-55762747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8" y="1993602"/>
            <a:ext cx="4401164" cy="38295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4DA85D-3EE6-4168-97AB-2E8480F9BD54}"/>
              </a:ext>
            </a:extLst>
          </p:cNvPr>
          <p:cNvSpPr/>
          <p:nvPr/>
        </p:nvSpPr>
        <p:spPr>
          <a:xfrm>
            <a:off x="1873188" y="5308847"/>
            <a:ext cx="1802167" cy="46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236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FOOOF – Prior examination</vt:lpstr>
      <vt:lpstr>General Points  </vt:lpstr>
      <vt:lpstr>ρ prior </vt:lpstr>
      <vt:lpstr>σ^2 prior  </vt:lpstr>
      <vt:lpstr>Posteior results (ρ priors is β- σ^2 is γ^(-1))</vt:lpstr>
      <vt:lpstr>σ^2 Prior </vt:lpstr>
      <vt:lpstr>Posterior Results (ρ and σ^2  priors are β) </vt:lpstr>
      <vt:lpstr>Why a value is so different </vt:lpstr>
      <vt:lpstr>Keeping fixed b, c update a </vt:lpstr>
      <vt:lpstr>Fixing a, b, c </vt:lpstr>
      <vt:lpstr>Posterior of Covariance Matrix (mean value)</vt:lpstr>
      <vt:lpstr>PowerPoint Presentation</vt:lpstr>
      <vt:lpstr>Suggestion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FOOOF – Prior examination</dc:title>
  <dc:creator>Saadati Fard, Reza</dc:creator>
  <cp:lastModifiedBy>Saadati Fard, Reza</cp:lastModifiedBy>
  <cp:revision>5</cp:revision>
  <dcterms:created xsi:type="dcterms:W3CDTF">2021-11-11T04:10:10Z</dcterms:created>
  <dcterms:modified xsi:type="dcterms:W3CDTF">2021-11-11T23:30:01Z</dcterms:modified>
</cp:coreProperties>
</file>