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3588-43F5-4D71-823D-37428588F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2F284-94A1-4728-9155-0D20F8A3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60404-97CA-4C99-A5F7-2D756AD8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C2BA-1F75-4438-864E-4A85424A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45D9-28EE-4344-8E7D-CC7CAFD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47A2-E7C1-4BB9-857D-88412A4C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F783C-C3A4-4EBD-9CDE-7D8255794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E88B-99DD-4160-8D10-0770CDF0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611A-A080-4B43-B3F1-92678E3C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B8AF-9921-410C-99F6-11736C3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88E8-09FB-4CC9-95BA-6ACA11669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1A5C-CCB6-42BB-B4D2-DE10C614B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1657-54E3-4F8A-987E-089147F6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4BFC-D094-4FEA-9BA1-45AEE143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BEC4-C515-47D5-ABB9-E069D4C1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AF7C-D75C-4DDD-8410-FC67F2D9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9ADC-F79B-4A1F-AA0C-94000F82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8537-184B-47CC-A630-258C6CCC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E8EA-61C7-45E4-BBE8-9DB9762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A6B7-0FFD-496C-9844-35F94B5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D769-330A-4209-AD15-F17C0D3C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9C83-8D68-4C98-8728-E031AE780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DA90-6C18-4DC1-9CC5-7FCA75F4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2489-B69C-40CB-9607-06C340EC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E49F-FA7D-41DE-B8BB-A1B63979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5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239F-9255-43DC-BCB9-76FFFEE1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B302-283C-40AD-8C31-5D8DD8E6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27388-E896-4612-A840-5999255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BA85-4A9F-41C0-880F-E6BCE69B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8196-1EB1-48DE-8CD3-A008A6DF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D807-0AF2-4C70-A1D7-2ADC02B0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B108-ECEB-4263-8EA3-B9755DB4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854F-D181-4E21-A363-7C34D446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DAB4-76D4-4AD2-AFDF-4D99B267B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076C7-383B-4EB7-BCF7-5879C711A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73AC-C404-45EB-94BB-3B5E41A9D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5521B-3902-44F3-AF85-6AE1DD65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B8D4B-7548-4D97-BC29-518973A1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DB59C-4B2D-4BC2-93B8-980474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1D04-E87F-4731-BFA6-7AA21413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E603D-0CDA-4250-BDFA-286B0192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7370-9DEA-49E8-8DF1-BC64F1D4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9292-7918-4540-8181-79F7396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2826-B7ED-4CA8-B0A3-9CD42099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6A729-8B36-42EF-A58D-52000C20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5FC5-68DE-4D58-BC63-2B997999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B477-7A57-4A37-8EF0-9BEEBAC7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660C-DDF3-499A-806A-F613816E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7A6B6-855E-4483-A7F1-7A4E00252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2458-12E7-44C7-BC64-0E410544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6569-A512-49E4-9C63-2016F407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C6A2C-A705-4F0A-B417-0923FD8D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0995-84F4-4103-97DF-131A8D6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CF376-EF40-4AB3-A523-467F5CC1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26EEC-59B3-4058-8BD1-60A5322A3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7FFD5-E085-4C1D-886D-0379C48E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72DC-972B-4E5D-B5D8-9831481A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8B8A-6264-4F4F-B025-BCE6F8A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64CAF-02A3-45BE-8B0F-03370771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5484-95B9-454E-9A0D-1FE8A3EF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BCE68-1F99-4B5A-B58B-D6A281F7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E1BA-2C77-4C07-A6BE-FE7EA4EF5BD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7338-3978-4AF7-8B65-A2E424F71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2134-242F-4DB9-A379-DDE6AE742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D512-ECB8-48E4-BE28-B62FE329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2C4-F146-4E42-B20C-D031D897D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FOOOF – Rho 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A4135-26BD-4B5A-81B1-C4EC2D359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BFB-8220-46BE-8D8D-01B5FEEE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76CAD-E139-4E47-8BE0-BE63DDE7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have made some changes in my implementation, and I think now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update works much more better than previous version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also read again the original paper of FOOOF, and I found out we don’t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baseline part of PSD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⟶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removal, leads to have more accurate update values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76CAD-E139-4E47-8BE0-BE63DDE7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13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4DDE-1680-41A3-9066-B6B25629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parameters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DF60D-8B18-4966-82D4-3B986252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588" y="2571102"/>
            <a:ext cx="2760055" cy="36015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BC6B6-DA12-4C5B-8D0B-2A352252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17" y="2530925"/>
            <a:ext cx="2900635" cy="36015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BB35DB-8DC9-48FD-AFD3-E1B40622D390}"/>
              </a:ext>
            </a:extLst>
          </p:cNvPr>
          <p:cNvSpPr/>
          <p:nvPr/>
        </p:nvSpPr>
        <p:spPr>
          <a:xfrm>
            <a:off x="5095781" y="5235895"/>
            <a:ext cx="1775535" cy="8851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BB2BBC-2516-41D0-B0CC-E1B910D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780" y="2571102"/>
            <a:ext cx="2760054" cy="3561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315778-7F85-497E-A991-1E76AFA530BA}"/>
              </a:ext>
            </a:extLst>
          </p:cNvPr>
          <p:cNvSpPr/>
          <p:nvPr/>
        </p:nvSpPr>
        <p:spPr>
          <a:xfrm>
            <a:off x="1052543" y="2678797"/>
            <a:ext cx="1704513" cy="363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01FD9F-CE5F-4916-9631-25DF0E94F646}"/>
              </a:ext>
            </a:extLst>
          </p:cNvPr>
          <p:cNvSpPr/>
          <p:nvPr/>
        </p:nvSpPr>
        <p:spPr>
          <a:xfrm>
            <a:off x="5131293" y="2749819"/>
            <a:ext cx="1704513" cy="363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852A8-D1B6-4995-A3FA-4FFE62572FC5}"/>
              </a:ext>
            </a:extLst>
          </p:cNvPr>
          <p:cNvSpPr/>
          <p:nvPr/>
        </p:nvSpPr>
        <p:spPr>
          <a:xfrm>
            <a:off x="1052544" y="5212865"/>
            <a:ext cx="1704513" cy="8772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ABFCE-4E71-4B43-A192-7800C638918E}"/>
              </a:ext>
            </a:extLst>
          </p:cNvPr>
          <p:cNvSpPr/>
          <p:nvPr/>
        </p:nvSpPr>
        <p:spPr>
          <a:xfrm>
            <a:off x="8681459" y="2749819"/>
            <a:ext cx="1704513" cy="363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90C5C-3A43-420D-ACC6-5FC320F2C98F}"/>
              </a:ext>
            </a:extLst>
          </p:cNvPr>
          <p:cNvSpPr/>
          <p:nvPr/>
        </p:nvSpPr>
        <p:spPr>
          <a:xfrm>
            <a:off x="8824403" y="5204932"/>
            <a:ext cx="1775535" cy="8851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7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B5AE-D0B8-4AA4-BFE2-E80B0BEF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F00E97-A039-412C-BD7A-78BB50F4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87" y="2490817"/>
            <a:ext cx="3860235" cy="2696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3586F-B3FF-4927-BE77-0C5DCAA4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2" y="2490817"/>
            <a:ext cx="3948048" cy="2757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C1B80-5ADE-4ACA-A888-B3AE8526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59" y="2490817"/>
            <a:ext cx="3662643" cy="25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1A9A-8899-4B71-8082-9A7C31CC49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Covariance Matrix (has been made by mean of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ρ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orbel Light" panose="020B0303020204020204" pitchFamily="34" charset="0"/>
                    <a:ea typeface="Cambria Math" panose="02040503050406030204" pitchFamily="18" charset="0"/>
                  </a:rPr>
                  <a:t>and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1A9A-8899-4B71-8082-9A7C31CC4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C6BE89-FEED-44AD-B129-4AA8F146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195" y="3493965"/>
            <a:ext cx="3634833" cy="31774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7565FD-60A8-4969-AAAC-94EAB58B1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85" y="3429000"/>
            <a:ext cx="3754054" cy="3281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BD329-4EA6-4A90-8FEC-D9555DD88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196" y="3580543"/>
            <a:ext cx="3504887" cy="306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98E3A5-352B-46F8-A8B5-F26B23D0A0FA}"/>
              </a:ext>
            </a:extLst>
          </p:cNvPr>
          <p:cNvSpPr txBox="1"/>
          <p:nvPr/>
        </p:nvSpPr>
        <p:spPr>
          <a:xfrm>
            <a:off x="612559" y="2086252"/>
            <a:ext cx="858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can see reconstructed covariance matrix can capture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value somewhat.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Corbel Light</vt:lpstr>
      <vt:lpstr>Office Theme</vt:lpstr>
      <vt:lpstr>FOOOF – Rho update </vt:lpstr>
      <vt:lpstr>PowerPoint Presentation</vt:lpstr>
      <vt:lpstr>Update parameters </vt:lpstr>
      <vt:lpstr>Posterior of ρ</vt:lpstr>
      <vt:lpstr>Covariance Matrix (has been made by mean of ρ and σ^2)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FOOOF – Rho update </dc:title>
  <dc:creator>Saadati Fard, Reza</dc:creator>
  <cp:lastModifiedBy>Saadati Fard, Reza</cp:lastModifiedBy>
  <cp:revision>2</cp:revision>
  <dcterms:created xsi:type="dcterms:W3CDTF">2021-11-15T07:45:53Z</dcterms:created>
  <dcterms:modified xsi:type="dcterms:W3CDTF">2021-11-15T08:04:08Z</dcterms:modified>
</cp:coreProperties>
</file>