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2" r:id="rId5"/>
    <p:sldId id="258" r:id="rId6"/>
    <p:sldId id="260" r:id="rId7"/>
    <p:sldId id="265" r:id="rId8"/>
    <p:sldId id="266" r:id="rId9"/>
    <p:sldId id="261" r:id="rId10"/>
    <p:sldId id="263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E62AC6-9771-413B-A9F0-42B864317433}" v="61" dt="2021-11-09T19:36:25.9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adati Fard, Reza" userId="25acf688-aded-4b6f-af4e-29555bb6f857" providerId="ADAL" clId="{50E62AC6-9771-413B-A9F0-42B864317433}"/>
    <pc:docChg chg="undo custSel addSld modSld sldOrd">
      <pc:chgData name="Saadati Fard, Reza" userId="25acf688-aded-4b6f-af4e-29555bb6f857" providerId="ADAL" clId="{50E62AC6-9771-413B-A9F0-42B864317433}" dt="2021-11-09T19:36:42.212" v="207"/>
      <pc:docMkLst>
        <pc:docMk/>
      </pc:docMkLst>
      <pc:sldChg chg="addSp delSp modSp new mod">
        <pc:chgData name="Saadati Fard, Reza" userId="25acf688-aded-4b6f-af4e-29555bb6f857" providerId="ADAL" clId="{50E62AC6-9771-413B-A9F0-42B864317433}" dt="2021-11-09T18:56:15.252" v="97" actId="478"/>
        <pc:sldMkLst>
          <pc:docMk/>
          <pc:sldMk cId="2677609294" sldId="267"/>
        </pc:sldMkLst>
        <pc:spChg chg="mod">
          <ac:chgData name="Saadati Fard, Reza" userId="25acf688-aded-4b6f-af4e-29555bb6f857" providerId="ADAL" clId="{50E62AC6-9771-413B-A9F0-42B864317433}" dt="2021-11-09T18:56:05.326" v="95" actId="20577"/>
          <ac:spMkLst>
            <pc:docMk/>
            <pc:sldMk cId="2677609294" sldId="267"/>
            <ac:spMk id="2" creationId="{94B378F5-CB08-436A-8F23-0972B205A727}"/>
          </ac:spMkLst>
        </pc:spChg>
        <pc:spChg chg="mod">
          <ac:chgData name="Saadati Fard, Reza" userId="25acf688-aded-4b6f-af4e-29555bb6f857" providerId="ADAL" clId="{50E62AC6-9771-413B-A9F0-42B864317433}" dt="2021-11-09T18:54:30.584" v="93"/>
          <ac:spMkLst>
            <pc:docMk/>
            <pc:sldMk cId="2677609294" sldId="267"/>
            <ac:spMk id="3" creationId="{7B0B8F2F-10D7-4BB1-9DCB-602E9354C43F}"/>
          </ac:spMkLst>
        </pc:spChg>
        <pc:spChg chg="add del">
          <ac:chgData name="Saadati Fard, Reza" userId="25acf688-aded-4b6f-af4e-29555bb6f857" providerId="ADAL" clId="{50E62AC6-9771-413B-A9F0-42B864317433}" dt="2021-11-09T18:56:15.252" v="97" actId="478"/>
          <ac:spMkLst>
            <pc:docMk/>
            <pc:sldMk cId="2677609294" sldId="267"/>
            <ac:spMk id="8" creationId="{3F5011D9-F0E0-4EFD-9566-A7978EA7D5A8}"/>
          </ac:spMkLst>
        </pc:spChg>
        <pc:picChg chg="add mod">
          <ac:chgData name="Saadati Fard, Reza" userId="25acf688-aded-4b6f-af4e-29555bb6f857" providerId="ADAL" clId="{50E62AC6-9771-413B-A9F0-42B864317433}" dt="2021-11-09T18:53:31.110" v="72" actId="1076"/>
          <ac:picMkLst>
            <pc:docMk/>
            <pc:sldMk cId="2677609294" sldId="267"/>
            <ac:picMk id="5" creationId="{BA546176-B1B2-40A0-A998-0F872E64ADD1}"/>
          </ac:picMkLst>
        </pc:picChg>
        <pc:picChg chg="add del mod">
          <ac:chgData name="Saadati Fard, Reza" userId="25acf688-aded-4b6f-af4e-29555bb6f857" providerId="ADAL" clId="{50E62AC6-9771-413B-A9F0-42B864317433}" dt="2021-11-09T18:53:28.419" v="71" actId="478"/>
          <ac:picMkLst>
            <pc:docMk/>
            <pc:sldMk cId="2677609294" sldId="267"/>
            <ac:picMk id="7" creationId="{65E3341C-E563-4BB7-9840-E2842F672A81}"/>
          </ac:picMkLst>
        </pc:picChg>
      </pc:sldChg>
      <pc:sldChg chg="addSp delSp modSp add mod ord">
        <pc:chgData name="Saadati Fard, Reza" userId="25acf688-aded-4b6f-af4e-29555bb6f857" providerId="ADAL" clId="{50E62AC6-9771-413B-A9F0-42B864317433}" dt="2021-11-09T19:20:52.111" v="169"/>
        <pc:sldMkLst>
          <pc:docMk/>
          <pc:sldMk cId="1053905848" sldId="268"/>
        </pc:sldMkLst>
        <pc:spChg chg="mod">
          <ac:chgData name="Saadati Fard, Reza" userId="25acf688-aded-4b6f-af4e-29555bb6f857" providerId="ADAL" clId="{50E62AC6-9771-413B-A9F0-42B864317433}" dt="2021-11-09T18:56:23.950" v="100" actId="20577"/>
          <ac:spMkLst>
            <pc:docMk/>
            <pc:sldMk cId="1053905848" sldId="268"/>
            <ac:spMk id="2" creationId="{94B378F5-CB08-436A-8F23-0972B205A727}"/>
          </ac:spMkLst>
        </pc:spChg>
        <pc:spChg chg="mod">
          <ac:chgData name="Saadati Fard, Reza" userId="25acf688-aded-4b6f-af4e-29555bb6f857" providerId="ADAL" clId="{50E62AC6-9771-413B-A9F0-42B864317433}" dt="2021-11-09T18:57:25.907" v="103"/>
          <ac:spMkLst>
            <pc:docMk/>
            <pc:sldMk cId="1053905848" sldId="268"/>
            <ac:spMk id="3" creationId="{7B0B8F2F-10D7-4BB1-9DCB-602E9354C43F}"/>
          </ac:spMkLst>
        </pc:spChg>
        <pc:picChg chg="del">
          <ac:chgData name="Saadati Fard, Reza" userId="25acf688-aded-4b6f-af4e-29555bb6f857" providerId="ADAL" clId="{50E62AC6-9771-413B-A9F0-42B864317433}" dt="2021-11-09T19:00:01.307" v="104" actId="478"/>
          <ac:picMkLst>
            <pc:docMk/>
            <pc:sldMk cId="1053905848" sldId="268"/>
            <ac:picMk id="5" creationId="{BA546176-B1B2-40A0-A998-0F872E64ADD1}"/>
          </ac:picMkLst>
        </pc:picChg>
        <pc:picChg chg="add mod">
          <ac:chgData name="Saadati Fard, Reza" userId="25acf688-aded-4b6f-af4e-29555bb6f857" providerId="ADAL" clId="{50E62AC6-9771-413B-A9F0-42B864317433}" dt="2021-11-09T19:01:35.664" v="106" actId="1076"/>
          <ac:picMkLst>
            <pc:docMk/>
            <pc:sldMk cId="1053905848" sldId="268"/>
            <ac:picMk id="6" creationId="{47AF8834-69AB-44D6-B19C-F2B79BD65090}"/>
          </ac:picMkLst>
        </pc:picChg>
      </pc:sldChg>
      <pc:sldChg chg="addSp modSp new mod chgLayout">
        <pc:chgData name="Saadati Fard, Reza" userId="25acf688-aded-4b6f-af4e-29555bb6f857" providerId="ADAL" clId="{50E62AC6-9771-413B-A9F0-42B864317433}" dt="2021-11-09T19:20:43.600" v="167" actId="20577"/>
        <pc:sldMkLst>
          <pc:docMk/>
          <pc:sldMk cId="900705648" sldId="269"/>
        </pc:sldMkLst>
        <pc:spChg chg="mod ord">
          <ac:chgData name="Saadati Fard, Reza" userId="25acf688-aded-4b6f-af4e-29555bb6f857" providerId="ADAL" clId="{50E62AC6-9771-413B-A9F0-42B864317433}" dt="2021-11-09T19:18:11.532" v="159" actId="700"/>
          <ac:spMkLst>
            <pc:docMk/>
            <pc:sldMk cId="900705648" sldId="269"/>
            <ac:spMk id="2" creationId="{CCBBFE0B-FB2B-4D56-953D-CF2B45A5FD5F}"/>
          </ac:spMkLst>
        </pc:spChg>
        <pc:spChg chg="mod ord">
          <ac:chgData name="Saadati Fard, Reza" userId="25acf688-aded-4b6f-af4e-29555bb6f857" providerId="ADAL" clId="{50E62AC6-9771-413B-A9F0-42B864317433}" dt="2021-11-09T19:18:11.532" v="159" actId="700"/>
          <ac:spMkLst>
            <pc:docMk/>
            <pc:sldMk cId="900705648" sldId="269"/>
            <ac:spMk id="3" creationId="{ADCE720B-ACA3-4266-910F-47D85CD0AB03}"/>
          </ac:spMkLst>
        </pc:spChg>
        <pc:spChg chg="add mod">
          <ac:chgData name="Saadati Fard, Reza" userId="25acf688-aded-4b6f-af4e-29555bb6f857" providerId="ADAL" clId="{50E62AC6-9771-413B-A9F0-42B864317433}" dt="2021-11-09T19:20:43.600" v="167" actId="20577"/>
          <ac:spMkLst>
            <pc:docMk/>
            <pc:sldMk cId="900705648" sldId="269"/>
            <ac:spMk id="7" creationId="{A4FF0A56-F7F1-4768-A3BA-E6C82DAA6C7B}"/>
          </ac:spMkLst>
        </pc:spChg>
        <pc:picChg chg="add mod">
          <ac:chgData name="Saadati Fard, Reza" userId="25acf688-aded-4b6f-af4e-29555bb6f857" providerId="ADAL" clId="{50E62AC6-9771-413B-A9F0-42B864317433}" dt="2021-11-09T19:18:57.137" v="162" actId="1076"/>
          <ac:picMkLst>
            <pc:docMk/>
            <pc:sldMk cId="900705648" sldId="269"/>
            <ac:picMk id="5" creationId="{DF94AFCE-DC30-48FD-9163-7595E5C301E7}"/>
          </ac:picMkLst>
        </pc:picChg>
      </pc:sldChg>
      <pc:sldChg chg="modSp add mod">
        <pc:chgData name="Saadati Fard, Reza" userId="25acf688-aded-4b6f-af4e-29555bb6f857" providerId="ADAL" clId="{50E62AC6-9771-413B-A9F0-42B864317433}" dt="2021-11-09T19:21:48.495" v="174" actId="20577"/>
        <pc:sldMkLst>
          <pc:docMk/>
          <pc:sldMk cId="2056364223" sldId="270"/>
        </pc:sldMkLst>
        <pc:spChg chg="mod">
          <ac:chgData name="Saadati Fard, Reza" userId="25acf688-aded-4b6f-af4e-29555bb6f857" providerId="ADAL" clId="{50E62AC6-9771-413B-A9F0-42B864317433}" dt="2021-11-09T19:21:02.833" v="172" actId="20577"/>
          <ac:spMkLst>
            <pc:docMk/>
            <pc:sldMk cId="2056364223" sldId="270"/>
            <ac:spMk id="2" creationId="{CCBBFE0B-FB2B-4D56-953D-CF2B45A5FD5F}"/>
          </ac:spMkLst>
        </pc:spChg>
        <pc:spChg chg="mod">
          <ac:chgData name="Saadati Fard, Reza" userId="25acf688-aded-4b6f-af4e-29555bb6f857" providerId="ADAL" clId="{50E62AC6-9771-413B-A9F0-42B864317433}" dt="2021-11-09T19:21:48.495" v="174" actId="20577"/>
          <ac:spMkLst>
            <pc:docMk/>
            <pc:sldMk cId="2056364223" sldId="270"/>
            <ac:spMk id="7" creationId="{A4FF0A56-F7F1-4768-A3BA-E6C82DAA6C7B}"/>
          </ac:spMkLst>
        </pc:spChg>
      </pc:sldChg>
      <pc:sldChg chg="addSp delSp modSp add mod">
        <pc:chgData name="Saadati Fard, Reza" userId="25acf688-aded-4b6f-af4e-29555bb6f857" providerId="ADAL" clId="{50E62AC6-9771-413B-A9F0-42B864317433}" dt="2021-11-09T19:36:42.212" v="207"/>
        <pc:sldMkLst>
          <pc:docMk/>
          <pc:sldMk cId="4241150814" sldId="271"/>
        </pc:sldMkLst>
        <pc:spChg chg="mod">
          <ac:chgData name="Saadati Fard, Reza" userId="25acf688-aded-4b6f-af4e-29555bb6f857" providerId="ADAL" clId="{50E62AC6-9771-413B-A9F0-42B864317433}" dt="2021-11-09T19:36:42.212" v="207"/>
          <ac:spMkLst>
            <pc:docMk/>
            <pc:sldMk cId="4241150814" sldId="271"/>
            <ac:spMk id="3" creationId="{ADCE720B-ACA3-4266-910F-47D85CD0AB03}"/>
          </ac:spMkLst>
        </pc:spChg>
        <pc:spChg chg="del">
          <ac:chgData name="Saadati Fard, Reza" userId="25acf688-aded-4b6f-af4e-29555bb6f857" providerId="ADAL" clId="{50E62AC6-9771-413B-A9F0-42B864317433}" dt="2021-11-09T19:23:02.562" v="182" actId="478"/>
          <ac:spMkLst>
            <pc:docMk/>
            <pc:sldMk cId="4241150814" sldId="271"/>
            <ac:spMk id="7" creationId="{A4FF0A56-F7F1-4768-A3BA-E6C82DAA6C7B}"/>
          </ac:spMkLst>
        </pc:spChg>
        <pc:picChg chg="del">
          <ac:chgData name="Saadati Fard, Reza" userId="25acf688-aded-4b6f-af4e-29555bb6f857" providerId="ADAL" clId="{50E62AC6-9771-413B-A9F0-42B864317433}" dt="2021-11-09T19:23:11.518" v="184" actId="478"/>
          <ac:picMkLst>
            <pc:docMk/>
            <pc:sldMk cId="4241150814" sldId="271"/>
            <ac:picMk id="5" creationId="{DF94AFCE-DC30-48FD-9163-7595E5C301E7}"/>
          </ac:picMkLst>
        </pc:picChg>
        <pc:picChg chg="add mod">
          <ac:chgData name="Saadati Fard, Reza" userId="25acf688-aded-4b6f-af4e-29555bb6f857" providerId="ADAL" clId="{50E62AC6-9771-413B-A9F0-42B864317433}" dt="2021-11-09T19:36:13.537" v="201" actId="1076"/>
          <ac:picMkLst>
            <pc:docMk/>
            <pc:sldMk cId="4241150814" sldId="271"/>
            <ac:picMk id="6" creationId="{BC279BB7-2118-4FD4-9899-DC0EEDFBF1C1}"/>
          </ac:picMkLst>
        </pc:picChg>
      </pc:sldChg>
      <pc:sldChg chg="addSp delSp modSp add mod">
        <pc:chgData name="Saadati Fard, Reza" userId="25acf688-aded-4b6f-af4e-29555bb6f857" providerId="ADAL" clId="{50E62AC6-9771-413B-A9F0-42B864317433}" dt="2021-11-09T19:35:32.289" v="199" actId="1076"/>
        <pc:sldMkLst>
          <pc:docMk/>
          <pc:sldMk cId="3443346089" sldId="272"/>
        </pc:sldMkLst>
        <pc:spChg chg="mod">
          <ac:chgData name="Saadati Fard, Reza" userId="25acf688-aded-4b6f-af4e-29555bb6f857" providerId="ADAL" clId="{50E62AC6-9771-413B-A9F0-42B864317433}" dt="2021-11-09T19:32:43.442" v="194"/>
          <ac:spMkLst>
            <pc:docMk/>
            <pc:sldMk cId="3443346089" sldId="272"/>
            <ac:spMk id="3" creationId="{ADCE720B-ACA3-4266-910F-47D85CD0AB03}"/>
          </ac:spMkLst>
        </pc:spChg>
        <pc:spChg chg="del">
          <ac:chgData name="Saadati Fard, Reza" userId="25acf688-aded-4b6f-af4e-29555bb6f857" providerId="ADAL" clId="{50E62AC6-9771-413B-A9F0-42B864317433}" dt="2021-11-09T19:23:06.654" v="183" actId="478"/>
          <ac:spMkLst>
            <pc:docMk/>
            <pc:sldMk cId="3443346089" sldId="272"/>
            <ac:spMk id="7" creationId="{A4FF0A56-F7F1-4768-A3BA-E6C82DAA6C7B}"/>
          </ac:spMkLst>
        </pc:spChg>
        <pc:picChg chg="del">
          <ac:chgData name="Saadati Fard, Reza" userId="25acf688-aded-4b6f-af4e-29555bb6f857" providerId="ADAL" clId="{50E62AC6-9771-413B-A9F0-42B864317433}" dt="2021-11-09T19:23:17.038" v="185" actId="478"/>
          <ac:picMkLst>
            <pc:docMk/>
            <pc:sldMk cId="3443346089" sldId="272"/>
            <ac:picMk id="5" creationId="{DF94AFCE-DC30-48FD-9163-7595E5C301E7}"/>
          </ac:picMkLst>
        </pc:picChg>
        <pc:picChg chg="add mod">
          <ac:chgData name="Saadati Fard, Reza" userId="25acf688-aded-4b6f-af4e-29555bb6f857" providerId="ADAL" clId="{50E62AC6-9771-413B-A9F0-42B864317433}" dt="2021-11-09T19:35:32.289" v="199" actId="1076"/>
          <ac:picMkLst>
            <pc:docMk/>
            <pc:sldMk cId="3443346089" sldId="272"/>
            <ac:picMk id="6" creationId="{0D84F652-3085-4256-B292-69CCFCAFBF7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31826-8564-473B-A80B-5EACA373F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94D89-9B26-4806-9DFB-E12E46944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6F35C-471C-4829-A2C7-DAC94D2D3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5DE7-3C65-4B03-B0EF-984B9358DE1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3120F-B738-4357-89EF-97D4F247B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1F866-3B46-488B-8573-DD5A70D11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704A-1C0E-43E7-B717-186536D34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42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D8B75-55F2-4021-B560-EA338D71B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E61EF-AC8A-47F3-B0D3-3F5F90E66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0862A-4BBF-4977-A551-CDB5A12C8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5DE7-3C65-4B03-B0EF-984B9358DE1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284B0-C77C-4417-A611-3313DBBF3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757AE-94F6-4338-B6D8-68FBF26E7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704A-1C0E-43E7-B717-186536D34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C87409-30D6-4EBC-A393-32DE9EDBC8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AEDE1-F6AC-49E3-AC59-9C0DAFCDD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E4F39-84A8-473D-A42B-407EB952E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5DE7-3C65-4B03-B0EF-984B9358DE1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EE6EF-48DB-4240-9873-FCEFB807A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66EBC-CD85-4B0B-BF73-CE6B3C912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704A-1C0E-43E7-B717-186536D34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62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1B66D-B9E8-46AC-86E1-152A74B59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86CD3-9422-445A-84B7-A048D878E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F73AC-54D9-4807-B604-7EE559AB4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5DE7-3C65-4B03-B0EF-984B9358DE1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834F5-6DFB-493F-B493-5EAC22FC1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6058D-E6A4-4674-8CB3-D996E99AE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704A-1C0E-43E7-B717-186536D34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6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F313A-BA49-4EBC-87DF-DF05EDF10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6975C-3D29-45BA-8D90-5C4A17299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13EBD-1F73-4210-A5D2-F1BD35CFD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5DE7-3C65-4B03-B0EF-984B9358DE1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87510-1326-4DB5-A246-38892E5FF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288D8-FA87-4943-8565-40837F560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704A-1C0E-43E7-B717-186536D34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07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F32A-5DFC-4704-AF62-1F704E07A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D7939-FF58-42F4-8A59-FC7393B9A3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56399-602A-4618-805F-77718F460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B2BD9-1562-42EA-A511-A11573E4A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5DE7-3C65-4B03-B0EF-984B9358DE1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C845D-ECCE-4F5C-9BC8-3C639A51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43922-DA3A-404A-9A72-5501F7BE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704A-1C0E-43E7-B717-186536D34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5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BEB90-397E-4923-8E07-0BB6BA7EC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0177B-D688-43F0-954A-FFE9BB61A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F399D-0301-4FC9-AF9F-5811D0496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D2F75C-6A0C-4DAB-A06A-2A4F91D3F8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C1344A-D32A-42C5-A817-E9CC93899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8BA9AF-064D-4DEC-A0EA-F2785029F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5DE7-3C65-4B03-B0EF-984B9358DE1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39C9EB-5917-40C5-A9EC-0DA657506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A78163-0307-41DB-8E2C-157F38BAE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704A-1C0E-43E7-B717-186536D34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9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A163-8CEB-4186-938F-3DF4BFC19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37E3D7-8F49-4E3D-AB7F-B485F1E2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5DE7-3C65-4B03-B0EF-984B9358DE1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5974E4-EF68-4F6E-AB58-EE30F3D5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89B85F-1F2A-4C9E-9E8C-84CAC7B23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704A-1C0E-43E7-B717-186536D34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98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FD1D81-6BAC-442F-A8CD-D0EF4BA86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5DE7-3C65-4B03-B0EF-984B9358DE1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A8888A-1A40-479C-8796-781F4CDA4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CE57D-3418-4C22-A774-50CB6FF89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704A-1C0E-43E7-B717-186536D34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12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AE68-B866-4AD2-A194-B70BB611F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2B0D2-E71A-4C66-A944-7EB5D6ABD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31F1B8-4866-4848-89C0-261C8E7A2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B67056-2273-46DD-B7C4-288B2C5B5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5DE7-3C65-4B03-B0EF-984B9358DE1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2FA3B-3B22-49BD-8076-FD162A51C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81609-2DF7-48C7-BA37-E15715CB8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704A-1C0E-43E7-B717-186536D34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8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039FE-31AC-4C28-A4F5-1AEEDB55D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2D26F2-B17F-4E34-A889-15C0CFD587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861507-6857-4312-8722-F38EF87A5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B8528-E35D-4F1B-985C-7DFBDB9C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5DE7-3C65-4B03-B0EF-984B9358DE1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56F0E-107A-4E42-AF73-7F5A6A173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59D9C-23E5-4624-A2CA-15F39DF14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704A-1C0E-43E7-B717-186536D34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29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C667E6-BB3E-454F-B39E-DF7A034C5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245E7-445D-41AB-8DF7-EB6D2F5ED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E2DB9-FD69-44E9-B321-B65B5C1AF7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85DE7-3C65-4B03-B0EF-984B9358DE1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B28DD-BB1D-4BE6-AE87-51A3A52B1C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1C3AC-2ED4-480D-89DA-000DAD4440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0704A-1C0E-43E7-B717-186536D34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6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B4A3A-0ED4-4E2F-8595-B1C90CA41F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FOOOF –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ρ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>
                <a:ea typeface="Cambria Math" panose="02040503050406030204" pitchFamily="18" charset="0"/>
              </a:rPr>
              <a:t>distribution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30A05A-3BA5-483D-AEE5-3D7D62D2E3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45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84F6F-8594-47EB-881B-36CEABB3A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E271C7-D00C-464A-BE74-30A132885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191" y="659250"/>
            <a:ext cx="8736508" cy="1980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4AB57D-447F-4764-86CA-B05209408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890" y="2828226"/>
            <a:ext cx="8723809" cy="19809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17AE42-5453-4741-B2FF-D0AA8F9A5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8191" y="4809178"/>
            <a:ext cx="8723809" cy="19809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868D2F-9A3F-484D-BFA7-462600D67BDF}"/>
              </a:ext>
            </a:extLst>
          </p:cNvPr>
          <p:cNvSpPr txBox="1"/>
          <p:nvPr/>
        </p:nvSpPr>
        <p:spPr>
          <a:xfrm>
            <a:off x="1172234" y="2178537"/>
            <a:ext cx="1427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'a': 50,</a:t>
            </a:r>
          </a:p>
          <a:p>
            <a:r>
              <a:rPr lang="en-US" dirty="0"/>
              <a:t>'b': 4,</a:t>
            </a:r>
          </a:p>
          <a:p>
            <a:r>
              <a:rPr lang="en-US" dirty="0"/>
              <a:t>'c': 3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C32C3DF-616C-41F8-B075-E5E282F13204}"/>
              </a:ext>
            </a:extLst>
          </p:cNvPr>
          <p:cNvCxnSpPr/>
          <p:nvPr/>
        </p:nvCxnSpPr>
        <p:spPr>
          <a:xfrm flipV="1">
            <a:off x="3682767" y="595618"/>
            <a:ext cx="0" cy="2044584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BD928E3-B71A-4C49-8A3B-6E0334739092}"/>
              </a:ext>
            </a:extLst>
          </p:cNvPr>
          <p:cNvCxnSpPr/>
          <p:nvPr/>
        </p:nvCxnSpPr>
        <p:spPr>
          <a:xfrm flipV="1">
            <a:off x="3665989" y="2828226"/>
            <a:ext cx="0" cy="2044584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6F10B4E-193E-4817-B1FB-66209D53B302}"/>
              </a:ext>
            </a:extLst>
          </p:cNvPr>
          <p:cNvCxnSpPr/>
          <p:nvPr/>
        </p:nvCxnSpPr>
        <p:spPr>
          <a:xfrm flipV="1">
            <a:off x="7650760" y="4745546"/>
            <a:ext cx="0" cy="2044584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720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378F5-CB08-436A-8F23-0972B205A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ρ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=0.0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0B8F2F-10D7-4BB1-9DCB-602E9354C4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ρ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beta ( 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α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=1, 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β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=5)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Mean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num>
                      <m:den>
                        <m:r>
                          <m:rPr>
                            <m:nor/>
                          </m:rPr>
                          <a:rPr lang="el-G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l-G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highlight>
                      <a:srgbClr val="FFFF00"/>
                    </a:highlight>
                  </a:rPr>
                  <a:t>Estimation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RHO </a:t>
                </a:r>
                <a:r>
                  <a:rPr lang="en-US" dirty="0" err="1"/>
                  <a:t>cov</a:t>
                </a:r>
                <a:r>
                  <a:rPr lang="en-US" dirty="0"/>
                  <a:t> info: mean=0.11 - </a:t>
                </a:r>
                <a:r>
                  <a:rPr lang="en-US" dirty="0" err="1"/>
                  <a:t>sd</a:t>
                </a:r>
                <a:r>
                  <a:rPr lang="en-US" dirty="0"/>
                  <a:t>=0.07</a:t>
                </a:r>
              </a:p>
              <a:p>
                <a:pPr marL="0" indent="0">
                  <a:buNone/>
                </a:pPr>
                <a:r>
                  <a:rPr lang="en-US" dirty="0"/>
                  <a:t>SD </a:t>
                </a:r>
                <a:r>
                  <a:rPr lang="en-US" dirty="0" err="1"/>
                  <a:t>cov</a:t>
                </a:r>
                <a:r>
                  <a:rPr lang="en-US" dirty="0"/>
                  <a:t> info: mean=1.14 - </a:t>
                </a:r>
                <a:r>
                  <a:rPr lang="en-US" dirty="0" err="1"/>
                  <a:t>sd</a:t>
                </a:r>
                <a:r>
                  <a:rPr lang="en-US" dirty="0"/>
                  <a:t>=0.07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0B8F2F-10D7-4BB1-9DCB-602E9354C4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A546176-B1B2-40A0-A998-0F872E64A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7503" y="2614546"/>
            <a:ext cx="4800000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609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378F5-CB08-436A-8F23-0972B205A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ρ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=0.2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0B8F2F-10D7-4BB1-9DCB-602E9354C4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ρ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beta ( 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α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=1, 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β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=5)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Mean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num>
                      <m:den>
                        <m:r>
                          <m:rPr>
                            <m:nor/>
                          </m:rPr>
                          <a:rPr lang="el-G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l-G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highlight>
                      <a:srgbClr val="FFFF00"/>
                    </a:highlight>
                  </a:rPr>
                  <a:t>Estimation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RHO </a:t>
                </a:r>
                <a:r>
                  <a:rPr lang="en-US" dirty="0" err="1"/>
                  <a:t>cov</a:t>
                </a:r>
                <a:r>
                  <a:rPr lang="en-US" dirty="0"/>
                  <a:t> info: mean=0.11 - </a:t>
                </a:r>
                <a:r>
                  <a:rPr lang="en-US" dirty="0" err="1"/>
                  <a:t>sd</a:t>
                </a:r>
                <a:r>
                  <a:rPr lang="en-US" dirty="0"/>
                  <a:t>=0.03</a:t>
                </a:r>
              </a:p>
              <a:p>
                <a:pPr marL="0" indent="0">
                  <a:buNone/>
                </a:pPr>
                <a:r>
                  <a:rPr lang="en-US" dirty="0"/>
                  <a:t>SD </a:t>
                </a:r>
                <a:r>
                  <a:rPr lang="en-US" dirty="0" err="1"/>
                  <a:t>cov</a:t>
                </a:r>
                <a:r>
                  <a:rPr lang="en-US" dirty="0"/>
                  <a:t> info: mean=1.21 - </a:t>
                </a:r>
                <a:r>
                  <a:rPr lang="en-US" dirty="0" err="1"/>
                  <a:t>sd</a:t>
                </a:r>
                <a:r>
                  <a:rPr lang="en-US" dirty="0"/>
                  <a:t>=0.05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0B8F2F-10D7-4BB1-9DCB-602E9354C4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7AF8834-69AB-44D6-B19C-F2B79BD65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257" y="1604963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05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BFE0B-FB2B-4D56-953D-CF2B45A5F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0.0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CE720B-ACA3-4266-910F-47D85CD0AB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ρ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beta ( 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α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=1, 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β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=10)  → Mean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num>
                      <m:den>
                        <m:r>
                          <m:rPr>
                            <m:nor/>
                          </m:rPr>
                          <a:rPr lang="el-G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l-G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σ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beta ( 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α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=2, 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β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=1)  → Mean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num>
                      <m:den>
                        <m:r>
                          <m:rPr>
                            <m:nor/>
                          </m:rPr>
                          <a:rPr lang="el-G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CE720B-ACA3-4266-910F-47D85CD0AB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F94AFCE-DC30-48FD-9163-7595E5C30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264" y="3319943"/>
            <a:ext cx="4800000" cy="33523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FF0A56-F7F1-4768-A3BA-E6C82DAA6C7B}"/>
              </a:ext>
            </a:extLst>
          </p:cNvPr>
          <p:cNvSpPr txBox="1"/>
          <p:nvPr/>
        </p:nvSpPr>
        <p:spPr>
          <a:xfrm>
            <a:off x="606104" y="4106222"/>
            <a:ext cx="6094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RHO </a:t>
            </a:r>
            <a:r>
              <a:rPr lang="en-US" dirty="0" err="1"/>
              <a:t>cov</a:t>
            </a:r>
            <a:r>
              <a:rPr lang="en-US" dirty="0"/>
              <a:t> info: mean=0.08 - </a:t>
            </a:r>
            <a:r>
              <a:rPr lang="en-US" dirty="0" err="1"/>
              <a:t>sd</a:t>
            </a:r>
            <a:r>
              <a:rPr lang="en-US" dirty="0"/>
              <a:t>=0.06</a:t>
            </a:r>
          </a:p>
          <a:p>
            <a:endParaRPr lang="en-US" dirty="0"/>
          </a:p>
          <a:p>
            <a:r>
              <a:rPr lang="en-US" dirty="0"/>
              <a:t>SD </a:t>
            </a:r>
            <a:r>
              <a:rPr lang="en-US" dirty="0" err="1"/>
              <a:t>cov</a:t>
            </a:r>
            <a:r>
              <a:rPr lang="en-US" dirty="0"/>
              <a:t> info: mean=1.09 - </a:t>
            </a:r>
            <a:r>
              <a:rPr lang="en-US" dirty="0" err="1"/>
              <a:t>sd</a:t>
            </a:r>
            <a:r>
              <a:rPr lang="en-US" dirty="0"/>
              <a:t>=0.07</a:t>
            </a:r>
          </a:p>
        </p:txBody>
      </p:sp>
    </p:spTree>
    <p:extLst>
      <p:ext uri="{BB962C8B-B14F-4D97-AF65-F5344CB8AC3E}">
        <p14:creationId xmlns:p14="http://schemas.microsoft.com/office/powerpoint/2010/main" val="900705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BFE0B-FB2B-4D56-953D-CF2B45A5F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0.2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CE720B-ACA3-4266-910F-47D85CD0AB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ρ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beta ( 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α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=1, 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β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=10)  → Mean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num>
                      <m:den>
                        <m:r>
                          <m:rPr>
                            <m:nor/>
                          </m:rPr>
                          <a:rPr lang="el-G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l-G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σ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beta ( 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α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=2, 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β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=1)  → Mean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num>
                      <m:den>
                        <m:r>
                          <m:rPr>
                            <m:nor/>
                          </m:rPr>
                          <a:rPr lang="el-G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CE720B-ACA3-4266-910F-47D85CD0AB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F94AFCE-DC30-48FD-9163-7595E5C30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264" y="3319943"/>
            <a:ext cx="4800000" cy="33523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FF0A56-F7F1-4768-A3BA-E6C82DAA6C7B}"/>
              </a:ext>
            </a:extLst>
          </p:cNvPr>
          <p:cNvSpPr txBox="1"/>
          <p:nvPr/>
        </p:nvSpPr>
        <p:spPr>
          <a:xfrm>
            <a:off x="606104" y="4106222"/>
            <a:ext cx="6094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RHO </a:t>
            </a:r>
            <a:r>
              <a:rPr lang="en-US" dirty="0" err="1"/>
              <a:t>cov</a:t>
            </a:r>
            <a:r>
              <a:rPr lang="en-US" dirty="0"/>
              <a:t> info: mean=0.08 - </a:t>
            </a:r>
            <a:r>
              <a:rPr lang="en-US" dirty="0" err="1"/>
              <a:t>sd</a:t>
            </a:r>
            <a:r>
              <a:rPr lang="en-US" dirty="0"/>
              <a:t>=0.06</a:t>
            </a:r>
          </a:p>
          <a:p>
            <a:endParaRPr lang="en-US" dirty="0"/>
          </a:p>
          <a:p>
            <a:r>
              <a:rPr lang="en-US" dirty="0"/>
              <a:t>SD </a:t>
            </a:r>
            <a:r>
              <a:rPr lang="en-US" dirty="0" err="1"/>
              <a:t>cov</a:t>
            </a:r>
            <a:r>
              <a:rPr lang="en-US" dirty="0"/>
              <a:t> info: mean=1.14 - </a:t>
            </a:r>
            <a:r>
              <a:rPr lang="en-US" dirty="0" err="1"/>
              <a:t>sd</a:t>
            </a:r>
            <a:r>
              <a:rPr lang="en-US" dirty="0"/>
              <a:t>=0.07</a:t>
            </a:r>
          </a:p>
        </p:txBody>
      </p:sp>
    </p:spTree>
    <p:extLst>
      <p:ext uri="{BB962C8B-B14F-4D97-AF65-F5344CB8AC3E}">
        <p14:creationId xmlns:p14="http://schemas.microsoft.com/office/powerpoint/2010/main" val="2056364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BFE0B-FB2B-4D56-953D-CF2B45A5F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0.0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CE720B-ACA3-4266-910F-47D85CD0AB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ρ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beta ( 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α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=1, 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β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=4)  → Mean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num>
                      <m:den>
                        <m:r>
                          <m:rPr>
                            <m:nor/>
                          </m:rPr>
                          <a:rPr lang="el-G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l-G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σ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beta ( 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α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=2, 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β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=1)  → Mean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num>
                      <m:den>
                        <m:r>
                          <m:rPr>
                            <m:nor/>
                          </m:rPr>
                          <a:rPr lang="el-G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RHO </a:t>
                </a:r>
                <a:r>
                  <a:rPr lang="en-US" dirty="0" err="1"/>
                  <a:t>cov</a:t>
                </a:r>
                <a:r>
                  <a:rPr lang="en-US" dirty="0"/>
                  <a:t> info: mean=0.13 - </a:t>
                </a:r>
                <a:r>
                  <a:rPr lang="en-US" dirty="0" err="1"/>
                  <a:t>sd</a:t>
                </a:r>
                <a:r>
                  <a:rPr lang="en-US" dirty="0"/>
                  <a:t>=0.07</a:t>
                </a:r>
              </a:p>
              <a:p>
                <a:pPr marL="0" indent="0">
                  <a:buNone/>
                </a:pPr>
                <a:r>
                  <a:rPr lang="en-US" dirty="0"/>
                  <a:t>SD </a:t>
                </a:r>
                <a:r>
                  <a:rPr lang="en-US" dirty="0" err="1"/>
                  <a:t>cov</a:t>
                </a:r>
                <a:r>
                  <a:rPr lang="en-US" dirty="0"/>
                  <a:t> info: mean=1.12 - </a:t>
                </a:r>
                <a:r>
                  <a:rPr lang="en-US" dirty="0" err="1"/>
                  <a:t>sd</a:t>
                </a:r>
                <a:r>
                  <a:rPr lang="en-US" dirty="0"/>
                  <a:t>=0.07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CE720B-ACA3-4266-910F-47D85CD0AB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C279BB7-2118-4FD4-9899-DC0EEDFBF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321" y="3429000"/>
            <a:ext cx="4800000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150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BFE0B-FB2B-4D56-953D-CF2B45A5F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0.2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CE720B-ACA3-4266-910F-47D85CD0AB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ρ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beta ( 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α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=1, 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β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=4)  → Mean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num>
                      <m:den>
                        <m:r>
                          <m:rPr>
                            <m:nor/>
                          </m:rPr>
                          <a:rPr lang="el-G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l-G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σ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beta ( 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α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=2, 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β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=1)  → Mean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num>
                      <m:den>
                        <m:r>
                          <m:rPr>
                            <m:nor/>
                          </m:rPr>
                          <a:rPr lang="el-G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RHO </a:t>
                </a:r>
                <a:r>
                  <a:rPr lang="en-US" dirty="0" err="1"/>
                  <a:t>cov</a:t>
                </a:r>
                <a:r>
                  <a:rPr lang="en-US" dirty="0"/>
                  <a:t> info: mean=0.12 - </a:t>
                </a:r>
                <a:r>
                  <a:rPr lang="en-US" dirty="0" err="1"/>
                  <a:t>sd</a:t>
                </a:r>
                <a:r>
                  <a:rPr lang="en-US" dirty="0"/>
                  <a:t>=0.05</a:t>
                </a:r>
              </a:p>
              <a:p>
                <a:pPr marL="0" indent="0">
                  <a:buNone/>
                </a:pPr>
                <a:r>
                  <a:rPr lang="en-US" dirty="0"/>
                  <a:t>SD </a:t>
                </a:r>
                <a:r>
                  <a:rPr lang="en-US" dirty="0" err="1"/>
                  <a:t>cov</a:t>
                </a:r>
                <a:r>
                  <a:rPr lang="en-US" dirty="0"/>
                  <a:t> info: mean=1.12 - </a:t>
                </a:r>
                <a:r>
                  <a:rPr lang="en-US" dirty="0" err="1"/>
                  <a:t>sd</a:t>
                </a:r>
                <a:r>
                  <a:rPr lang="en-US" dirty="0"/>
                  <a:t>=0.08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CE720B-ACA3-4266-910F-47D85CD0AB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0D84F652-3085-4256-B292-69CCFCAFB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8488" y="3429000"/>
            <a:ext cx="4455312" cy="334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346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C5AC-7A44-4FDC-B662-899955F66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Beta Distribution as Prior of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ρ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45FE10-50CD-443E-89B0-084853DE464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911" y="1905073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824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B416E-C594-40B0-AF57-B255F0C53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=2,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=2 – like a normal in positive part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99133E-891D-461C-9E7C-94DCC3DED9FB}"/>
              </a:ext>
            </a:extLst>
          </p:cNvPr>
          <p:cNvSpPr txBox="1"/>
          <p:nvPr/>
        </p:nvSpPr>
        <p:spPr>
          <a:xfrm>
            <a:off x="578498" y="2258008"/>
            <a:ext cx="3834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Synthetic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ρ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= 0.0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35829F-D2A2-4020-906D-458BC6117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69" y="2860156"/>
            <a:ext cx="4673016" cy="31492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FD42E3-921F-4C45-8D88-198CF87F6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58569"/>
            <a:ext cx="4800000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913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B416E-C594-40B0-AF57-B255F0C53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=2,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=2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99133E-891D-461C-9E7C-94DCC3DED9FB}"/>
              </a:ext>
            </a:extLst>
          </p:cNvPr>
          <p:cNvSpPr txBox="1"/>
          <p:nvPr/>
        </p:nvSpPr>
        <p:spPr>
          <a:xfrm>
            <a:off x="578498" y="2258008"/>
            <a:ext cx="3834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Synthetic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ρ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= 0.1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D910B8-7328-465F-9D85-E6493C5A7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033" y="3074030"/>
            <a:ext cx="4800000" cy="33523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CD76D4-0926-4FC3-8DE0-680F0F2F0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75617"/>
            <a:ext cx="4673016" cy="31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272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B416E-C594-40B0-AF57-B255F0C53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=2,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=2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2CD718-8D55-4798-B99B-62120FF1FD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7903" y="3323478"/>
            <a:ext cx="4800000" cy="335238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4F48C8-D181-481A-8792-EC65567C9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49" y="3526653"/>
            <a:ext cx="4673016" cy="31492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99133E-891D-461C-9E7C-94DCC3DED9FB}"/>
              </a:ext>
            </a:extLst>
          </p:cNvPr>
          <p:cNvSpPr txBox="1"/>
          <p:nvPr/>
        </p:nvSpPr>
        <p:spPr>
          <a:xfrm>
            <a:off x="578498" y="2258008"/>
            <a:ext cx="3834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Synthetic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ρ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= 0.3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56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FB3CE-2FE1-45FC-A5E2-C096964F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=5,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=1 – like an exponential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A12B12-61C9-4C80-9899-9625C6686B50}"/>
              </a:ext>
            </a:extLst>
          </p:cNvPr>
          <p:cNvSpPr txBox="1"/>
          <p:nvPr/>
        </p:nvSpPr>
        <p:spPr>
          <a:xfrm>
            <a:off x="578498" y="2258008"/>
            <a:ext cx="3834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Synthetic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ρ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= 0.0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53CBE0-7711-4494-92DC-12A3BBA54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021" y="2725932"/>
            <a:ext cx="4800000" cy="33523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72CF1C-111D-49EF-9DD0-9A81C6614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456" y="2929107"/>
            <a:ext cx="4673016" cy="31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19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FB3CE-2FE1-45FC-A5E2-C096964F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=5,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=1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A12B12-61C9-4C80-9899-9625C6686B50}"/>
              </a:ext>
            </a:extLst>
          </p:cNvPr>
          <p:cNvSpPr txBox="1"/>
          <p:nvPr/>
        </p:nvSpPr>
        <p:spPr>
          <a:xfrm>
            <a:off x="578498" y="2258008"/>
            <a:ext cx="3834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Synthetic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ρ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= 0.0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D1EB78-D217-44F8-A7DB-1B56FB9D3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03" y="3194660"/>
            <a:ext cx="4673016" cy="3149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9E18B4-E099-4746-A699-BC0F55602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426" y="2776266"/>
            <a:ext cx="4800000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25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FB3CE-2FE1-45FC-A5E2-C096964F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=5,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=1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A12B12-61C9-4C80-9899-9625C6686B50}"/>
              </a:ext>
            </a:extLst>
          </p:cNvPr>
          <p:cNvSpPr txBox="1"/>
          <p:nvPr/>
        </p:nvSpPr>
        <p:spPr>
          <a:xfrm>
            <a:off x="578498" y="2258008"/>
            <a:ext cx="3834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Synthetic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ρ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= 0.3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C566E9-FFD8-4B94-A86D-242B3E710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31" y="2811898"/>
            <a:ext cx="5081281" cy="38109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2FC33D-B45C-45CF-9DC7-82EE600BA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907" y="2742427"/>
            <a:ext cx="5081281" cy="381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2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19010-99C2-4DD1-94EE-A56E3F71D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624DF-9ECE-4DFB-8797-7EBD07A1B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exact value might not be estimated&gt; but the optimal goal is to have a good fit on the observation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3C1887-889E-4008-829A-594F6E9E0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711" y="3343669"/>
            <a:ext cx="4673016" cy="31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139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458</Words>
  <Application>Microsoft Office PowerPoint</Application>
  <PresentationFormat>Widescreen</PresentationFormat>
  <Paragraphs>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FOOOF – ρ distribution </vt:lpstr>
      <vt:lpstr>Using Beta Distribution as Prior of ρ</vt:lpstr>
      <vt:lpstr>α=2, β=2 – like a normal in positive part </vt:lpstr>
      <vt:lpstr>α=2, β=2</vt:lpstr>
      <vt:lpstr>α=2, β=2</vt:lpstr>
      <vt:lpstr>α=5, β=1 – like an exponential </vt:lpstr>
      <vt:lpstr>α=5, β=1</vt:lpstr>
      <vt:lpstr>α=5, β=1</vt:lpstr>
      <vt:lpstr>Question  </vt:lpstr>
      <vt:lpstr>PowerPoint Presentation</vt:lpstr>
      <vt:lpstr>Synthetic ρ=0.0</vt:lpstr>
      <vt:lpstr>Synthetic ρ=0.2</vt:lpstr>
      <vt:lpstr>Synthetic 0.0 </vt:lpstr>
      <vt:lpstr>Synthetic 0.2 </vt:lpstr>
      <vt:lpstr>Synthetic 0.0 </vt:lpstr>
      <vt:lpstr>Synthetic 0.2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FOOOF – ρ distribution </dc:title>
  <dc:creator>Saadati Fard, Reza</dc:creator>
  <cp:lastModifiedBy>Saadati Fard, Reza</cp:lastModifiedBy>
  <cp:revision>1</cp:revision>
  <dcterms:created xsi:type="dcterms:W3CDTF">2021-11-09T16:42:51Z</dcterms:created>
  <dcterms:modified xsi:type="dcterms:W3CDTF">2021-11-09T19:36:54Z</dcterms:modified>
</cp:coreProperties>
</file>