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3E8-7652-4435-BD42-E8FD7A43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4714A-38DF-4DC5-99F1-F92798D3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8CDE-CD1B-4BD4-B842-B2E6C628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CCC-D295-4962-B620-CBA6FE1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0275-7D22-484C-BCF7-7E506EE5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4B31-9837-4CAD-B3BD-0C7864B9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6DCE0-9FF2-481F-894C-C15B082A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21B4-BB5D-4A4C-981C-BA1D8DB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CC8E-16E9-467D-ABA6-506CE805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E168-6C1F-446E-BA52-D018480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2E48B-148D-4CBD-B81B-925C0030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CB8D4-0D71-4E73-BA63-89B191BF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A1AC-0E44-4106-9E45-EA4BA60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4E1B-D8FA-4089-805C-B1524C93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D009-6E49-4FF2-8D67-B836D325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DA7-0141-4C6C-88A9-34604C4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5C11-3C6D-4D3A-9FC9-0F14210E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0A34-D8EC-47EF-B8F0-21AE1F8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E6F6-409B-484A-BC69-32C0A13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A173-3665-4DBC-BA0A-58CF810F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D6A-9A1E-4B24-BF7C-3B654A10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81DB-A7EF-42E9-869A-CEB12A6C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AD00-114D-4E36-8D1B-AB06369B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8A0-297E-4447-B5FE-DDA5407A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6159-CC14-4B9C-99BB-623DCF3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3ACE-4B02-4979-90F1-D7F9005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34FF-DCF5-4418-95F0-6B5B0AC7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0A4A-A90F-4613-B87E-53A6972A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F85F-70B3-4C36-83E7-461E6232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DC51-8365-454B-8CE9-CECE5EEE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2E6E-3FE1-4576-BA4D-5E66792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ADA-269C-4BC7-8275-8B8ADBA6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B059-9744-4E81-837E-429D4819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62EB9-D02E-4985-9745-5F9FC5A9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66E63-DB69-443E-A385-A6C9C5866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8B6DA-5E14-4AD8-9600-EEB41782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1B2F8-35D0-41B0-8ACC-90AE3209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C95C0-5F04-459C-9A03-3120AB59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19B17-EC40-4A2B-BE56-A2E9EDAA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CDB1-A662-4E16-A496-052C467E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38D06-9A30-4E8F-A082-5AB74A1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4DA2-7863-4CF3-ABDB-553DC35B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258C6-FD47-46D4-9297-8E30B083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B06AB-B256-4CF8-8FA8-EF8EA14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9000E-CD10-4583-B659-BA4B0020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D44AD-D64E-4400-9892-D654378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DAC0-A8F1-4D30-A80B-AAEBF725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5956-F58F-4337-883F-62C69664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E41EB-4BD3-4E16-AEA9-542873E6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1B09-300B-46EF-8B54-F23086DC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A9EE-E50C-453B-BB93-2A71547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A069-95BB-44B7-B7AE-583EEE1B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F66-A6B0-4E68-B58F-9AECE03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77B0-15B4-467B-BED8-CD07ADF9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32500-F79A-4529-A66E-E4D6BB2F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5F81F-AFB9-4B5C-A293-4B7613CC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3ADDF-2B09-45D6-A8B6-E92BEDF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86B9-C338-49BD-AC16-2B09E26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D5768-557B-40AF-9F1C-7674FE97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2E17-F2EC-4960-AA9D-8494FF9D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6D21-24C1-497F-88FD-7F859511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0A4B-58FA-4262-8474-04AD0F838B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C1A9-5BCF-4B5F-8712-22F72294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9556-9B9E-4228-B29D-386DC8AF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0BE0-DA23-4D2E-A70A-02409E55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4E48-2020-4330-B943-680623CB6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Spyder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8515-4E35-4FAD-9B66-EB359D8D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810A-0072-4131-BCCE-4E8023E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64C6-2DC2-4456-8DD9-5FEEAD87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Spyder</a:t>
            </a:r>
            <a:r>
              <a:rPr lang="en-US" dirty="0"/>
              <a:t> &gt; large-scale complex and cross-domain </a:t>
            </a:r>
            <a:r>
              <a:rPr lang="en-US" u="sng" dirty="0"/>
              <a:t>semantic parsing </a:t>
            </a:r>
            <a:r>
              <a:rPr lang="en-US" dirty="0"/>
              <a:t>and </a:t>
            </a:r>
            <a:r>
              <a:rPr lang="en-US" u="sng" dirty="0"/>
              <a:t>text-to-SQL</a:t>
            </a:r>
          </a:p>
          <a:p>
            <a:endParaRPr lang="en-US" dirty="0"/>
          </a:p>
          <a:p>
            <a:r>
              <a:rPr lang="en-US" dirty="0"/>
              <a:t>Sematic Parsing: Converting Natural Language to a Logical 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machine understandable representation of its meaning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Extract meaning of an utterance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Application: Question Answering </a:t>
            </a:r>
          </a:p>
        </p:txBody>
      </p:sp>
    </p:spTree>
    <p:extLst>
      <p:ext uri="{BB962C8B-B14F-4D97-AF65-F5344CB8AC3E}">
        <p14:creationId xmlns:p14="http://schemas.microsoft.com/office/powerpoint/2010/main" val="22541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CF8C-3246-48D7-9682-D55227A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5D81-FDED-47C4-8CF9-F1CCDE2C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10,181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5693 unique SQL queries on 200 databases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138 different domain </a:t>
            </a:r>
          </a:p>
          <a:p>
            <a:endParaRPr lang="en-US" dirty="0"/>
          </a:p>
          <a:p>
            <a:r>
              <a:rPr lang="en-US" dirty="0"/>
              <a:t>Previous challenges &gt; use single data sets </a:t>
            </a:r>
          </a:p>
          <a:p>
            <a:r>
              <a:rPr lang="en-US" dirty="0"/>
              <a:t>Spyder challenge&gt; various kind of data sets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5939-0DCE-4802-9C6A-0957FE13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F81A-E8A9-448B-85E1-18B212EC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the meaning of Natural Language </a:t>
            </a:r>
          </a:p>
          <a:p>
            <a:r>
              <a:rPr lang="en-US" dirty="0"/>
              <a:t>Mapping to meaningful executable queries such as SQL queries</a:t>
            </a:r>
          </a:p>
          <a:p>
            <a:endParaRPr lang="en-US" dirty="0"/>
          </a:p>
          <a:p>
            <a:r>
              <a:rPr lang="en-US" sz="2400" dirty="0"/>
              <a:t>To generate the SQL query for given question</a:t>
            </a:r>
            <a:br>
              <a:rPr lang="en-US" sz="2400" dirty="0"/>
            </a:br>
            <a:r>
              <a:rPr lang="en-US" sz="2400" dirty="0"/>
              <a:t>model needs to understand both: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natural language question </a:t>
            </a:r>
            <a:br>
              <a:rPr lang="en-US" sz="2400" dirty="0"/>
            </a:br>
            <a:r>
              <a:rPr lang="en-US" sz="2400" dirty="0"/>
              <a:t>2- relations between tables and columns in the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AF809-274B-4BF5-ABEA-2A3BAD660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5"/>
          <a:stretch/>
        </p:blipFill>
        <p:spPr>
          <a:xfrm>
            <a:off x="7363983" y="2959187"/>
            <a:ext cx="4248743" cy="3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6B8F-CB72-4515-8EA9-CEF633B2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E896-FCCF-4D5B-B8C4-8C98E1D5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Should take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Task required the model &gt; to generalize well to both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SQL queries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Dataset schemas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F1339E-39B9-4A78-8F3F-CA620A45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14162"/>
              </p:ext>
            </p:extLst>
          </p:nvPr>
        </p:nvGraphicFramePr>
        <p:xfrm>
          <a:off x="1694648" y="2530711"/>
          <a:ext cx="895855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603">
                  <a:extLst>
                    <a:ext uri="{9D8B030D-6E8A-4147-A177-3AD203B41FA5}">
                      <a16:colId xmlns:a16="http://schemas.microsoft.com/office/drawing/2014/main" val="2605784660"/>
                    </a:ext>
                  </a:extLst>
                </a:gridCol>
                <a:gridCol w="1066547">
                  <a:extLst>
                    <a:ext uri="{9D8B030D-6E8A-4147-A177-3AD203B41FA5}">
                      <a16:colId xmlns:a16="http://schemas.microsoft.com/office/drawing/2014/main" val="1912924517"/>
                    </a:ext>
                  </a:extLst>
                </a:gridCol>
                <a:gridCol w="4094407">
                  <a:extLst>
                    <a:ext uri="{9D8B030D-6E8A-4147-A177-3AD203B41FA5}">
                      <a16:colId xmlns:a16="http://schemas.microsoft.com/office/drawing/2014/main" val="301276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unseen queries on new </a:t>
                      </a:r>
                      <a:r>
                        <a:rPr lang="en-US" dirty="0" err="1"/>
                        <a:t>databse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Schemas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7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1C16-C975-4A9C-BBDB-2B4F2A67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CEF7-15EC-4F00-A19D-0E55825F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3E0A-9B3C-4FBD-9A4A-67177B9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2372-1706-4E73-864E-73D913FC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Seq2Seq methods </a:t>
            </a:r>
          </a:p>
        </p:txBody>
      </p:sp>
    </p:spTree>
    <p:extLst>
      <p:ext uri="{BB962C8B-B14F-4D97-AF65-F5344CB8AC3E}">
        <p14:creationId xmlns:p14="http://schemas.microsoft.com/office/powerpoint/2010/main" val="409254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458-9BD9-46D4-9E13-BFB7DB1C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226-77F1-40C5-AE4A-81B28286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6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Spyder Challenge </vt:lpstr>
      <vt:lpstr>Data </vt:lpstr>
      <vt:lpstr>Data </vt:lpstr>
      <vt:lpstr>Challenge </vt:lpstr>
      <vt:lpstr>Challenge </vt:lpstr>
      <vt:lpstr>Challenge </vt:lpstr>
      <vt:lpstr>Method </vt:lpstr>
      <vt:lpstr>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 Challenge</dc:title>
  <dc:creator>Saadati Fard, Reza</dc:creator>
  <cp:lastModifiedBy>Saadati Fard, Reza</cp:lastModifiedBy>
  <cp:revision>2</cp:revision>
  <dcterms:created xsi:type="dcterms:W3CDTF">2021-11-09T21:56:41Z</dcterms:created>
  <dcterms:modified xsi:type="dcterms:W3CDTF">2021-11-09T22:40:44Z</dcterms:modified>
</cp:coreProperties>
</file>