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8" r:id="rId10"/>
    <p:sldId id="272" r:id="rId11"/>
    <p:sldId id="266" r:id="rId12"/>
    <p:sldId id="271" r:id="rId13"/>
    <p:sldId id="267" r:id="rId14"/>
    <p:sldId id="270" r:id="rId15"/>
    <p:sldId id="265" r:id="rId16"/>
    <p:sldId id="269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7434E-CC70-4044-A267-E6F671BDFB5F}" v="44" dt="2021-11-05T02:05:5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CFC7434E-CC70-4044-A267-E6F671BDFB5F}"/>
    <pc:docChg chg="undo custSel addSld delSld modSld sldOrd">
      <pc:chgData name="Saadati Fard, Reza" userId="25acf688-aded-4b6f-af4e-29555bb6f857" providerId="ADAL" clId="{CFC7434E-CC70-4044-A267-E6F671BDFB5F}" dt="2021-11-05T02:06:41.939" v="723" actId="20577"/>
      <pc:docMkLst>
        <pc:docMk/>
      </pc:docMkLst>
      <pc:sldChg chg="modSp new mod">
        <pc:chgData name="Saadati Fard, Reza" userId="25acf688-aded-4b6f-af4e-29555bb6f857" providerId="ADAL" clId="{CFC7434E-CC70-4044-A267-E6F671BDFB5F}" dt="2021-11-04T19:26:54.583" v="602" actId="20577"/>
        <pc:sldMkLst>
          <pc:docMk/>
          <pc:sldMk cId="1104968525" sldId="256"/>
        </pc:sldMkLst>
        <pc:spChg chg="mod">
          <ac:chgData name="Saadati Fard, Reza" userId="25acf688-aded-4b6f-af4e-29555bb6f857" providerId="ADAL" clId="{CFC7434E-CC70-4044-A267-E6F671BDFB5F}" dt="2021-11-04T19:26:54.583" v="602" actId="20577"/>
          <ac:spMkLst>
            <pc:docMk/>
            <pc:sldMk cId="1104968525" sldId="256"/>
            <ac:spMk id="2" creationId="{46391CD7-622F-4F5A-91F2-9AAEDF6993B9}"/>
          </ac:spMkLst>
        </pc:spChg>
      </pc:sldChg>
      <pc:sldChg chg="addSp delSp modSp new mod">
        <pc:chgData name="Saadati Fard, Reza" userId="25acf688-aded-4b6f-af4e-29555bb6f857" providerId="ADAL" clId="{CFC7434E-CC70-4044-A267-E6F671BDFB5F}" dt="2021-11-04T19:21:36.042" v="599" actId="20577"/>
        <pc:sldMkLst>
          <pc:docMk/>
          <pc:sldMk cId="3550071610" sldId="257"/>
        </pc:sldMkLst>
        <pc:spChg chg="mod">
          <ac:chgData name="Saadati Fard, Reza" userId="25acf688-aded-4b6f-af4e-29555bb6f857" providerId="ADAL" clId="{CFC7434E-CC70-4044-A267-E6F671BDFB5F}" dt="2021-11-04T19:21:36.042" v="599" actId="20577"/>
          <ac:spMkLst>
            <pc:docMk/>
            <pc:sldMk cId="3550071610" sldId="257"/>
            <ac:spMk id="2" creationId="{4FE723FA-30CC-4C68-9E47-FF85C14F05D1}"/>
          </ac:spMkLst>
        </pc:spChg>
        <pc:spChg chg="add del mod">
          <ac:chgData name="Saadati Fard, Reza" userId="25acf688-aded-4b6f-af4e-29555bb6f857" providerId="ADAL" clId="{CFC7434E-CC70-4044-A267-E6F671BDFB5F}" dt="2021-11-04T16:21:01.909" v="14" actId="3680"/>
          <ac:spMkLst>
            <pc:docMk/>
            <pc:sldMk cId="3550071610" sldId="257"/>
            <ac:spMk id="3" creationId="{E583EDE7-4C9B-4B89-811C-D572F0FD259A}"/>
          </ac:spMkLst>
        </pc:spChg>
        <pc:graphicFrameChg chg="add del mod ord modGraphic">
          <ac:chgData name="Saadati Fard, Reza" userId="25acf688-aded-4b6f-af4e-29555bb6f857" providerId="ADAL" clId="{CFC7434E-CC70-4044-A267-E6F671BDFB5F}" dt="2021-11-04T16:20:56.420" v="13" actId="3680"/>
          <ac:graphicFrameMkLst>
            <pc:docMk/>
            <pc:sldMk cId="3550071610" sldId="257"/>
            <ac:graphicFrameMk id="4" creationId="{E725DC39-6CDD-45E5-8FEA-EFD1F48D4479}"/>
          </ac:graphicFrameMkLst>
        </pc:graphicFrameChg>
        <pc:graphicFrameChg chg="add mod ord modGraphic">
          <ac:chgData name="Saadati Fard, Reza" userId="25acf688-aded-4b6f-af4e-29555bb6f857" providerId="ADAL" clId="{CFC7434E-CC70-4044-A267-E6F671BDFB5F}" dt="2021-11-04T19:21:31.196" v="598" actId="14734"/>
          <ac:graphicFrameMkLst>
            <pc:docMk/>
            <pc:sldMk cId="3550071610" sldId="257"/>
            <ac:graphicFrameMk id="5" creationId="{38F5D676-BA9A-4EF2-BB42-D566175F0D73}"/>
          </ac:graphicFrameMkLst>
        </pc:graphicFrame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6:18.527" v="465" actId="1076"/>
        <pc:sldMkLst>
          <pc:docMk/>
          <pc:sldMk cId="3886365657" sldId="258"/>
        </pc:sldMkLst>
        <pc:spChg chg="mod ord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" creationId="{30148B68-6D1C-48F9-95E1-EDD6D2E1C3D5}"/>
          </ac:spMkLst>
        </pc:spChg>
        <pc:spChg chg="del mod or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3" creationId="{435C3D63-70CA-4CBD-BFC6-3C68FE4E54F0}"/>
          </ac:spMkLst>
        </pc:spChg>
        <pc:spChg chg="add del mo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15" creationId="{1880A72B-B500-42FA-9937-B3BB667E3CE4}"/>
          </ac:spMkLst>
        </pc:spChg>
        <pc:spChg chg="add del mod ord">
          <ac:chgData name="Saadati Fard, Reza" userId="25acf688-aded-4b6f-af4e-29555bb6f857" providerId="ADAL" clId="{CFC7434E-CC70-4044-A267-E6F671BDFB5F}" dt="2021-11-04T19:15:52.199" v="451" actId="478"/>
          <ac:spMkLst>
            <pc:docMk/>
            <pc:sldMk cId="3886365657" sldId="258"/>
            <ac:spMk id="16" creationId="{5739DF4C-DA4E-407F-BB03-1977D2CADF95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18" creationId="{5CB593EA-2F98-479F-B4C4-F366571FA64D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20" creationId="{39BEB6D0-9E4E-4221-93D1-74ABECEE9EFC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2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4" creationId="{23293907-0F26-4752-BCD0-3AC2C502638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6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7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9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1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3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5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7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9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1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3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5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7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9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5:17.527" v="433" actId="478"/>
          <ac:picMkLst>
            <pc:docMk/>
            <pc:sldMk cId="3886365657" sldId="258"/>
            <ac:picMk id="5" creationId="{6A9D5899-9EAD-449E-A6A1-9F42E2C1C20E}"/>
          </ac:picMkLst>
        </pc:picChg>
        <pc:picChg chg="add mod ord">
          <ac:chgData name="Saadati Fard, Reza" userId="25acf688-aded-4b6f-af4e-29555bb6f857" providerId="ADAL" clId="{CFC7434E-CC70-4044-A267-E6F671BDFB5F}" dt="2021-11-04T19:16:14.038" v="463" actId="1076"/>
          <ac:picMkLst>
            <pc:docMk/>
            <pc:sldMk cId="3886365657" sldId="258"/>
            <ac:picMk id="7" creationId="{22FC0F10-73D3-4CAD-84C6-0029460916FC}"/>
          </ac:picMkLst>
        </pc:picChg>
        <pc:picChg chg="add mod ord">
          <ac:chgData name="Saadati Fard, Reza" userId="25acf688-aded-4b6f-af4e-29555bb6f857" providerId="ADAL" clId="{CFC7434E-CC70-4044-A267-E6F671BDFB5F}" dt="2021-11-04T19:16:16.895" v="464" actId="1076"/>
          <ac:picMkLst>
            <pc:docMk/>
            <pc:sldMk cId="3886365657" sldId="258"/>
            <ac:picMk id="9" creationId="{DA15967C-02E8-42C6-BFCC-C8CE312CAA8F}"/>
          </ac:picMkLst>
        </pc:picChg>
        <pc:picChg chg="add mod ord">
          <ac:chgData name="Saadati Fard, Reza" userId="25acf688-aded-4b6f-af4e-29555bb6f857" providerId="ADAL" clId="{CFC7434E-CC70-4044-A267-E6F671BDFB5F}" dt="2021-11-04T19:16:12.463" v="462" actId="14100"/>
          <ac:picMkLst>
            <pc:docMk/>
            <pc:sldMk cId="3886365657" sldId="258"/>
            <ac:picMk id="11" creationId="{59C8E519-BE5A-43F2-88DE-1487D9C8030A}"/>
          </ac:picMkLst>
        </pc:picChg>
        <pc:picChg chg="add mod ord">
          <ac:chgData name="Saadati Fard, Reza" userId="25acf688-aded-4b6f-af4e-29555bb6f857" providerId="ADAL" clId="{CFC7434E-CC70-4044-A267-E6F671BDFB5F}" dt="2021-11-04T19:16:02.606" v="457" actId="1076"/>
          <ac:picMkLst>
            <pc:docMk/>
            <pc:sldMk cId="3886365657" sldId="258"/>
            <ac:picMk id="13" creationId="{7E4CAAFB-EE2F-4FB8-83FD-AAC01DCF76C5}"/>
          </ac:picMkLst>
        </pc:picChg>
        <pc:picChg chg="add mod ord">
          <ac:chgData name="Saadati Fard, Reza" userId="25acf688-aded-4b6f-af4e-29555bb6f857" providerId="ADAL" clId="{CFC7434E-CC70-4044-A267-E6F671BDFB5F}" dt="2021-11-04T19:16:18.527" v="465" actId="1076"/>
          <ac:picMkLst>
            <pc:docMk/>
            <pc:sldMk cId="3886365657" sldId="258"/>
            <ac:picMk id="14" creationId="{D02289E9-0A1A-4696-9369-7C2CB9AF418C}"/>
          </ac:picMkLst>
        </pc:pic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19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1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3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5" creationId="{6DA63E78-7704-45EF-B5D3-EADDF5D82674}"/>
          </ac:cxnSpMkLst>
        </pc:cxnChg>
      </pc:sldChg>
      <pc:sldChg chg="addSp delSp modSp new mod setBg delDesignElem chgLayout">
        <pc:chgData name="Saadati Fard, Reza" userId="25acf688-aded-4b6f-af4e-29555bb6f857" providerId="ADAL" clId="{CFC7434E-CC70-4044-A267-E6F671BDFB5F}" dt="2021-11-04T19:17:53.877" v="482" actId="14100"/>
        <pc:sldMkLst>
          <pc:docMk/>
          <pc:sldMk cId="1239499464" sldId="259"/>
        </pc:sldMkLst>
        <pc:spChg chg="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2" creationId="{979F9C2A-81C0-4839-993A-6425D58F0CF2}"/>
          </ac:spMkLst>
        </pc:spChg>
        <pc:spChg chg="del 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3" creationId="{20BFB9CF-BD5B-408F-B0B1-105CA8E817AA}"/>
          </ac:spMkLst>
        </pc:spChg>
        <pc:spChg chg="add del mo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16" creationId="{9BC82740-AC3E-4A42-898A-FE902DEDAEDC}"/>
          </ac:spMkLst>
        </pc:spChg>
        <pc:spChg chg="add del mod ord">
          <ac:chgData name="Saadati Fard, Reza" userId="25acf688-aded-4b6f-af4e-29555bb6f857" providerId="ADAL" clId="{CFC7434E-CC70-4044-A267-E6F671BDFB5F}" dt="2021-11-04T19:16:34.118" v="472" actId="478"/>
          <ac:spMkLst>
            <pc:docMk/>
            <pc:sldMk cId="1239499464" sldId="259"/>
            <ac:spMk id="17" creationId="{9C4476E4-FF58-4DC9-BB6D-B8C0D45775F0}"/>
          </ac:spMkLst>
        </pc:spChg>
        <pc:picChg chg="add mod">
          <ac:chgData name="Saadati Fard, Reza" userId="25acf688-aded-4b6f-af4e-29555bb6f857" providerId="ADAL" clId="{CFC7434E-CC70-4044-A267-E6F671BDFB5F}" dt="2021-11-04T19:16:27.159" v="467" actId="1076"/>
          <ac:picMkLst>
            <pc:docMk/>
            <pc:sldMk cId="1239499464" sldId="259"/>
            <ac:picMk id="5" creationId="{764DEAE8-07C0-49C8-9AA0-B25A1B6D5F8E}"/>
          </ac:picMkLst>
        </pc:picChg>
        <pc:picChg chg="add mod ord">
          <ac:chgData name="Saadati Fard, Reza" userId="25acf688-aded-4b6f-af4e-29555bb6f857" providerId="ADAL" clId="{CFC7434E-CC70-4044-A267-E6F671BDFB5F}" dt="2021-11-04T19:17:50.589" v="480" actId="1076"/>
          <ac:picMkLst>
            <pc:docMk/>
            <pc:sldMk cId="1239499464" sldId="259"/>
            <ac:picMk id="7" creationId="{98A94DD9-5031-4BBF-97A6-26E6E9DD314C}"/>
          </ac:picMkLst>
        </pc:picChg>
        <pc:picChg chg="add mod">
          <ac:chgData name="Saadati Fard, Reza" userId="25acf688-aded-4b6f-af4e-29555bb6f857" providerId="ADAL" clId="{CFC7434E-CC70-4044-A267-E6F671BDFB5F}" dt="2021-11-04T19:17:44.958" v="476" actId="1076"/>
          <ac:picMkLst>
            <pc:docMk/>
            <pc:sldMk cId="1239499464" sldId="259"/>
            <ac:picMk id="9" creationId="{C0EFED71-8000-4583-996A-203E57A71108}"/>
          </ac:picMkLst>
        </pc:picChg>
        <pc:picChg chg="add mod">
          <ac:chgData name="Saadati Fard, Reza" userId="25acf688-aded-4b6f-af4e-29555bb6f857" providerId="ADAL" clId="{CFC7434E-CC70-4044-A267-E6F671BDFB5F}" dt="2021-11-04T19:17:53.877" v="482" actId="14100"/>
          <ac:picMkLst>
            <pc:docMk/>
            <pc:sldMk cId="1239499464" sldId="259"/>
            <ac:picMk id="11" creationId="{217C19A7-E088-4639-895D-5069BEA6EB01}"/>
          </ac:picMkLst>
        </pc:picChg>
        <pc:picChg chg="add mod">
          <ac:chgData name="Saadati Fard, Reza" userId="25acf688-aded-4b6f-af4e-29555bb6f857" providerId="ADAL" clId="{CFC7434E-CC70-4044-A267-E6F671BDFB5F}" dt="2021-11-04T19:17:43.590" v="475" actId="1076"/>
          <ac:picMkLst>
            <pc:docMk/>
            <pc:sldMk cId="1239499464" sldId="259"/>
            <ac:picMk id="13" creationId="{B2B03A5E-C789-46F7-8525-87DC76FFB009}"/>
          </ac:picMkLst>
        </pc:picChg>
        <pc:picChg chg="add del">
          <ac:chgData name="Saadati Fard, Reza" userId="25acf688-aded-4b6f-af4e-29555bb6f857" providerId="ADAL" clId="{CFC7434E-CC70-4044-A267-E6F671BDFB5F}" dt="2021-11-04T16:44:26.301" v="119" actId="22"/>
          <ac:picMkLst>
            <pc:docMk/>
            <pc:sldMk cId="1239499464" sldId="259"/>
            <ac:picMk id="15" creationId="{E31B6F5D-FE23-45EF-9AB8-FF8A279CBA64}"/>
          </ac:picMkLst>
        </pc:pic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4" creationId="{6DA63E78-7704-45EF-B5D3-EADDF5D82674}"/>
          </ac:cxnSpMkLst>
        </pc:cxnChg>
      </pc:sldChg>
      <pc:sldChg chg="addSp delSp modSp new del mod">
        <pc:chgData name="Saadati Fard, Reza" userId="25acf688-aded-4b6f-af4e-29555bb6f857" providerId="ADAL" clId="{CFC7434E-CC70-4044-A267-E6F671BDFB5F}" dt="2021-11-04T16:42:11.243" v="89" actId="47"/>
        <pc:sldMkLst>
          <pc:docMk/>
          <pc:sldMk cId="2150668155" sldId="259"/>
        </pc:sldMkLst>
        <pc:spChg chg="mod">
          <ac:chgData name="Saadati Fard, Reza" userId="25acf688-aded-4b6f-af4e-29555bb6f857" providerId="ADAL" clId="{CFC7434E-CC70-4044-A267-E6F671BDFB5F}" dt="2021-11-04T16:42:03.326" v="87" actId="20577"/>
          <ac:spMkLst>
            <pc:docMk/>
            <pc:sldMk cId="2150668155" sldId="259"/>
            <ac:spMk id="2" creationId="{DDD189BD-2C63-411D-A14F-6A770489CBD2}"/>
          </ac:spMkLst>
        </pc:spChg>
        <pc:spChg chg="del">
          <ac:chgData name="Saadati Fard, Reza" userId="25acf688-aded-4b6f-af4e-29555bb6f857" providerId="ADAL" clId="{CFC7434E-CC70-4044-A267-E6F671BDFB5F}" dt="2021-11-04T16:35:25.490" v="72" actId="22"/>
          <ac:spMkLst>
            <pc:docMk/>
            <pc:sldMk cId="2150668155" sldId="259"/>
            <ac:spMk id="3" creationId="{63B6B1FB-81E0-4DF7-B85C-616FAF3C3E68}"/>
          </ac:spMkLst>
        </pc:spChg>
        <pc:spChg chg="add mod">
          <ac:chgData name="Saadati Fard, Reza" userId="25acf688-aded-4b6f-af4e-29555bb6f857" providerId="ADAL" clId="{CFC7434E-CC70-4044-A267-E6F671BDFB5F}" dt="2021-11-04T16:41:46.710" v="84" actId="21"/>
          <ac:spMkLst>
            <pc:docMk/>
            <pc:sldMk cId="2150668155" sldId="259"/>
            <ac:spMk id="7" creationId="{E5032DE3-3612-405B-83FC-3D62924FBD81}"/>
          </ac:spMkLst>
        </pc:spChg>
        <pc:picChg chg="add del mod ord">
          <ac:chgData name="Saadati Fard, Reza" userId="25acf688-aded-4b6f-af4e-29555bb6f857" providerId="ADAL" clId="{CFC7434E-CC70-4044-A267-E6F671BDFB5F}" dt="2021-11-04T16:41:46.710" v="84" actId="21"/>
          <ac:picMkLst>
            <pc:docMk/>
            <pc:sldMk cId="2150668155" sldId="259"/>
            <ac:picMk id="5" creationId="{9CEF08CB-49ED-4E58-A79C-8F40DA8F4EE6}"/>
          </ac:picMkLst>
        </pc:picChg>
      </pc:sldChg>
      <pc:sldChg chg="addSp delSp modSp new mod setBg delDesignElem chgLayout">
        <pc:chgData name="Saadati Fard, Reza" userId="25acf688-aded-4b6f-af4e-29555bb6f857" providerId="ADAL" clId="{CFC7434E-CC70-4044-A267-E6F671BDFB5F}" dt="2021-11-04T19:18:30.966" v="502" actId="14100"/>
        <pc:sldMkLst>
          <pc:docMk/>
          <pc:sldMk cId="994803317" sldId="260"/>
        </pc:sldMkLst>
        <pc:spChg chg="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2" creationId="{A2D0F833-EC16-431D-B841-3A17EAB252B0}"/>
          </ac:spMkLst>
        </pc:spChg>
        <pc:spChg chg="del 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3" creationId="{F304C949-BE9B-4007-8736-7500B04ED5D8}"/>
          </ac:spMkLst>
        </pc:spChg>
        <pc:spChg chg="add del mo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14" creationId="{573AB215-3611-4E6B-A3FF-FE7344E758E5}"/>
          </ac:spMkLst>
        </pc:spChg>
        <pc:spChg chg="add del mod ord">
          <ac:chgData name="Saadati Fard, Reza" userId="25acf688-aded-4b6f-af4e-29555bb6f857" providerId="ADAL" clId="{CFC7434E-CC70-4044-A267-E6F671BDFB5F}" dt="2021-11-04T19:18:02.183" v="484" actId="478"/>
          <ac:spMkLst>
            <pc:docMk/>
            <pc:sldMk cId="994803317" sldId="260"/>
            <ac:spMk id="15" creationId="{C33470C3-2B90-498D-902C-726BE0D16959}"/>
          </ac:spMkLst>
        </pc:spChg>
        <pc:picChg chg="add mod ord">
          <ac:chgData name="Saadati Fard, Reza" userId="25acf688-aded-4b6f-af4e-29555bb6f857" providerId="ADAL" clId="{CFC7434E-CC70-4044-A267-E6F671BDFB5F}" dt="2021-11-04T19:18:30.966" v="502" actId="14100"/>
          <ac:picMkLst>
            <pc:docMk/>
            <pc:sldMk cId="994803317" sldId="260"/>
            <ac:picMk id="5" creationId="{29849365-B004-49CF-8FA3-217664B1A347}"/>
          </ac:picMkLst>
        </pc:picChg>
        <pc:picChg chg="add mod">
          <ac:chgData name="Saadati Fard, Reza" userId="25acf688-aded-4b6f-af4e-29555bb6f857" providerId="ADAL" clId="{CFC7434E-CC70-4044-A267-E6F671BDFB5F}" dt="2021-11-04T19:18:20.726" v="497" actId="1076"/>
          <ac:picMkLst>
            <pc:docMk/>
            <pc:sldMk cId="994803317" sldId="260"/>
            <ac:picMk id="7" creationId="{D26EDD85-9EAD-401E-83C3-C9D85BE42FAA}"/>
          </ac:picMkLst>
        </pc:picChg>
        <pc:picChg chg="add mod">
          <ac:chgData name="Saadati Fard, Reza" userId="25acf688-aded-4b6f-af4e-29555bb6f857" providerId="ADAL" clId="{CFC7434E-CC70-4044-A267-E6F671BDFB5F}" dt="2021-11-04T19:18:17.573" v="494" actId="1076"/>
          <ac:picMkLst>
            <pc:docMk/>
            <pc:sldMk cId="994803317" sldId="260"/>
            <ac:picMk id="9" creationId="{E3545120-433B-4E25-A520-09487CFF592B}"/>
          </ac:picMkLst>
        </pc:picChg>
        <pc:picChg chg="add mod">
          <ac:chgData name="Saadati Fard, Reza" userId="25acf688-aded-4b6f-af4e-29555bb6f857" providerId="ADAL" clId="{CFC7434E-CC70-4044-A267-E6F671BDFB5F}" dt="2021-11-04T19:18:24.150" v="499" actId="1076"/>
          <ac:picMkLst>
            <pc:docMk/>
            <pc:sldMk cId="994803317" sldId="260"/>
            <ac:picMk id="11" creationId="{7434BACF-4E03-4717-8994-DBFB33D7B240}"/>
          </ac:picMkLst>
        </pc:picChg>
        <pc:picChg chg="add mod">
          <ac:chgData name="Saadati Fard, Reza" userId="25acf688-aded-4b6f-af4e-29555bb6f857" providerId="ADAL" clId="{CFC7434E-CC70-4044-A267-E6F671BDFB5F}" dt="2021-11-04T19:18:15.990" v="493" actId="1076"/>
          <ac:picMkLst>
            <pc:docMk/>
            <pc:sldMk cId="994803317" sldId="260"/>
            <ac:picMk id="13" creationId="{7C4DEA21-8ED0-48FC-9D38-B6235521E52D}"/>
          </ac:picMkLst>
        </pc:pic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4" creationId="{6DA63E78-7704-45EF-B5D3-EADDF5D82674}"/>
          </ac:cxnSpMkLst>
        </pc:cxn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9:15.477" v="523" actId="1076"/>
        <pc:sldMkLst>
          <pc:docMk/>
          <pc:sldMk cId="3224014641" sldId="261"/>
        </pc:sldMkLst>
        <pc:spChg chg="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2" creationId="{4C2E4F11-49DE-4E75-BD51-3B6FB8282E2E}"/>
          </ac:spMkLst>
        </pc:spChg>
        <pc:spChg chg="del 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3" creationId="{C8C6148A-517B-4438-ADB1-36639C027DAB}"/>
          </ac:spMkLst>
        </pc:spChg>
        <pc:spChg chg="add del mo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16" creationId="{765B18C2-D06F-429C-AA0E-5EC6E066403A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0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2" creationId="{23293907-0F26-4752-BCD0-3AC2C5026383}"/>
          </ac:spMkLst>
        </pc:spChg>
        <pc:spChg chg="add del mod ord">
          <ac:chgData name="Saadati Fard, Reza" userId="25acf688-aded-4b6f-af4e-29555bb6f857" providerId="ADAL" clId="{CFC7434E-CC70-4044-A267-E6F671BDFB5F}" dt="2021-11-04T19:18:40.246" v="504" actId="478"/>
          <ac:spMkLst>
            <pc:docMk/>
            <pc:sldMk cId="3224014641" sldId="261"/>
            <ac:spMk id="23" creationId="{FC6E1BB7-71C1-4A08-9395-4F5857F0FD5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4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6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8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0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2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4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6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8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0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2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4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6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8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8:45.383" v="506" actId="478"/>
          <ac:picMkLst>
            <pc:docMk/>
            <pc:sldMk cId="3224014641" sldId="261"/>
            <ac:picMk id="5" creationId="{A81E6CE9-A51F-4E85-8475-ABC92F236434}"/>
          </ac:picMkLst>
        </pc:picChg>
        <pc:picChg chg="add mod ord">
          <ac:chgData name="Saadati Fard, Reza" userId="25acf688-aded-4b6f-af4e-29555bb6f857" providerId="ADAL" clId="{CFC7434E-CC70-4044-A267-E6F671BDFB5F}" dt="2021-11-04T19:19:09.054" v="519" actId="1076"/>
          <ac:picMkLst>
            <pc:docMk/>
            <pc:sldMk cId="3224014641" sldId="261"/>
            <ac:picMk id="7" creationId="{E2A5ED6C-681C-4D37-AE85-A5F1F054D4AA}"/>
          </ac:picMkLst>
        </pc:picChg>
        <pc:picChg chg="add mod ord">
          <ac:chgData name="Saadati Fard, Reza" userId="25acf688-aded-4b6f-af4e-29555bb6f857" providerId="ADAL" clId="{CFC7434E-CC70-4044-A267-E6F671BDFB5F}" dt="2021-11-04T19:18:52.605" v="511" actId="1076"/>
          <ac:picMkLst>
            <pc:docMk/>
            <pc:sldMk cId="3224014641" sldId="261"/>
            <ac:picMk id="9" creationId="{16D360F8-C554-4FE2-B740-69763BBAF790}"/>
          </ac:picMkLst>
        </pc:picChg>
        <pc:picChg chg="add mod">
          <ac:chgData name="Saadati Fard, Reza" userId="25acf688-aded-4b6f-af4e-29555bb6f857" providerId="ADAL" clId="{CFC7434E-CC70-4044-A267-E6F671BDFB5F}" dt="2021-11-04T19:19:03.844" v="517" actId="1076"/>
          <ac:picMkLst>
            <pc:docMk/>
            <pc:sldMk cId="3224014641" sldId="261"/>
            <ac:picMk id="11" creationId="{61CF009D-6D8B-4E37-97C7-4CFE1171037C}"/>
          </ac:picMkLst>
        </pc:picChg>
        <pc:picChg chg="add mod ord">
          <ac:chgData name="Saadati Fard, Reza" userId="25acf688-aded-4b6f-af4e-29555bb6f857" providerId="ADAL" clId="{CFC7434E-CC70-4044-A267-E6F671BDFB5F}" dt="2021-11-04T19:19:15.477" v="523" actId="1076"/>
          <ac:picMkLst>
            <pc:docMk/>
            <pc:sldMk cId="3224014641" sldId="261"/>
            <ac:picMk id="13" creationId="{D5F39CE7-9E41-4E6D-BEE3-68200AB722F6}"/>
          </ac:picMkLst>
        </pc:picChg>
        <pc:picChg chg="add mod">
          <ac:chgData name="Saadati Fard, Reza" userId="25acf688-aded-4b6f-af4e-29555bb6f857" providerId="ADAL" clId="{CFC7434E-CC70-4044-A267-E6F671BDFB5F}" dt="2021-11-04T19:19:02.236" v="516" actId="1076"/>
          <ac:picMkLst>
            <pc:docMk/>
            <pc:sldMk cId="3224014641" sldId="261"/>
            <ac:picMk id="15" creationId="{9C696220-44A6-4FC1-B994-D98079737714}"/>
          </ac:picMkLst>
        </pc:pic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7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8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9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21" creationId="{6DA63E78-7704-45EF-B5D3-EADDF5D82674}"/>
          </ac:cxnSpMkLst>
        </pc:cxnChg>
      </pc:sldChg>
      <pc:sldChg chg="modSp new del mod">
        <pc:chgData name="Saadati Fard, Reza" userId="25acf688-aded-4b6f-af4e-29555bb6f857" providerId="ADAL" clId="{CFC7434E-CC70-4044-A267-E6F671BDFB5F}" dt="2021-11-04T19:11:17.775" v="353" actId="47"/>
        <pc:sldMkLst>
          <pc:docMk/>
          <pc:sldMk cId="1083509907" sldId="262"/>
        </pc:sldMkLst>
        <pc:spChg chg="mod">
          <ac:chgData name="Saadati Fard, Reza" userId="25acf688-aded-4b6f-af4e-29555bb6f857" providerId="ADAL" clId="{CFC7434E-CC70-4044-A267-E6F671BDFB5F}" dt="2021-11-04T16:43:04.334" v="108" actId="20577"/>
          <ac:spMkLst>
            <pc:docMk/>
            <pc:sldMk cId="1083509907" sldId="262"/>
            <ac:spMk id="2" creationId="{9163A21A-B1A1-447E-BF52-56D5F034F691}"/>
          </ac:spMkLst>
        </pc:spChg>
      </pc:sldChg>
      <pc:sldChg chg="modSp new del mod">
        <pc:chgData name="Saadati Fard, Reza" userId="25acf688-aded-4b6f-af4e-29555bb6f857" providerId="ADAL" clId="{CFC7434E-CC70-4044-A267-E6F671BDFB5F}" dt="2021-11-04T19:11:15.136" v="352" actId="47"/>
        <pc:sldMkLst>
          <pc:docMk/>
          <pc:sldMk cId="2668859401" sldId="263"/>
        </pc:sldMkLst>
        <pc:spChg chg="mod">
          <ac:chgData name="Saadati Fard, Reza" userId="25acf688-aded-4b6f-af4e-29555bb6f857" providerId="ADAL" clId="{CFC7434E-CC70-4044-A267-E6F671BDFB5F}" dt="2021-11-04T16:43:10.461" v="112" actId="20577"/>
          <ac:spMkLst>
            <pc:docMk/>
            <pc:sldMk cId="2668859401" sldId="263"/>
            <ac:spMk id="2" creationId="{1A33019D-4100-4E9A-8E90-B6311029457C}"/>
          </ac:spMkLst>
        </pc:spChg>
      </pc:sldChg>
      <pc:sldChg chg="addSp delSp modSp new del mod">
        <pc:chgData name="Saadati Fard, Reza" userId="25acf688-aded-4b6f-af4e-29555bb6f857" providerId="ADAL" clId="{CFC7434E-CC70-4044-A267-E6F671BDFB5F}" dt="2021-11-04T19:10:03.943" v="298" actId="47"/>
        <pc:sldMkLst>
          <pc:docMk/>
          <pc:sldMk cId="268365803" sldId="264"/>
        </pc:sldMkLst>
        <pc:spChg chg="mod">
          <ac:chgData name="Saadati Fard, Reza" userId="25acf688-aded-4b6f-af4e-29555bb6f857" providerId="ADAL" clId="{CFC7434E-CC70-4044-A267-E6F671BDFB5F}" dt="2021-11-04T18:03:52.369" v="160" actId="20577"/>
          <ac:spMkLst>
            <pc:docMk/>
            <pc:sldMk cId="268365803" sldId="264"/>
            <ac:spMk id="2" creationId="{FF6C57E5-C51D-4D41-8401-0C080CD4EF5F}"/>
          </ac:spMkLst>
        </pc:spChg>
        <pc:spChg chg="del">
          <ac:chgData name="Saadati Fard, Reza" userId="25acf688-aded-4b6f-af4e-29555bb6f857" providerId="ADAL" clId="{CFC7434E-CC70-4044-A267-E6F671BDFB5F}" dt="2021-11-04T18:03:57.261" v="161" actId="22"/>
          <ac:spMkLst>
            <pc:docMk/>
            <pc:sldMk cId="268365803" sldId="264"/>
            <ac:spMk id="3" creationId="{4D8D755D-952A-4222-B9EF-D848C9909606}"/>
          </ac:spMkLst>
        </pc:spChg>
        <pc:picChg chg="add mod ord">
          <ac:chgData name="Saadati Fard, Reza" userId="25acf688-aded-4b6f-af4e-29555bb6f857" providerId="ADAL" clId="{CFC7434E-CC70-4044-A267-E6F671BDFB5F}" dt="2021-11-04T19:09:31.538" v="295" actId="1076"/>
          <ac:picMkLst>
            <pc:docMk/>
            <pc:sldMk cId="268365803" sldId="264"/>
            <ac:picMk id="5" creationId="{1A58EEC7-E947-4569-9AA7-14C23BFBA820}"/>
          </ac:picMkLst>
        </pc:picChg>
        <pc:picChg chg="add mod">
          <ac:chgData name="Saadati Fard, Reza" userId="25acf688-aded-4b6f-af4e-29555bb6f857" providerId="ADAL" clId="{CFC7434E-CC70-4044-A267-E6F671BDFB5F}" dt="2021-11-04T18:04:04.848" v="164" actId="1076"/>
          <ac:picMkLst>
            <pc:docMk/>
            <pc:sldMk cId="268365803" sldId="264"/>
            <ac:picMk id="7" creationId="{BB45B55A-5674-486D-892F-002C7EC2FE83}"/>
          </ac:picMkLst>
        </pc:picChg>
        <pc:picChg chg="add mod">
          <ac:chgData name="Saadati Fard, Reza" userId="25acf688-aded-4b6f-af4e-29555bb6f857" providerId="ADAL" clId="{CFC7434E-CC70-4044-A267-E6F671BDFB5F}" dt="2021-11-04T18:23:46.083" v="210" actId="1076"/>
          <ac:picMkLst>
            <pc:docMk/>
            <pc:sldMk cId="268365803" sldId="264"/>
            <ac:picMk id="9" creationId="{939FFDD7-39D3-4799-8D61-A6E9DD08E004}"/>
          </ac:picMkLst>
        </pc:picChg>
        <pc:picChg chg="add mod">
          <ac:chgData name="Saadati Fard, Reza" userId="25acf688-aded-4b6f-af4e-29555bb6f857" providerId="ADAL" clId="{CFC7434E-CC70-4044-A267-E6F671BDFB5F}" dt="2021-11-04T18:13:58.096" v="197" actId="1076"/>
          <ac:picMkLst>
            <pc:docMk/>
            <pc:sldMk cId="268365803" sldId="264"/>
            <ac:picMk id="11" creationId="{E60B4183-4793-4434-9C78-E89012182408}"/>
          </ac:picMkLst>
        </pc:picChg>
      </pc:sldChg>
      <pc:sldChg chg="addSp delSp modSp new add del mod">
        <pc:chgData name="Saadati Fard, Reza" userId="25acf688-aded-4b6f-af4e-29555bb6f857" providerId="ADAL" clId="{CFC7434E-CC70-4044-A267-E6F671BDFB5F}" dt="2021-11-05T01:16:22.309" v="683" actId="1076"/>
        <pc:sldMkLst>
          <pc:docMk/>
          <pc:sldMk cId="1700535886" sldId="265"/>
        </pc:sldMkLst>
        <pc:spChg chg="mod">
          <ac:chgData name="Saadati Fard, Reza" userId="25acf688-aded-4b6f-af4e-29555bb6f857" providerId="ADAL" clId="{CFC7434E-CC70-4044-A267-E6F671BDFB5F}" dt="2021-11-05T00:25:17.182" v="606"/>
          <ac:spMkLst>
            <pc:docMk/>
            <pc:sldMk cId="1700535886" sldId="265"/>
            <ac:spMk id="2" creationId="{4AEA8303-ECCF-4832-B155-ED40EBAE9893}"/>
          </ac:spMkLst>
        </pc:spChg>
        <pc:spChg chg="del">
          <ac:chgData name="Saadati Fard, Reza" userId="25acf688-aded-4b6f-af4e-29555bb6f857" providerId="ADAL" clId="{CFC7434E-CC70-4044-A267-E6F671BDFB5F}" dt="2021-11-04T18:09:54.858" v="175" actId="22"/>
          <ac:spMkLst>
            <pc:docMk/>
            <pc:sldMk cId="1700535886" sldId="265"/>
            <ac:spMk id="3" creationId="{9C8677B5-2187-4124-BC51-80038AA46C4B}"/>
          </ac:spMkLst>
        </pc:spChg>
        <pc:spChg chg="add del mod">
          <ac:chgData name="Saadati Fard, Reza" userId="25acf688-aded-4b6f-af4e-29555bb6f857" providerId="ADAL" clId="{CFC7434E-CC70-4044-A267-E6F671BDFB5F}" dt="2021-11-05T01:16:16.773" v="680" actId="478"/>
          <ac:spMkLst>
            <pc:docMk/>
            <pc:sldMk cId="1700535886" sldId="265"/>
            <ac:spMk id="4" creationId="{08578C3A-3A76-49C6-9230-5F5A09A5BEA8}"/>
          </ac:spMkLst>
        </pc:spChg>
        <pc:picChg chg="add del mod ord">
          <ac:chgData name="Saadati Fard, Reza" userId="25acf688-aded-4b6f-af4e-29555bb6f857" providerId="ADAL" clId="{CFC7434E-CC70-4044-A267-E6F671BDFB5F}" dt="2021-11-05T01:16:02.060" v="677" actId="478"/>
          <ac:picMkLst>
            <pc:docMk/>
            <pc:sldMk cId="1700535886" sldId="265"/>
            <ac:picMk id="5" creationId="{2116B283-F63B-4872-A902-51CC6A18175A}"/>
          </ac:picMkLst>
        </pc:picChg>
        <pc:picChg chg="add del mod">
          <ac:chgData name="Saadati Fard, Reza" userId="25acf688-aded-4b6f-af4e-29555bb6f857" providerId="ADAL" clId="{CFC7434E-CC70-4044-A267-E6F671BDFB5F}" dt="2021-11-05T01:16:18.805" v="681" actId="478"/>
          <ac:picMkLst>
            <pc:docMk/>
            <pc:sldMk cId="1700535886" sldId="265"/>
            <ac:picMk id="7" creationId="{8E9060B4-8696-4C81-8C4C-D72941C897C7}"/>
          </ac:picMkLst>
        </pc:picChg>
        <pc:picChg chg="add mod">
          <ac:chgData name="Saadati Fard, Reza" userId="25acf688-aded-4b6f-af4e-29555bb6f857" providerId="ADAL" clId="{CFC7434E-CC70-4044-A267-E6F671BDFB5F}" dt="2021-11-05T01:16:05.317" v="679" actId="1076"/>
          <ac:picMkLst>
            <pc:docMk/>
            <pc:sldMk cId="1700535886" sldId="265"/>
            <ac:picMk id="8" creationId="{F008D75F-D987-448E-92DA-6B689BEFFCB0}"/>
          </ac:picMkLst>
        </pc:picChg>
        <pc:picChg chg="add del mod">
          <ac:chgData name="Saadati Fard, Reza" userId="25acf688-aded-4b6f-af4e-29555bb6f857" providerId="ADAL" clId="{CFC7434E-CC70-4044-A267-E6F671BDFB5F}" dt="2021-11-04T18:11:14.045" v="181" actId="478"/>
          <ac:picMkLst>
            <pc:docMk/>
            <pc:sldMk cId="1700535886" sldId="265"/>
            <ac:picMk id="9" creationId="{41B261B0-68C9-4FD7-99EF-82D067A64635}"/>
          </ac:picMkLst>
        </pc:picChg>
        <pc:picChg chg="add mod">
          <ac:chgData name="Saadati Fard, Reza" userId="25acf688-aded-4b6f-af4e-29555bb6f857" providerId="ADAL" clId="{CFC7434E-CC70-4044-A267-E6F671BDFB5F}" dt="2021-11-05T01:16:22.309" v="683" actId="1076"/>
          <ac:picMkLst>
            <pc:docMk/>
            <pc:sldMk cId="1700535886" sldId="265"/>
            <ac:picMk id="10" creationId="{34018263-AD90-41A4-82F6-AA2404A1D133}"/>
          </ac:picMkLst>
        </pc:picChg>
        <pc:picChg chg="add del mod">
          <ac:chgData name="Saadati Fard, Reza" userId="25acf688-aded-4b6f-af4e-29555bb6f857" providerId="ADAL" clId="{CFC7434E-CC70-4044-A267-E6F671BDFB5F}" dt="2021-11-04T19:07:35.672" v="259" actId="21"/>
          <ac:picMkLst>
            <pc:docMk/>
            <pc:sldMk cId="1700535886" sldId="265"/>
            <ac:picMk id="11" creationId="{1502F58B-BE7F-4E82-8418-09BD74AD1898}"/>
          </ac:picMkLst>
        </pc:picChg>
        <pc:picChg chg="add del mod">
          <ac:chgData name="Saadati Fard, Reza" userId="25acf688-aded-4b6f-af4e-29555bb6f857" providerId="ADAL" clId="{CFC7434E-CC70-4044-A267-E6F671BDFB5F}" dt="2021-11-04T19:07:23.072" v="254" actId="21"/>
          <ac:picMkLst>
            <pc:docMk/>
            <pc:sldMk cId="1700535886" sldId="265"/>
            <ac:picMk id="13" creationId="{10BBB363-E8D9-411C-A9A7-D4D07DF5AFAA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3.795" v="605"/>
        <pc:sldMkLst>
          <pc:docMk/>
          <pc:sldMk cId="2591709124" sldId="266"/>
        </pc:sldMkLst>
        <pc:spChg chg="mod">
          <ac:chgData name="Saadati Fard, Reza" userId="25acf688-aded-4b6f-af4e-29555bb6f857" providerId="ADAL" clId="{CFC7434E-CC70-4044-A267-E6F671BDFB5F}" dt="2021-11-05T00:25:13.795" v="605"/>
          <ac:spMkLst>
            <pc:docMk/>
            <pc:sldMk cId="2591709124" sldId="266"/>
            <ac:spMk id="2" creationId="{7DAD02BE-8CEA-4A4F-B817-4739AB043F5D}"/>
          </ac:spMkLst>
        </pc:spChg>
        <pc:spChg chg="del">
          <ac:chgData name="Saadati Fard, Reza" userId="25acf688-aded-4b6f-af4e-29555bb6f857" providerId="ADAL" clId="{CFC7434E-CC70-4044-A267-E6F671BDFB5F}" dt="2021-11-04T19:08:37.642" v="282" actId="478"/>
          <ac:spMkLst>
            <pc:docMk/>
            <pc:sldMk cId="2591709124" sldId="266"/>
            <ac:spMk id="3" creationId="{57F87FA6-9A0A-4FB4-A824-D7DF4F48589B}"/>
          </ac:spMkLst>
        </pc:sp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5" creationId="{278D211D-5301-45F6-A161-295D4877495E}"/>
          </ac:picMkLst>
        </pc:pic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7" creationId="{383BE7FD-EFFC-4684-BC19-3224DB821D8A}"/>
          </ac:picMkLst>
        </pc:picChg>
        <pc:picChg chg="add mod">
          <ac:chgData name="Saadati Fard, Reza" userId="25acf688-aded-4b6f-af4e-29555bb6f857" providerId="ADAL" clId="{CFC7434E-CC70-4044-A267-E6F671BDFB5F}" dt="2021-11-04T19:08:35.562" v="281" actId="1076"/>
          <ac:picMkLst>
            <pc:docMk/>
            <pc:sldMk cId="2591709124" sldId="266"/>
            <ac:picMk id="9" creationId="{6D0EFBDB-E943-4B00-A2B7-2573B5FF5687}"/>
          </ac:picMkLst>
        </pc:picChg>
        <pc:picChg chg="add mod">
          <ac:chgData name="Saadati Fard, Reza" userId="25acf688-aded-4b6f-af4e-29555bb6f857" providerId="ADAL" clId="{CFC7434E-CC70-4044-A267-E6F671BDFB5F}" dt="2021-11-04T19:08:33.594" v="280" actId="1076"/>
          <ac:picMkLst>
            <pc:docMk/>
            <pc:sldMk cId="2591709124" sldId="266"/>
            <ac:picMk id="11" creationId="{886517BD-230B-4B45-B68D-B1496002A66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2:04:58.778" v="692"/>
        <pc:sldMkLst>
          <pc:docMk/>
          <pc:sldMk cId="2399659899" sldId="267"/>
        </pc:sldMkLst>
        <pc:spChg chg="mod">
          <ac:chgData name="Saadati Fard, Reza" userId="25acf688-aded-4b6f-af4e-29555bb6f857" providerId="ADAL" clId="{CFC7434E-CC70-4044-A267-E6F671BDFB5F}" dt="2021-11-05T02:04:58.778" v="692"/>
          <ac:spMkLst>
            <pc:docMk/>
            <pc:sldMk cId="2399659899" sldId="267"/>
            <ac:spMk id="2" creationId="{4397DA8D-D540-403E-BB89-5AE3B3F25A56}"/>
          </ac:spMkLst>
        </pc:spChg>
        <pc:spChg chg="del">
          <ac:chgData name="Saadati Fard, Reza" userId="25acf688-aded-4b6f-af4e-29555bb6f857" providerId="ADAL" clId="{CFC7434E-CC70-4044-A267-E6F671BDFB5F}" dt="2021-11-04T18:23:57.429" v="212" actId="22"/>
          <ac:spMkLst>
            <pc:docMk/>
            <pc:sldMk cId="2399659899" sldId="267"/>
            <ac:spMk id="3" creationId="{2C4DCE58-872B-4C75-9149-4CF8941C04C8}"/>
          </ac:spMkLst>
        </pc:spChg>
        <pc:spChg chg="add del mod">
          <ac:chgData name="Saadati Fard, Reza" userId="25acf688-aded-4b6f-af4e-29555bb6f857" providerId="ADAL" clId="{CFC7434E-CC70-4044-A267-E6F671BDFB5F}" dt="2021-11-04T19:08:09.614" v="270" actId="478"/>
          <ac:spMkLst>
            <pc:docMk/>
            <pc:sldMk cId="2399659899" sldId="267"/>
            <ac:spMk id="13" creationId="{E14FDA61-8EF5-413C-B607-0F779CA60790}"/>
          </ac:spMkLst>
        </pc:spChg>
        <pc:picChg chg="add del mod ord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5" creationId="{23236987-0108-49E1-A724-65E8C7E99649}"/>
          </ac:picMkLst>
        </pc:picChg>
        <pc:picChg chg="add del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7" creationId="{FE024B94-2C50-4AEE-ABC7-0E97B8E8E5C8}"/>
          </ac:picMkLst>
        </pc:picChg>
        <pc:picChg chg="add mod">
          <ac:chgData name="Saadati Fard, Reza" userId="25acf688-aded-4b6f-af4e-29555bb6f857" providerId="ADAL" clId="{CFC7434E-CC70-4044-A267-E6F671BDFB5F}" dt="2021-11-04T19:08:11.338" v="271" actId="1076"/>
          <ac:picMkLst>
            <pc:docMk/>
            <pc:sldMk cId="2399659899" sldId="267"/>
            <ac:picMk id="9" creationId="{711E4CBF-1654-444D-9690-BED13543B905}"/>
          </ac:picMkLst>
        </pc:picChg>
        <pc:picChg chg="add mod">
          <ac:chgData name="Saadati Fard, Reza" userId="25acf688-aded-4b6f-af4e-29555bb6f857" providerId="ADAL" clId="{CFC7434E-CC70-4044-A267-E6F671BDFB5F}" dt="2021-11-04T19:08:13.227" v="272" actId="1076"/>
          <ac:picMkLst>
            <pc:docMk/>
            <pc:sldMk cId="2399659899" sldId="267"/>
            <ac:picMk id="11" creationId="{24A05C85-125B-48E5-AACF-0C47BF9266C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0.605" v="604"/>
        <pc:sldMkLst>
          <pc:docMk/>
          <pc:sldMk cId="1665342663" sldId="268"/>
        </pc:sldMkLst>
        <pc:spChg chg="mod">
          <ac:chgData name="Saadati Fard, Reza" userId="25acf688-aded-4b6f-af4e-29555bb6f857" providerId="ADAL" clId="{CFC7434E-CC70-4044-A267-E6F671BDFB5F}" dt="2021-11-05T00:25:10.605" v="604"/>
          <ac:spMkLst>
            <pc:docMk/>
            <pc:sldMk cId="1665342663" sldId="268"/>
            <ac:spMk id="2" creationId="{5184079B-A111-4963-B88E-1A9B1DECDA2B}"/>
          </ac:spMkLst>
        </pc:spChg>
        <pc:spChg chg="del">
          <ac:chgData name="Saadati Fard, Reza" userId="25acf688-aded-4b6f-af4e-29555bb6f857" providerId="ADAL" clId="{CFC7434E-CC70-4044-A267-E6F671BDFB5F}" dt="2021-11-04T18:59:14.316" v="242" actId="22"/>
          <ac:spMkLst>
            <pc:docMk/>
            <pc:sldMk cId="1665342663" sldId="268"/>
            <ac:spMk id="3" creationId="{447ED10C-61D0-4D38-8249-00660C78563F}"/>
          </ac:spMkLst>
        </pc:spChg>
        <pc:picChg chg="add mod ord">
          <ac:chgData name="Saadati Fard, Reza" userId="25acf688-aded-4b6f-af4e-29555bb6f857" providerId="ADAL" clId="{CFC7434E-CC70-4044-A267-E6F671BDFB5F}" dt="2021-11-04T19:09:07.746" v="293" actId="1076"/>
          <ac:picMkLst>
            <pc:docMk/>
            <pc:sldMk cId="1665342663" sldId="268"/>
            <ac:picMk id="5" creationId="{827A9839-D78A-468E-8669-387FB761173A}"/>
          </ac:picMkLst>
        </pc:picChg>
        <pc:picChg chg="add mod">
          <ac:chgData name="Saadati Fard, Reza" userId="25acf688-aded-4b6f-af4e-29555bb6f857" providerId="ADAL" clId="{CFC7434E-CC70-4044-A267-E6F671BDFB5F}" dt="2021-11-04T19:09:09.377" v="294" actId="1076"/>
          <ac:picMkLst>
            <pc:docMk/>
            <pc:sldMk cId="1665342663" sldId="268"/>
            <ac:picMk id="7" creationId="{80E28FBA-5D72-497F-AE1D-E4C8295D5202}"/>
          </ac:picMkLst>
        </pc:picChg>
        <pc:picChg chg="add del">
          <ac:chgData name="Saadati Fard, Reza" userId="25acf688-aded-4b6f-af4e-29555bb6f857" providerId="ADAL" clId="{CFC7434E-CC70-4044-A267-E6F671BDFB5F}" dt="2021-11-04T19:08:58.918" v="289" actId="21"/>
          <ac:picMkLst>
            <pc:docMk/>
            <pc:sldMk cId="1665342663" sldId="268"/>
            <ac:picMk id="9" creationId="{716CF6E9-A212-4269-8A11-C5D399643BD1}"/>
          </ac:picMkLst>
        </pc:picChg>
        <pc:picChg chg="add del">
          <ac:chgData name="Saadati Fard, Reza" userId="25acf688-aded-4b6f-af4e-29555bb6f857" providerId="ADAL" clId="{CFC7434E-CC70-4044-A267-E6F671BDFB5F}" dt="2021-11-04T19:08:43.669" v="283" actId="21"/>
          <ac:picMkLst>
            <pc:docMk/>
            <pc:sldMk cId="1665342663" sldId="268"/>
            <ac:picMk id="11" creationId="{0A6EC5CF-5F71-4D08-9D8F-32A3B1D5B06B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1:17:22.899" v="689" actId="1076"/>
        <pc:sldMkLst>
          <pc:docMk/>
          <pc:sldMk cId="792685433" sldId="269"/>
        </pc:sldMkLst>
        <pc:spChg chg="del">
          <ac:chgData name="Saadati Fard, Reza" userId="25acf688-aded-4b6f-af4e-29555bb6f857" providerId="ADAL" clId="{CFC7434E-CC70-4044-A267-E6F671BDFB5F}" dt="2021-11-04T19:09:57.721" v="297" actId="478"/>
          <ac:spMkLst>
            <pc:docMk/>
            <pc:sldMk cId="792685433" sldId="269"/>
            <ac:spMk id="2" creationId="{381AB851-E3F9-4EF1-886F-8E9CB7268F90}"/>
          </ac:spMkLst>
        </pc:spChg>
        <pc:spChg chg="del">
          <ac:chgData name="Saadati Fard, Reza" userId="25acf688-aded-4b6f-af4e-29555bb6f857" providerId="ADAL" clId="{CFC7434E-CC70-4044-A267-E6F671BDFB5F}" dt="2021-11-04T19:09:54.250" v="296" actId="478"/>
          <ac:spMkLst>
            <pc:docMk/>
            <pc:sldMk cId="792685433" sldId="269"/>
            <ac:spMk id="3" creationId="{202F0D1A-CC6C-4A09-B7CC-A8E535FE9C9B}"/>
          </ac:spMkLst>
        </pc:spChg>
        <pc:picChg chg="add mod">
          <ac:chgData name="Saadati Fard, Reza" userId="25acf688-aded-4b6f-af4e-29555bb6f857" providerId="ADAL" clId="{CFC7434E-CC70-4044-A267-E6F671BDFB5F}" dt="2021-11-05T01:17:10.892" v="686" actId="1076"/>
          <ac:picMkLst>
            <pc:docMk/>
            <pc:sldMk cId="792685433" sldId="269"/>
            <ac:picMk id="3" creationId="{43710650-8C57-4249-8907-6F9C4B9F0A5C}"/>
          </ac:picMkLst>
        </pc:picChg>
        <pc:picChg chg="add del mod">
          <ac:chgData name="Saadati Fard, Reza" userId="25acf688-aded-4b6f-af4e-29555bb6f857" providerId="ADAL" clId="{CFC7434E-CC70-4044-A267-E6F671BDFB5F}" dt="2021-11-05T01:17:12.276" v="687" actId="478"/>
          <ac:picMkLst>
            <pc:docMk/>
            <pc:sldMk cId="792685433" sldId="269"/>
            <ac:picMk id="4" creationId="{A4A438F5-0970-4C35-A98B-6E977B78762B}"/>
          </ac:picMkLst>
        </pc:picChg>
        <pc:picChg chg="add del mod">
          <ac:chgData name="Saadati Fard, Reza" userId="25acf688-aded-4b6f-af4e-29555bb6f857" providerId="ADAL" clId="{CFC7434E-CC70-4044-A267-E6F671BDFB5F}" dt="2021-11-05T01:17:07.765" v="684" actId="478"/>
          <ac:picMkLst>
            <pc:docMk/>
            <pc:sldMk cId="792685433" sldId="269"/>
            <ac:picMk id="5" creationId="{0CD341E1-E756-42F5-929D-CD61B6E3538A}"/>
          </ac:picMkLst>
        </pc:picChg>
        <pc:picChg chg="add mod">
          <ac:chgData name="Saadati Fard, Reza" userId="25acf688-aded-4b6f-af4e-29555bb6f857" providerId="ADAL" clId="{CFC7434E-CC70-4044-A267-E6F671BDFB5F}" dt="2021-11-05T01:17:22.899" v="689" actId="1076"/>
          <ac:picMkLst>
            <pc:docMk/>
            <pc:sldMk cId="792685433" sldId="269"/>
            <ac:picMk id="7" creationId="{61501763-108C-463E-8905-4954DDCD49B8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01.898" v="269" actId="1076"/>
        <pc:sldMkLst>
          <pc:docMk/>
          <pc:sldMk cId="2468776043" sldId="270"/>
        </pc:sldMkLst>
        <pc:picChg chg="add mod">
          <ac:chgData name="Saadati Fard, Reza" userId="25acf688-aded-4b6f-af4e-29555bb6f857" providerId="ADAL" clId="{CFC7434E-CC70-4044-A267-E6F671BDFB5F}" dt="2021-11-04T19:08:01.898" v="269" actId="1076"/>
          <ac:picMkLst>
            <pc:docMk/>
            <pc:sldMk cId="2468776043" sldId="270"/>
            <ac:picMk id="4" creationId="{B9A8324A-7EB2-408C-9823-DF8E8519B0F7}"/>
          </ac:picMkLst>
        </pc:picChg>
        <pc:picChg chg="add mod">
          <ac:chgData name="Saadati Fard, Reza" userId="25acf688-aded-4b6f-af4e-29555bb6f857" providerId="ADAL" clId="{CFC7434E-CC70-4044-A267-E6F671BDFB5F}" dt="2021-11-04T19:07:58.443" v="268" actId="1076"/>
          <ac:picMkLst>
            <pc:docMk/>
            <pc:sldMk cId="2468776043" sldId="270"/>
            <ac:picMk id="5" creationId="{05824E5D-828F-4C64-A61E-AB8B0DB11043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27.690" v="277" actId="1076"/>
        <pc:sldMkLst>
          <pc:docMk/>
          <pc:sldMk cId="4263611182" sldId="271"/>
        </pc:sldMkLst>
        <pc:picChg chg="add mod">
          <ac:chgData name="Saadati Fard, Reza" userId="25acf688-aded-4b6f-af4e-29555bb6f857" providerId="ADAL" clId="{CFC7434E-CC70-4044-A267-E6F671BDFB5F}" dt="2021-11-04T19:08:27.690" v="277" actId="1076"/>
          <ac:picMkLst>
            <pc:docMk/>
            <pc:sldMk cId="4263611182" sldId="271"/>
            <ac:picMk id="4" creationId="{6587DBD8-79B1-4EFD-80AA-B4CA204D0237}"/>
          </ac:picMkLst>
        </pc:picChg>
        <pc:picChg chg="add mod">
          <ac:chgData name="Saadati Fard, Reza" userId="25acf688-aded-4b6f-af4e-29555bb6f857" providerId="ADAL" clId="{CFC7434E-CC70-4044-A267-E6F671BDFB5F}" dt="2021-11-04T19:08:24.675" v="276" actId="1076"/>
          <ac:picMkLst>
            <pc:docMk/>
            <pc:sldMk cId="4263611182" sldId="271"/>
            <ac:picMk id="5" creationId="{A2BBA581-871D-40B6-9D2E-0D8E2BEA7FD7}"/>
          </ac:picMkLst>
        </pc:picChg>
      </pc:sldChg>
      <pc:sldChg chg="addSp modSp new mod ord">
        <pc:chgData name="Saadati Fard, Reza" userId="25acf688-aded-4b6f-af4e-29555bb6f857" providerId="ADAL" clId="{CFC7434E-CC70-4044-A267-E6F671BDFB5F}" dt="2021-11-04T19:09:03.154" v="291" actId="1076"/>
        <pc:sldMkLst>
          <pc:docMk/>
          <pc:sldMk cId="1085609569" sldId="272"/>
        </pc:sldMkLst>
        <pc:picChg chg="add mod">
          <ac:chgData name="Saadati Fard, Reza" userId="25acf688-aded-4b6f-af4e-29555bb6f857" providerId="ADAL" clId="{CFC7434E-CC70-4044-A267-E6F671BDFB5F}" dt="2021-11-04T19:08:52.994" v="286" actId="1076"/>
          <ac:picMkLst>
            <pc:docMk/>
            <pc:sldMk cId="1085609569" sldId="272"/>
            <ac:picMk id="4" creationId="{080EE7B8-AE35-40CF-9A60-316417680AC7}"/>
          </ac:picMkLst>
        </pc:picChg>
        <pc:picChg chg="add mod">
          <ac:chgData name="Saadati Fard, Reza" userId="25acf688-aded-4b6f-af4e-29555bb6f857" providerId="ADAL" clId="{CFC7434E-CC70-4044-A267-E6F671BDFB5F}" dt="2021-11-04T19:09:03.154" v="291" actId="1076"/>
          <ac:picMkLst>
            <pc:docMk/>
            <pc:sldMk cId="1085609569" sldId="272"/>
            <ac:picMk id="5" creationId="{56B229E1-A2EA-49BB-BDD0-110C63DCBFF2}"/>
          </ac:picMkLst>
        </pc:picChg>
      </pc:sldChg>
      <pc:sldChg chg="new del">
        <pc:chgData name="Saadati Fard, Reza" userId="25acf688-aded-4b6f-af4e-29555bb6f857" providerId="ADAL" clId="{CFC7434E-CC70-4044-A267-E6F671BDFB5F}" dt="2021-11-04T19:10:12.705" v="300" actId="680"/>
        <pc:sldMkLst>
          <pc:docMk/>
          <pc:sldMk cId="2910379603" sldId="273"/>
        </pc:sldMkLst>
      </pc:sldChg>
      <pc:sldChg chg="addSp delSp modSp new mod">
        <pc:chgData name="Saadati Fard, Reza" userId="25acf688-aded-4b6f-af4e-29555bb6f857" providerId="ADAL" clId="{CFC7434E-CC70-4044-A267-E6F671BDFB5F}" dt="2021-11-04T19:12:22.506" v="359" actId="21"/>
        <pc:sldMkLst>
          <pc:docMk/>
          <pc:sldMk cId="4025857011" sldId="273"/>
        </pc:sldMkLst>
        <pc:spChg chg="mod">
          <ac:chgData name="Saadati Fard, Reza" userId="25acf688-aded-4b6f-af4e-29555bb6f857" providerId="ADAL" clId="{CFC7434E-CC70-4044-A267-E6F671BDFB5F}" dt="2021-11-04T19:11:11.680" v="351" actId="2711"/>
          <ac:spMkLst>
            <pc:docMk/>
            <pc:sldMk cId="4025857011" sldId="273"/>
            <ac:spMk id="2" creationId="{FA31B326-EEEE-4341-9422-2FD54E3C497F}"/>
          </ac:spMkLst>
        </pc:spChg>
        <pc:spChg chg="del">
          <ac:chgData name="Saadati Fard, Reza" userId="25acf688-aded-4b6f-af4e-29555bb6f857" providerId="ADAL" clId="{CFC7434E-CC70-4044-A267-E6F671BDFB5F}" dt="2021-11-04T19:12:10.265" v="355" actId="478"/>
          <ac:spMkLst>
            <pc:docMk/>
            <pc:sldMk cId="4025857011" sldId="273"/>
            <ac:spMk id="3" creationId="{52CFDFE3-6E31-4FE7-986E-129C9378D6A1}"/>
          </ac:spMkLst>
        </pc:spChg>
        <pc:graphicFrameChg chg="add del mod modGraphic">
          <ac:chgData name="Saadati Fard, Reza" userId="25acf688-aded-4b6f-af4e-29555bb6f857" providerId="ADAL" clId="{CFC7434E-CC70-4044-A267-E6F671BDFB5F}" dt="2021-11-04T19:12:22.506" v="359" actId="21"/>
          <ac:graphicFrameMkLst>
            <pc:docMk/>
            <pc:sldMk cId="4025857011" sldId="273"/>
            <ac:graphicFrameMk id="4" creationId="{5ABC07B8-B60E-45DE-8D9E-D38B2CE4A017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2:06:41.939" v="723" actId="20577"/>
        <pc:sldMkLst>
          <pc:docMk/>
          <pc:sldMk cId="1644542592" sldId="274"/>
        </pc:sldMkLst>
        <pc:spChg chg="del">
          <ac:chgData name="Saadati Fard, Reza" userId="25acf688-aded-4b6f-af4e-29555bb6f857" providerId="ADAL" clId="{CFC7434E-CC70-4044-A267-E6F671BDFB5F}" dt="2021-11-04T19:12:28.295" v="361"/>
          <ac:spMkLst>
            <pc:docMk/>
            <pc:sldMk cId="1644542592" sldId="274"/>
            <ac:spMk id="3" creationId="{9CF0E7A7-6899-49F0-B074-EC5A5D1F9BD9}"/>
          </ac:spMkLst>
        </pc:spChg>
        <pc:graphicFrameChg chg="add mod modGraphic">
          <ac:chgData name="Saadati Fard, Reza" userId="25acf688-aded-4b6f-af4e-29555bb6f857" providerId="ADAL" clId="{CFC7434E-CC70-4044-A267-E6F671BDFB5F}" dt="2021-11-05T02:06:41.939" v="723" actId="20577"/>
          <ac:graphicFrameMkLst>
            <pc:docMk/>
            <pc:sldMk cId="1644542592" sldId="274"/>
            <ac:graphicFrameMk id="4" creationId="{DAD062FB-071B-46BB-96BD-0A13B2CDE7F6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0:38:38.325" v="647" actId="21"/>
        <pc:sldMkLst>
          <pc:docMk/>
          <pc:sldMk cId="1850423462" sldId="275"/>
        </pc:sldMkLst>
        <pc:spChg chg="mod">
          <ac:chgData name="Saadati Fard, Reza" userId="25acf688-aded-4b6f-af4e-29555bb6f857" providerId="ADAL" clId="{CFC7434E-CC70-4044-A267-E6F671BDFB5F}" dt="2021-11-05T00:38:38.325" v="647" actId="21"/>
          <ac:spMkLst>
            <pc:docMk/>
            <pc:sldMk cId="1850423462" sldId="275"/>
            <ac:spMk id="2" creationId="{FA6DF249-E61E-4790-BE3F-FF86EF917A16}"/>
          </ac:spMkLst>
        </pc:spChg>
        <pc:spChg chg="del">
          <ac:chgData name="Saadati Fard, Reza" userId="25acf688-aded-4b6f-af4e-29555bb6f857" providerId="ADAL" clId="{CFC7434E-CC70-4044-A267-E6F671BDFB5F}" dt="2021-11-05T00:25:42.297" v="631" actId="478"/>
          <ac:spMkLst>
            <pc:docMk/>
            <pc:sldMk cId="1850423462" sldId="275"/>
            <ac:spMk id="3" creationId="{2536EE5C-705D-4A84-B94A-CC486F988DCE}"/>
          </ac:spMkLst>
        </pc:spChg>
        <pc:picChg chg="add mod">
          <ac:chgData name="Saadati Fard, Reza" userId="25acf688-aded-4b6f-af4e-29555bb6f857" providerId="ADAL" clId="{CFC7434E-CC70-4044-A267-E6F671BDFB5F}" dt="2021-11-05T00:25:39.952" v="630" actId="1076"/>
          <ac:picMkLst>
            <pc:docMk/>
            <pc:sldMk cId="1850423462" sldId="275"/>
            <ac:picMk id="5" creationId="{21537752-BB5D-4654-AF02-F907109960E3}"/>
          </ac:picMkLst>
        </pc:picChg>
        <pc:picChg chg="add mod">
          <ac:chgData name="Saadati Fard, Reza" userId="25acf688-aded-4b6f-af4e-29555bb6f857" providerId="ADAL" clId="{CFC7434E-CC70-4044-A267-E6F671BDFB5F}" dt="2021-11-05T00:25:56.560" v="633" actId="1076"/>
          <ac:picMkLst>
            <pc:docMk/>
            <pc:sldMk cId="1850423462" sldId="275"/>
            <ac:picMk id="7" creationId="{0C31618D-8F26-46D1-ABEF-B4D1F761F687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26:17.758" v="638" actId="1076"/>
        <pc:sldMkLst>
          <pc:docMk/>
          <pc:sldMk cId="992920812" sldId="276"/>
        </pc:sldMkLst>
        <pc:picChg chg="add mod">
          <ac:chgData name="Saadati Fard, Reza" userId="25acf688-aded-4b6f-af4e-29555bb6f857" providerId="ADAL" clId="{CFC7434E-CC70-4044-A267-E6F671BDFB5F}" dt="2021-11-05T00:26:09.359" v="636" actId="1076"/>
          <ac:picMkLst>
            <pc:docMk/>
            <pc:sldMk cId="992920812" sldId="276"/>
            <ac:picMk id="5" creationId="{A9B630F1-872D-4F59-A332-6B00CF149286}"/>
          </ac:picMkLst>
        </pc:picChg>
        <pc:picChg chg="add mod">
          <ac:chgData name="Saadati Fard, Reza" userId="25acf688-aded-4b6f-af4e-29555bb6f857" providerId="ADAL" clId="{CFC7434E-CC70-4044-A267-E6F671BDFB5F}" dt="2021-11-05T00:26:17.758" v="638" actId="1076"/>
          <ac:picMkLst>
            <pc:docMk/>
            <pc:sldMk cId="992920812" sldId="276"/>
            <ac:picMk id="7" creationId="{559B5354-B915-4C23-8EDD-92341ED5AEE3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39:57.875" v="656" actId="1076"/>
        <pc:sldMkLst>
          <pc:docMk/>
          <pc:sldMk cId="2385623007" sldId="277"/>
        </pc:sldMkLst>
        <pc:spChg chg="mod">
          <ac:chgData name="Saadati Fard, Reza" userId="25acf688-aded-4b6f-af4e-29555bb6f857" providerId="ADAL" clId="{CFC7434E-CC70-4044-A267-E6F671BDFB5F}" dt="2021-11-05T00:38:41.747" v="651" actId="20577"/>
          <ac:spMkLst>
            <pc:docMk/>
            <pc:sldMk cId="2385623007" sldId="277"/>
            <ac:spMk id="2" creationId="{70F43F5D-A3E0-44F4-989D-0E180CD7F124}"/>
          </ac:spMkLst>
        </pc:spChg>
        <pc:spChg chg="del">
          <ac:chgData name="Saadati Fard, Reza" userId="25acf688-aded-4b6f-af4e-29555bb6f857" providerId="ADAL" clId="{CFC7434E-CC70-4044-A267-E6F671BDFB5F}" dt="2021-11-05T00:38:52.851" v="654" actId="478"/>
          <ac:spMkLst>
            <pc:docMk/>
            <pc:sldMk cId="2385623007" sldId="277"/>
            <ac:spMk id="3" creationId="{E8725060-1D6A-41C4-AB6C-E4A81747DF22}"/>
          </ac:spMkLst>
        </pc:spChg>
        <pc:picChg chg="add mod">
          <ac:chgData name="Saadati Fard, Reza" userId="25acf688-aded-4b6f-af4e-29555bb6f857" providerId="ADAL" clId="{CFC7434E-CC70-4044-A267-E6F671BDFB5F}" dt="2021-11-05T00:38:50.883" v="653" actId="1076"/>
          <ac:picMkLst>
            <pc:docMk/>
            <pc:sldMk cId="2385623007" sldId="277"/>
            <ac:picMk id="5" creationId="{48AA2546-B20C-4490-8E17-AE7EC6BB5842}"/>
          </ac:picMkLst>
        </pc:picChg>
        <pc:picChg chg="add mod">
          <ac:chgData name="Saadati Fard, Reza" userId="25acf688-aded-4b6f-af4e-29555bb6f857" providerId="ADAL" clId="{CFC7434E-CC70-4044-A267-E6F671BDFB5F}" dt="2021-11-05T00:39:57.875" v="656" actId="1076"/>
          <ac:picMkLst>
            <pc:docMk/>
            <pc:sldMk cId="2385623007" sldId="277"/>
            <ac:picMk id="7" creationId="{3432D823-FA51-43BD-BC62-E168C93D1C15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0:20.555" v="661" actId="1076"/>
        <pc:sldMkLst>
          <pc:docMk/>
          <pc:sldMk cId="372113354" sldId="278"/>
        </pc:sldMkLst>
        <pc:spChg chg="del">
          <ac:chgData name="Saadati Fard, Reza" userId="25acf688-aded-4b6f-af4e-29555bb6f857" providerId="ADAL" clId="{CFC7434E-CC70-4044-A267-E6F671BDFB5F}" dt="2021-11-05T00:40:11.368" v="658" actId="22"/>
          <ac:spMkLst>
            <pc:docMk/>
            <pc:sldMk cId="372113354" sldId="278"/>
            <ac:spMk id="3" creationId="{8A7EE8F5-E366-417F-899C-ADBD494A4360}"/>
          </ac:spMkLst>
        </pc:spChg>
        <pc:picChg chg="add mod ord">
          <ac:chgData name="Saadati Fard, Reza" userId="25acf688-aded-4b6f-af4e-29555bb6f857" providerId="ADAL" clId="{CFC7434E-CC70-4044-A267-E6F671BDFB5F}" dt="2021-11-05T00:40:12.962" v="659" actId="1076"/>
          <ac:picMkLst>
            <pc:docMk/>
            <pc:sldMk cId="372113354" sldId="278"/>
            <ac:picMk id="5" creationId="{2259D2E3-66D4-415B-80BB-F15AA014F58D}"/>
          </ac:picMkLst>
        </pc:picChg>
        <pc:picChg chg="add mod">
          <ac:chgData name="Saadati Fard, Reza" userId="25acf688-aded-4b6f-af4e-29555bb6f857" providerId="ADAL" clId="{CFC7434E-CC70-4044-A267-E6F671BDFB5F}" dt="2021-11-05T00:40:20.555" v="661" actId="1076"/>
          <ac:picMkLst>
            <pc:docMk/>
            <pc:sldMk cId="372113354" sldId="278"/>
            <ac:picMk id="7" creationId="{FAD0C831-595B-4362-9F47-2976897AA2BD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9:53.885" v="674" actId="20577"/>
        <pc:sldMkLst>
          <pc:docMk/>
          <pc:sldMk cId="2714614645" sldId="279"/>
        </pc:sldMkLst>
        <pc:spChg chg="mod">
          <ac:chgData name="Saadati Fard, Reza" userId="25acf688-aded-4b6f-af4e-29555bb6f857" providerId="ADAL" clId="{CFC7434E-CC70-4044-A267-E6F671BDFB5F}" dt="2021-11-05T00:49:53.885" v="674" actId="20577"/>
          <ac:spMkLst>
            <pc:docMk/>
            <pc:sldMk cId="2714614645" sldId="279"/>
            <ac:spMk id="2" creationId="{662FC327-6912-418C-A75F-33EE8AA75703}"/>
          </ac:spMkLst>
        </pc:spChg>
        <pc:spChg chg="del">
          <ac:chgData name="Saadati Fard, Reza" userId="25acf688-aded-4b6f-af4e-29555bb6f857" providerId="ADAL" clId="{CFC7434E-CC70-4044-A267-E6F671BDFB5F}" dt="2021-11-05T00:48:31.610" v="663" actId="22"/>
          <ac:spMkLst>
            <pc:docMk/>
            <pc:sldMk cId="2714614645" sldId="279"/>
            <ac:spMk id="3" creationId="{03AC6D60-0747-4CB7-94B4-579249ED25E3}"/>
          </ac:spMkLst>
        </pc:spChg>
        <pc:picChg chg="add mod ord">
          <ac:chgData name="Saadati Fard, Reza" userId="25acf688-aded-4b6f-af4e-29555bb6f857" providerId="ADAL" clId="{CFC7434E-CC70-4044-A267-E6F671BDFB5F}" dt="2021-11-05T00:48:33.357" v="664" actId="1076"/>
          <ac:picMkLst>
            <pc:docMk/>
            <pc:sldMk cId="2714614645" sldId="279"/>
            <ac:picMk id="5" creationId="{1E64505C-BFE8-4937-8806-9B669C8DDD9D}"/>
          </ac:picMkLst>
        </pc:picChg>
        <pc:picChg chg="add mod">
          <ac:chgData name="Saadati Fard, Reza" userId="25acf688-aded-4b6f-af4e-29555bb6f857" providerId="ADAL" clId="{CFC7434E-CC70-4044-A267-E6F671BDFB5F}" dt="2021-11-05T00:49:18.244" v="666" actId="1076"/>
          <ac:picMkLst>
            <pc:docMk/>
            <pc:sldMk cId="2714614645" sldId="279"/>
            <ac:picMk id="7" creationId="{EB4A8350-D0F6-4430-874A-29C83F4A32D9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49:41.164" v="671" actId="1076"/>
        <pc:sldMkLst>
          <pc:docMk/>
          <pc:sldMk cId="3846389472" sldId="280"/>
        </pc:sldMkLst>
        <pc:picChg chg="add mod">
          <ac:chgData name="Saadati Fard, Reza" userId="25acf688-aded-4b6f-af4e-29555bb6f857" providerId="ADAL" clId="{CFC7434E-CC70-4044-A267-E6F671BDFB5F}" dt="2021-11-05T00:49:25.381" v="669" actId="1076"/>
          <ac:picMkLst>
            <pc:docMk/>
            <pc:sldMk cId="3846389472" sldId="280"/>
            <ac:picMk id="5" creationId="{747948D6-ED55-4A14-B65E-217ADF4FB176}"/>
          </ac:picMkLst>
        </pc:picChg>
        <pc:picChg chg="add mod">
          <ac:chgData name="Saadati Fard, Reza" userId="25acf688-aded-4b6f-af4e-29555bb6f857" providerId="ADAL" clId="{CFC7434E-CC70-4044-A267-E6F671BDFB5F}" dt="2021-11-05T00:49:41.164" v="671" actId="1076"/>
          <ac:picMkLst>
            <pc:docMk/>
            <pc:sldMk cId="3846389472" sldId="280"/>
            <ac:picMk id="7" creationId="{F5EE451C-943A-4B2C-9D0D-6A86335B7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7DB-A977-4907-81E4-65B5FC83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B898-F435-42AB-909A-55034C3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0E37-EF76-4FD3-8614-9D20476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931-7518-49FB-ABD2-3E60436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E29-92A3-4FD5-83A7-1B025B2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C2-A7F1-43B0-9B85-A9824AB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D305-603B-4205-8BA5-BA19E8BF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016-EC0F-4A90-B6B7-34D12EE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84E-A8C2-4A0C-A709-D9FF9C6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F5A4-8415-4A31-A42C-E63D64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703F-068A-474E-84FF-B18ABA22A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24F1-5984-4142-9B97-B7EDE7E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1ECB-C486-44B9-B3F6-282ADEC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9BFA-F372-4565-9247-94B9854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ECE-BA0A-490B-9B7F-82513EE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C4A-1729-49FD-954A-37E71459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BEC2-28A4-4045-9DC5-745DFC6D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E8D1-6EE9-4683-BAE4-005BF34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69A1-4CE2-4934-A221-F516CB4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2367-4295-40BA-89A5-0258623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82-AE60-4D91-97F8-FEB386B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4825-996A-4411-80F6-55A6F1E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30F-D5EA-465B-8F1E-C003417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2A3D-C2BE-45F3-9F4C-47DFFB4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8891-4840-439B-AB5E-7348F2B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7FCE-AEBF-43F6-9527-A901AA3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2367-9F90-4129-87C1-8429EC0C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AD99-F316-40A5-9229-321E47C4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6CE1-F395-4055-9BD4-016296D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3F5A-1D77-4347-A44F-AE429DB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E029-B7EA-4281-9B4C-863B738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922E-4C76-4354-B443-E4DCAFA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7103-3292-4318-870C-6C60B1B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AB58-09E2-4653-95D4-B65B9244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E06A-014C-4C7E-8F0E-A59E071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5D666-82FE-48D6-ACE9-E015A2C1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F371-D8B4-4F5F-9831-3E9DDB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7F0E-AE36-45E5-BA16-DFC9B27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9AC4-5A06-4A09-8F4D-1CEC977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E6E-4A20-4397-9C00-D31B9C4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F05C-605D-4977-BE1B-4DFFA94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77180-339F-4CC8-82E8-A1B79EB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71A-FC9F-4C8B-A403-374CDF9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56EC-F278-4629-A27C-73ADD03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DD6B-4A27-4AFE-8262-DF06B3F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C14-B4EF-4BD4-8987-434C3DE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F2E3-7E82-4B96-920C-09F7FFF8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2FE8-EAF7-4E94-8ECA-47A5C66F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AE1F-D922-4922-B8DD-13D976B5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0929-E335-42DC-9565-C60DE30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DCA-5F56-43DF-A3C3-9EAE8EF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B34-4C89-4926-87F3-21F4D97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05-AA4E-40B0-A103-F947DBF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F242E-1531-491A-A840-8ABF962C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E06F-B87A-42A9-8ECC-C8AD035E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E731-3B5D-42C7-93A3-F816112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8855-AE5C-425A-88BD-5D5D935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A5CB-E6A9-416B-B7D3-2A948F5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D671-F7B6-4CC1-A15D-9866579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9BF1-53A8-450A-BFBD-B4D333D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0F7-F38D-4753-A3AC-731FCBC0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880B-D700-4FEF-A549-8C51935C74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71C1-F9EC-4E24-8E8F-7290CC9B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166-C0A3-4BEB-8650-E9301243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CD7-622F-4F5A-91F2-9AAEDF699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10C-A245-416C-B57F-C76D09EF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C6C-9BFA-4A04-862B-3F7DFA2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218-7808-4942-AF44-53A8098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E7B8-AE35-40CF-9A60-31641768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3" y="438913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29E1-A2EA-49BB-BDD0-110C63DC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3699153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2BE-8CEA-4A4F-B817-4739AB0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EFBDB-E943-4B00-A2B7-2573B5F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516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517BD-230B-4B45-B68D-B149600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242669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47A-347D-4ED5-B50F-C16E415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B94-5299-4E09-9232-59A8BB7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DBD8-79B1-4EFD-80AA-B4CA204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6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A581-871D-40B6-9D2E-0D8E2BEA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8" y="420069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A8D-D540-403E-BB89-5AE3B3F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E4CBF-1654-444D-9690-BED13543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6" y="2538109"/>
            <a:ext cx="4673016" cy="314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05C85-125B-48E5-AACF-0C47BF9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80" y="2334934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FAD-55E4-46AA-8BC5-41AF9A4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587-7775-4327-939A-14CD086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A8324A-7EB2-408C-9823-DF8E8519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9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24E5D-828F-4C64-A61E-AB8B0DB1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19601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303-ECCF-4832-B155-ED40EBA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</a:t>
            </a:r>
            <a:r>
              <a:rPr lang="fa-IR" dirty="0"/>
              <a:t>0.</a:t>
            </a:r>
            <a:r>
              <a:rPr lang="en-US" dirty="0"/>
              <a:t>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8D75F-D987-448E-92DA-6B689BEF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2" y="2181143"/>
            <a:ext cx="4673016" cy="314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8263-AD90-41A4-82F6-AA2404A1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55" y="197796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10650-8C57-4249-8907-6F9C4B9F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28" y="409201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01763-108C-463E-8905-4954DDCD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44" y="40340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249-E61E-4790-BE3F-FF86EF9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37752-BB5D-4654-AF02-F9071099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" y="2085217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1618D-8F26-46D1-ABEF-B4D1F761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41" y="198362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17C6-CE1C-4A46-8F02-8B125BE9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A968-465B-4C54-98F7-36F78AB6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30F1-872D-4F59-A332-6B00CF14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7" y="4407284"/>
            <a:ext cx="8723809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B5354-B915-4C23-8EDD-92341ED5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29" y="113698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3F5D-A3E0-44F4-989D-0E180CD7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A2546-B20C-4490-8E17-AE7EC6BB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0" y="2094094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2D823-FA51-43BD-BC62-E168C93D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94" y="189091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3FA-30CC-4C68-9E47-FF85C14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F5D676-BA9A-4EF2-BB42-D566175F0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2155"/>
              </p:ext>
            </p:extLst>
          </p:nvPr>
        </p:nvGraphicFramePr>
        <p:xfrm>
          <a:off x="838200" y="1825625"/>
          <a:ext cx="105155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20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  <a:gridCol w="1305161">
                  <a:extLst>
                    <a:ext uri="{9D8B030D-6E8A-4147-A177-3AD203B41FA5}">
                      <a16:colId xmlns:a16="http://schemas.microsoft.com/office/drawing/2014/main" val="75600883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9534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𝛔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Synthetic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7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6A2F-B23A-4032-B74F-EE758FC0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9D2E3-66D4-415B-80BB-F15AA014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676" y="869165"/>
            <a:ext cx="4800000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0C831-595B-4362-9F47-2976897A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35610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327-6912-418C-A75F-33EE8AA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4505C-BFE8-4937-8806-9B669C8D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96" y="2346792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A8350-D0F6-4430-874A-29C83F4A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00" y="205138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9860-1BC5-456D-80A3-3F0D7CDF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B6F-1DC2-4E00-A297-42F4E0CA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48D6-ED55-4A14-B65E-217ADF4F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4" y="829078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E451C-943A-4B2C-9D0D-6A86335B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61" y="41814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B68-6D1C-48F9-95E1-EDD6D2E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CAAFB-EE2F-4FB8-83FD-AAC01DCF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4" y="2112086"/>
            <a:ext cx="3421257" cy="26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967C-02E8-42C6-BFCC-C8CE312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4" y="3400981"/>
            <a:ext cx="2628286" cy="177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8E519-BE5A-43F2-88DE-1487D9C8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61" y="365126"/>
            <a:ext cx="3986386" cy="30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0F10-73D3-4CAD-84C6-00294609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417" y="2017267"/>
            <a:ext cx="3600053" cy="251432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02289E9-0A1A-4696-9369-7C2CB9AF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3" y="5128151"/>
            <a:ext cx="3647234" cy="1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C2A-81C0-4839-993A-6425D58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EAE8-07C0-49C8-9AA0-B25A1B6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6" y="1604058"/>
            <a:ext cx="3917965" cy="301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ED71-8000-4583-996A-203E57A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23" y="3428999"/>
            <a:ext cx="2459682" cy="165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94DD9-5031-4BBF-97A6-26E6E9DD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1" y="365125"/>
            <a:ext cx="3761099" cy="28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C19A7-E088-4639-895D-5069BEA6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085" y="2275782"/>
            <a:ext cx="3356878" cy="234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A5E-C789-46F7-8525-87DC76FF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030" y="5240617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833-EC16-431D-B841-3A17EAB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EDD85-9EAD-401E-83C3-C9D85BE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8" y="76408"/>
            <a:ext cx="4272649" cy="336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45120-433B-4E25-A520-09487CFF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5" y="3556583"/>
            <a:ext cx="2449803" cy="165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49365-B004-49CF-8FA3-217664B1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2263916"/>
            <a:ext cx="4101771" cy="315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4BACF-4E03-4717-8994-DBFB33D7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487" y="2363324"/>
            <a:ext cx="3074009" cy="2146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EA21-8ED0-48FC-9D38-B6235521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97" y="5290659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11-49DE-4E75-BD51-3B6FB82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/>
              <a:t>ρ</a:t>
            </a:r>
            <a:r>
              <a:rPr lang="en-US" dirty="0"/>
              <a:t>=0.15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360F8-C554-4FE2-B740-69763BB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41" y="91135"/>
            <a:ext cx="3917965" cy="308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009D-6D8B-4E37-97C7-4CFE1171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79" y="3637534"/>
            <a:ext cx="2628286" cy="177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D6C-681C-4D37-AE85-A5F1F054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3" y="2352921"/>
            <a:ext cx="3733243" cy="2874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39CE7-9E41-4E6D-BEE3-68200AB7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581" y="2352921"/>
            <a:ext cx="3327375" cy="232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96220-44A6-4FC1-B994-D98079737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445" y="5271795"/>
            <a:ext cx="5749304" cy="1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B326-EEEE-4341-9422-2FD54E3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(not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DF2-FEA1-4356-B2A5-06FB84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D062FB-071B-46BB-96BD-0A13B2CDE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34963"/>
              </p:ext>
            </p:extLst>
          </p:nvPr>
        </p:nvGraphicFramePr>
        <p:xfrm>
          <a:off x="2565648" y="2544717"/>
          <a:ext cx="71475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17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1711121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2382519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Synthetic 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79B-A111-4963-B88E-1A9B1DEC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9839-D78A-468E-8669-387FB761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1" y="2227258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8FBA-5D72-497F-AE1D-E4C8295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212567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121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Updating ρ and σ in cov</vt:lpstr>
      <vt:lpstr>PowerPoint Presentation</vt:lpstr>
      <vt:lpstr>ρ=0.0</vt:lpstr>
      <vt:lpstr>ρ=0.05</vt:lpstr>
      <vt:lpstr>ρ=0.1</vt:lpstr>
      <vt:lpstr>ρ=0.15</vt:lpstr>
      <vt:lpstr>Only Updating ρ (not σ in cov)</vt:lpstr>
      <vt:lpstr>PowerPoint Presentation</vt:lpstr>
      <vt:lpstr>ρ =0.01</vt:lpstr>
      <vt:lpstr>PowerPoint Presentation</vt:lpstr>
      <vt:lpstr>ρ =0.05</vt:lpstr>
      <vt:lpstr>PowerPoint Presentation</vt:lpstr>
      <vt:lpstr>ρ =0.08</vt:lpstr>
      <vt:lpstr>PowerPoint Presentation</vt:lpstr>
      <vt:lpstr>ρ =0.1 </vt:lpstr>
      <vt:lpstr>PowerPoint Presentation</vt:lpstr>
      <vt:lpstr>ρ = 0.3 </vt:lpstr>
      <vt:lpstr>PowerPoint Presentation</vt:lpstr>
      <vt:lpstr>ρ = 0.5</vt:lpstr>
      <vt:lpstr>PowerPoint Presentation</vt:lpstr>
      <vt:lpstr>ρ = 0.7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Updating ρ and σ in cov</dc:title>
  <dc:creator>Saadati Fard, Reza</dc:creator>
  <cp:lastModifiedBy>Saadati Fard, Reza</cp:lastModifiedBy>
  <cp:revision>1</cp:revision>
  <dcterms:created xsi:type="dcterms:W3CDTF">2021-11-04T16:16:46Z</dcterms:created>
  <dcterms:modified xsi:type="dcterms:W3CDTF">2021-11-05T02:07:03Z</dcterms:modified>
</cp:coreProperties>
</file>