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87" r:id="rId6"/>
    <p:sldId id="292" r:id="rId7"/>
    <p:sldId id="263" r:id="rId8"/>
    <p:sldId id="271" r:id="rId9"/>
    <p:sldId id="288" r:id="rId10"/>
    <p:sldId id="289" r:id="rId11"/>
    <p:sldId id="290" r:id="rId12"/>
    <p:sldId id="272" r:id="rId13"/>
    <p:sldId id="291" r:id="rId14"/>
  </p:sldIdLst>
  <p:sldSz cx="9144000" cy="5143500" type="screen16x9"/>
  <p:notesSz cx="6858000" cy="9144000"/>
  <p:embeddedFontLst>
    <p:embeddedFont>
      <p:font typeface="Miriam Libre" panose="020B0604020202020204" charset="-79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Barlow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224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2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67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070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67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65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7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64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75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45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56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96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75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PEMBUATAN MODUL EXPORT DATA PDF TO XML 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85750" y="2268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Halaman Export</a:t>
            </a:r>
            <a:endParaRPr sz="54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rancangan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7" y="1281892"/>
            <a:ext cx="8545946" cy="298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8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85750" y="2268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Hasil XML</a:t>
            </a:r>
            <a:endParaRPr sz="5400" dirty="0">
              <a:solidFill>
                <a:srgbClr val="FFFFFF"/>
              </a:solidFill>
            </a:endParaRP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39" y="1250758"/>
            <a:ext cx="7099422" cy="34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-2305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FFFFF"/>
                </a:solidFill>
              </a:rPr>
              <a:t>Kesimpulan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090376" y="334304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/>
              <a:t>1.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mengexport</a:t>
            </a:r>
            <a:r>
              <a:rPr lang="en-US" sz="1600" dirty="0"/>
              <a:t> data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xml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per id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di PT 360 </a:t>
            </a:r>
            <a:r>
              <a:rPr lang="en-US" sz="1600" dirty="0" err="1"/>
              <a:t>Solusi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</a:p>
          <a:p>
            <a:r>
              <a:rPr lang="en-US" sz="1600" dirty="0" smtClean="0"/>
              <a:t>2. </a:t>
            </a:r>
            <a:r>
              <a:rPr lang="en-US" sz="1600" dirty="0" err="1" smtClean="0"/>
              <a:t>Bahasa</a:t>
            </a:r>
            <a:r>
              <a:rPr lang="en-US" sz="1600" dirty="0" smtClean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c# </a:t>
            </a:r>
            <a:r>
              <a:rPr lang="en-US" sz="1600" dirty="0" err="1"/>
              <a:t>menggunakan</a:t>
            </a:r>
            <a:r>
              <a:rPr lang="en-US" sz="1600" dirty="0"/>
              <a:t> WPF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export pdf to xml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diterapkan</a:t>
            </a:r>
            <a:endParaRPr sz="1600" dirty="0"/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112616" y="2740797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/>
              <a:t>1. </a:t>
            </a:r>
            <a:r>
              <a:rPr lang="en-US" sz="1600" dirty="0" err="1" smtClean="0"/>
              <a:t>Tampilan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export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diperbaiki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khususnya</a:t>
            </a:r>
            <a:r>
              <a:rPr lang="en-US" sz="1600" dirty="0"/>
              <a:t> </a:t>
            </a:r>
            <a:r>
              <a:rPr lang="en-US" sz="1600" dirty="0" err="1"/>
              <a:t>dibagian</a:t>
            </a:r>
            <a:r>
              <a:rPr lang="en-US" sz="1600" dirty="0"/>
              <a:t> button Export Xml </a:t>
            </a:r>
            <a:r>
              <a:rPr lang="en-US" sz="1600" dirty="0" err="1"/>
              <a:t>supaya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endParaRPr lang="en-US" sz="1600" dirty="0"/>
          </a:p>
          <a:p>
            <a:pPr lvl="0"/>
            <a:r>
              <a:rPr lang="en-US" sz="1600" dirty="0" smtClean="0"/>
              <a:t>2. </a:t>
            </a:r>
            <a:r>
              <a:rPr lang="en-US" sz="1600" dirty="0" err="1" smtClean="0"/>
              <a:t>Pengembangan</a:t>
            </a:r>
            <a:r>
              <a:rPr lang="en-US" sz="1600" dirty="0" smtClean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searching </a:t>
            </a:r>
            <a:r>
              <a:rPr lang="en-US" sz="1600" dirty="0" err="1"/>
              <a:t>supaya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data yang </a:t>
            </a:r>
            <a:r>
              <a:rPr lang="en-US" sz="1600" dirty="0" err="1"/>
              <a:t>ingin</a:t>
            </a:r>
            <a:r>
              <a:rPr lang="en-US" sz="1600" dirty="0"/>
              <a:t> di export </a:t>
            </a:r>
            <a:r>
              <a:rPr lang="en-US" sz="1600" dirty="0" err="1"/>
              <a:t>ke</a:t>
            </a:r>
            <a:r>
              <a:rPr lang="en-US" sz="1600" dirty="0"/>
              <a:t> xml.</a:t>
            </a:r>
          </a:p>
        </p:txBody>
      </p:sp>
      <p:sp>
        <p:nvSpPr>
          <p:cNvPr id="388" name="Google Shape;388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2197952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FFFFF"/>
                </a:solidFill>
              </a:rPr>
              <a:t>Saran</a:t>
            </a:r>
            <a:endParaRPr sz="4000" dirty="0">
              <a:solidFill>
                <a:srgbClr val="FFFFFF"/>
              </a:solidFill>
            </a:endParaRPr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75701" y="173406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Terimakasih</a:t>
            </a:r>
            <a:endParaRPr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Profil Tempat KP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4285622" cy="2640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 smtClean="0">
                <a:solidFill>
                  <a:srgbClr val="000000"/>
                </a:solidFill>
              </a:rPr>
              <a:t>Nama</a:t>
            </a:r>
            <a:r>
              <a:rPr lang="en-US" sz="1200" b="1" dirty="0" smtClean="0">
                <a:solidFill>
                  <a:srgbClr val="000000"/>
                </a:solidFill>
              </a:rPr>
              <a:t> Perusahaan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000000"/>
                </a:solidFill>
              </a:rPr>
              <a:t>PT 360 SOLUSI TEKNOLOGI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Unit </a:t>
            </a:r>
            <a:r>
              <a:rPr lang="en-US" sz="1200" b="1" dirty="0" err="1" smtClean="0">
                <a:solidFill>
                  <a:srgbClr val="000000"/>
                </a:solidFill>
              </a:rPr>
              <a:t>Kerja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Programmer Freelance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rgbClr val="000000"/>
                </a:solidFill>
              </a:rPr>
              <a:t>Bidang Usaha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Consultant IT</a:t>
            </a:r>
            <a:endParaRPr lang="en-US" sz="1200" dirty="0">
              <a:solidFill>
                <a:srgbClr val="00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>
                <a:solidFill>
                  <a:srgbClr val="000000"/>
                </a:solidFill>
              </a:rPr>
              <a:t>Alamat</a:t>
            </a:r>
            <a:endParaRPr lang="en" sz="1200" b="1" dirty="0">
              <a:solidFill>
                <a:srgbClr val="00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Jl. TB </a:t>
            </a:r>
            <a:r>
              <a:rPr lang="en-US" sz="1200" dirty="0" err="1"/>
              <a:t>Simatupang</a:t>
            </a:r>
            <a:r>
              <a:rPr lang="en-US" sz="1200" dirty="0"/>
              <a:t> No.18, RW.1, </a:t>
            </a:r>
            <a:r>
              <a:rPr lang="en-US" sz="1200" dirty="0" err="1"/>
              <a:t>Kebagusan</a:t>
            </a:r>
            <a:r>
              <a:rPr lang="en-US" sz="1200" dirty="0"/>
              <a:t>, </a:t>
            </a:r>
            <a:r>
              <a:rPr lang="en-US" sz="1200" dirty="0" err="1"/>
              <a:t>Kec</a:t>
            </a:r>
            <a:r>
              <a:rPr lang="en-US" sz="1200" dirty="0"/>
              <a:t>. Ps. </a:t>
            </a:r>
            <a:r>
              <a:rPr lang="en-US" sz="1200" dirty="0" err="1"/>
              <a:t>Minggu</a:t>
            </a:r>
            <a:r>
              <a:rPr lang="en-US" sz="1200" dirty="0"/>
              <a:t>, Kota Jakarta Selatan, Daerah </a:t>
            </a:r>
            <a:r>
              <a:rPr lang="en-US" sz="1200" dirty="0" err="1"/>
              <a:t>Khusus</a:t>
            </a:r>
            <a:r>
              <a:rPr lang="en-US" sz="1200" dirty="0"/>
              <a:t> </a:t>
            </a:r>
            <a:r>
              <a:rPr lang="en-US" sz="1200" dirty="0" err="1"/>
              <a:t>Ibukota</a:t>
            </a:r>
            <a:r>
              <a:rPr lang="en-US" sz="1200" dirty="0"/>
              <a:t> Jakarta 12520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Pasundan</a:t>
            </a:r>
            <a:r>
              <a:rPr lang="en-US" dirty="0" smtClean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desktop.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-146995" y="310559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Tujuan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Praktek</a:t>
            </a:r>
            <a:endParaRPr sz="3200"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576108" y="3054420"/>
            <a:ext cx="6316683" cy="92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di PT 360 </a:t>
            </a:r>
            <a:r>
              <a:rPr lang="en-US" sz="2000" dirty="0" err="1" smtClean="0"/>
              <a:t>Solusi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Consultant IT </a:t>
            </a:r>
            <a:r>
              <a:rPr lang="en-US" sz="2000" dirty="0" err="1"/>
              <a:t>khususnya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c#.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-146995" y="310559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Lingkup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Praktek</a:t>
            </a:r>
            <a:endParaRPr sz="3200"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576108" y="3054420"/>
            <a:ext cx="6316683" cy="92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di PT 360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desktop Windows </a:t>
            </a:r>
            <a:r>
              <a:rPr lang="en-US" sz="2000" dirty="0" err="1"/>
              <a:t>khususnya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PDF to Xml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Export Data Pdf to Xml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c#</a:t>
            </a:r>
          </a:p>
        </p:txBody>
      </p:sp>
    </p:spTree>
    <p:extLst>
      <p:ext uri="{BB962C8B-B14F-4D97-AF65-F5344CB8AC3E}">
        <p14:creationId xmlns:p14="http://schemas.microsoft.com/office/powerpoint/2010/main" val="70436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353727" y="1273308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Use Case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48" y="951970"/>
            <a:ext cx="3609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2848706" y="17143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Rancangan Kelas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"/>
            <a:ext cx="2509228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85750" y="2268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Halaman Export</a:t>
            </a:r>
            <a:endParaRPr sz="5400" dirty="0">
              <a:solidFill>
                <a:srgbClr val="FFFFFF"/>
              </a:solidFill>
            </a:endParaRPr>
          </a:p>
        </p:txBody>
      </p:sp>
      <p:pic>
        <p:nvPicPr>
          <p:cNvPr id="5" name="Picture 2" descr="rancanga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15" y="1386615"/>
            <a:ext cx="8625471" cy="259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685750" y="2268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Halaman Export</a:t>
            </a:r>
            <a:endParaRPr sz="54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rancanga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2" y="1240710"/>
            <a:ext cx="8583675" cy="254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2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233</Words>
  <Application>Microsoft Office PowerPoint</Application>
  <PresentationFormat>On-screen Show (16:9)</PresentationFormat>
  <Paragraphs>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Miriam Libre</vt:lpstr>
      <vt:lpstr>Calibri</vt:lpstr>
      <vt:lpstr>Barlow Light</vt:lpstr>
      <vt:lpstr>Barlow</vt:lpstr>
      <vt:lpstr>Roderigo template</vt:lpstr>
      <vt:lpstr>PEMBUATAN MODUL EXPORT DATA PDF TO XML </vt:lpstr>
      <vt:lpstr>Profil Tempat KP</vt:lpstr>
      <vt:lpstr>Latar Belakang</vt:lpstr>
      <vt:lpstr>Tujuan Kerja Praktek</vt:lpstr>
      <vt:lpstr>Lingkup Kerja Praktek</vt:lpstr>
      <vt:lpstr>Use Case</vt:lpstr>
      <vt:lpstr>Rancangan Kelas</vt:lpstr>
      <vt:lpstr>Halaman Export</vt:lpstr>
      <vt:lpstr>Halaman Export</vt:lpstr>
      <vt:lpstr>Halaman Export</vt:lpstr>
      <vt:lpstr>Hasil XML</vt:lpstr>
      <vt:lpstr>Kesimpulan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MODUL EXPORT DATA PDF TO XML</dc:title>
  <dc:creator>TOSHIBA</dc:creator>
  <cp:lastModifiedBy>TOSHIBA</cp:lastModifiedBy>
  <cp:revision>8</cp:revision>
  <dcterms:modified xsi:type="dcterms:W3CDTF">2021-01-21T04:57:41Z</dcterms:modified>
</cp:coreProperties>
</file>