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1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B54F-4870-EB43-8342-76A3515FE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3B78A-CCE5-1E88-C981-A09A53839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5115F-8C52-F5E4-9F35-41805A02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7237-5E84-4A75-9576-C5567A9C2CCB}" type="datetimeFigureOut">
              <a:rPr lang="en-AU" smtClean="0"/>
              <a:t>5/05/2025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FB692-1B67-8DED-1D49-8748EF3B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4CDB4-C203-1E08-3F4E-63035643E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4964-7E6B-4F1A-85D9-2B51DCF218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934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63D8-48A8-011E-1D39-933819AA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3CF5E-75BC-1CEB-2BD5-F1D72993C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24BEE-E2E9-F039-9CFA-70659D73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7237-5E84-4A75-9576-C5567A9C2CCB}" type="datetimeFigureOut">
              <a:rPr lang="en-AU" smtClean="0"/>
              <a:t>5/05/2025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A04BC-87EC-DC0C-A988-EEF44961B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46697-1AD0-FB72-CA34-1F38E6DE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4964-7E6B-4F1A-85D9-2B51DCF218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957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267E2A-C3E9-9A66-4507-8E939EEC4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03397-A982-7B4F-8FD8-95BFB6F14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B2CA0-B435-6C7A-868B-7C38C250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7237-5E84-4A75-9576-C5567A9C2CCB}" type="datetimeFigureOut">
              <a:rPr lang="en-AU" smtClean="0"/>
              <a:t>5/05/2025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6019F-D9BB-7CF3-1465-32934DECE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76EFE-E100-86D9-5608-AE1B7303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4964-7E6B-4F1A-85D9-2B51DCF218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531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7E83-C38E-64B1-98E7-427F1DD3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8BE42-E6E8-8AC3-D4A4-7A871E9A3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25FDD-7653-FFE1-CAD9-D33FF385D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7237-5E84-4A75-9576-C5567A9C2CCB}" type="datetimeFigureOut">
              <a:rPr lang="en-AU" smtClean="0"/>
              <a:t>5/05/2025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A0842-48E3-4E24-FA5A-60B7FEFF9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FE038-286F-35ED-6EB8-389FE9A2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4964-7E6B-4F1A-85D9-2B51DCF218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13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2D7A-AEA0-8DBE-396C-D93AFC4D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B4538-3F44-52E6-9D1E-25CC455E5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3DBF6-8DBA-A7DD-0AA4-430AD83A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7237-5E84-4A75-9576-C5567A9C2CCB}" type="datetimeFigureOut">
              <a:rPr lang="en-AU" smtClean="0"/>
              <a:t>5/05/2025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1546E-680E-3C59-09A9-99D25CA9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D4066-CB00-48FE-A147-8953370F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4964-7E6B-4F1A-85D9-2B51DCF218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079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4B86-A476-8C8E-8B95-9A3DEA55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F754D-715F-49F0-33E6-0522AED87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D4416-7096-12E7-BA1E-1B3E39B6A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39E85-97DD-433E-E11E-43DA4C875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7237-5E84-4A75-9576-C5567A9C2CCB}" type="datetimeFigureOut">
              <a:rPr lang="en-AU" smtClean="0"/>
              <a:t>5/05/2025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BBE49-E0B0-7C92-55E5-AB557B1C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D9CAC-5E1C-A677-780E-3EE84889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4964-7E6B-4F1A-85D9-2B51DCF218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163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2A0B-52F4-086E-2B70-C98859D2E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3842E-D5D3-5948-78CF-631822FF3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4647F-5953-7CD9-9DD1-97B5C40E8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DA931-E6E6-B329-325F-CB67CC39F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1BE9F1-75A6-41F4-27FC-9492C80FC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938054-991A-F142-32C8-E25A4304F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7237-5E84-4A75-9576-C5567A9C2CCB}" type="datetimeFigureOut">
              <a:rPr lang="en-AU" smtClean="0"/>
              <a:t>5/05/2025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1D22F-54D7-BA3F-0E2D-B2F56C34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3B921-BA49-AAF2-9F12-970B527B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4964-7E6B-4F1A-85D9-2B51DCF218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19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BC7E-5E89-34C1-03E1-6659C6E9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4C35F-566F-65BD-D70A-BB1773133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7237-5E84-4A75-9576-C5567A9C2CCB}" type="datetimeFigureOut">
              <a:rPr lang="en-AU" smtClean="0"/>
              <a:t>5/05/2025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00C34E-C519-18A1-5481-704F9757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BC37C-A679-5420-4856-E1AF6FE8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4964-7E6B-4F1A-85D9-2B51DCF218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254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AEAC6-1863-7CDB-36D5-4B032D58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7237-5E84-4A75-9576-C5567A9C2CCB}" type="datetimeFigureOut">
              <a:rPr lang="en-AU" smtClean="0"/>
              <a:t>5/05/2025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064209-3FBD-4DFE-035F-94FDFAD4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7F9EB-8D71-3180-A21D-C8C15456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4964-7E6B-4F1A-85D9-2B51DCF218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944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0C7C-6EF0-CA6A-211C-A46265708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838A5-7FA8-D697-CEF5-DB7FF8E69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FB4BA-D7FD-82CA-D347-0F3B0DA13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5E39C-21BF-DCE5-EBF5-3CE560757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7237-5E84-4A75-9576-C5567A9C2CCB}" type="datetimeFigureOut">
              <a:rPr lang="en-AU" smtClean="0"/>
              <a:t>5/05/2025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5A8DE-B799-E89F-682A-F65D4575D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9444B-1D5F-CAC4-49C4-C34437345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4964-7E6B-4F1A-85D9-2B51DCF218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490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DDE8-8F69-F673-3F9A-602700481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EAA499-0CE5-2A64-3669-9E1C3A127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E7360-15F1-3F62-F824-A4B0BB194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D6E85-81C5-EDDC-6E29-402445045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7237-5E84-4A75-9576-C5567A9C2CCB}" type="datetimeFigureOut">
              <a:rPr lang="en-AU" smtClean="0"/>
              <a:t>5/05/2025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EADAE-A5C4-47CA-3168-F08AC181D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27156-15B1-BE8E-3D03-CC76F1C1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4964-7E6B-4F1A-85D9-2B51DCF218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9924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903EF6-BE7F-0FE7-54CC-851DCEDE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E4A0F-AACE-2C36-D687-02FB9559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65E9B-B46E-6BE0-8DAC-B5784EB02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1A7237-5E84-4A75-9576-C5567A9C2CCB}" type="datetimeFigureOut">
              <a:rPr lang="en-AU" smtClean="0"/>
              <a:t>5/05/2025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6E0C5-9FD9-6F56-D6D8-5B1D54ED9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CF91B-6FAA-2817-F696-2791CF23D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454964-7E6B-4F1A-85D9-2B51DCF218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808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eza76.streamlit.ap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70D4-5D7F-B950-BE50-6D53733E4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SSA Logistics Planner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BDD90-D694-5659-41E4-3E61B5A2A1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assignments based on delivery priorities and member nearest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5671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CA38-A792-0F95-985D-2FF056A0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developing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C25C2-F924-4633-EA47-B09EA9C6E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📈 Future: Supplier trust analysis (based on repeated visit patterns)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8701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0101F-C879-7283-B1B6-E498BA0F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Smart Store Selection: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F7725D-1FE5-6BC9-8227-250C739CE1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46969"/>
            <a:ext cx="8746305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Selection is based on delivery value.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stores selected corresponds to the number of available leaders.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Members are assigned based on proximity to stores.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App Link: </a:t>
            </a:r>
            <a:r>
              <a:rPr lang="en-US" altLang="en-US" sz="1800" dirty="0">
                <a:latin typeface="Arial" panose="020B0604020202020204" pitchFamily="34" charset="0"/>
                <a:hlinkClick r:id="rId2"/>
              </a:rPr>
              <a:t>https://reza76.streamlit.app/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0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11F2AF-FDD8-9DF9-B3AE-53C45B403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Planner Inputs</a:t>
            </a:r>
          </a:p>
        </p:txBody>
      </p:sp>
      <p:sp>
        <p:nvSpPr>
          <p:cNvPr id="3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5EAC09-8143-D29A-EB61-C5D6C49512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0080" y="2706624"/>
            <a:ext cx="6894576" cy="34838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kern="1200" cap="none" normalizeH="0" baseline="0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Member details: name, email, address.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D0EDA5-B7B8-1EDE-AF42-0B53B09C83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526" r="-1" b="-1"/>
          <a:stretch/>
        </p:blipFill>
        <p:spPr>
          <a:xfrm>
            <a:off x="8214750" y="329183"/>
            <a:ext cx="3312395" cy="3429969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6105142-7A1E-E2DE-6E6B-A52BE89CCD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353" b="-2"/>
          <a:stretch/>
        </p:blipFill>
        <p:spPr>
          <a:xfrm>
            <a:off x="8161786" y="4079193"/>
            <a:ext cx="3400036" cy="21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2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9145B-47E9-ABC1-7186-8CEDC545E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B1AF6-CC93-08AC-258F-CD45820C6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AU" sz="5400"/>
              <a:t>Planner Inputs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82CAF5-B23B-3E84-1C2D-84A7E198C8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0080" y="2706624"/>
            <a:ext cx="6894576" cy="34838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Store information: name, address.</a:t>
            </a:r>
          </a:p>
        </p:txBody>
      </p:sp>
      <p:pic>
        <p:nvPicPr>
          <p:cNvPr id="3" name="Picture 2" descr="A screenshot of a map&#10;&#10;AI-generated content may be incorrect.">
            <a:extLst>
              <a:ext uri="{FF2B5EF4-FFF2-40B4-BE49-F238E27FC236}">
                <a16:creationId xmlns:a16="http://schemas.microsoft.com/office/drawing/2014/main" id="{C82938FB-5699-346B-6B6F-0A44BECB06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84"/>
          <a:stretch/>
        </p:blipFill>
        <p:spPr>
          <a:xfrm>
            <a:off x="8214754" y="329183"/>
            <a:ext cx="3312387" cy="3429969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0CBB827-F137-D065-50B8-2B112C8FB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4363149"/>
            <a:ext cx="3995928" cy="160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8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457CF-0902-A43E-4D7C-E9125D635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1C66A-F2B0-F40E-2AB1-B31B30DA1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AU" sz="5400"/>
              <a:t>Planner Inputs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69BB49-9967-9C0E-731C-B33D85F666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0936" y="2660904"/>
            <a:ext cx="4818888" cy="35478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Delivery values per store.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E51CDF3-F9E0-962F-AF13-40E14D0A9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726811"/>
            <a:ext cx="5458968" cy="540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5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A4C72-82F8-66FF-E212-3EE576C13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Plan Output &amp;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E2457-DE1F-AE03-572A-5BA0F47F2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Assignment plans detailing who visits which store.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F86755-6CA9-A5A6-7F7A-4FAB2ECE4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719280"/>
            <a:ext cx="11548872" cy="141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92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A7FE3-6283-5775-7020-6D34810FE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2A65237-CF26-463B-4CD8-4EEE9033C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8B034-1710-CA54-19FD-30973F3D2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Plan Output &amp;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4E50B-0D34-1EC9-1BA4-48A1E5C16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1600" dirty="0"/>
              <a:t>Calculated distances from members' homes to assigned stores.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4F71956F-D060-FA98-0CE5-913D9D8CA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727BC-7FBB-DC92-55D2-1173F4D47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719280"/>
            <a:ext cx="11548872" cy="141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0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4051B-48B5-D14B-BFD1-8B1FE5AAC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4F566-15C5-FC21-8075-3F339F942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>
                <a:latin typeface="+mj-lt"/>
                <a:ea typeface="+mj-ea"/>
                <a:cs typeface="+mj-cs"/>
              </a:rPr>
              <a:t>Plan Output &amp;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16FA-DDD3-390C-C832-C0AF3132A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AU" sz="2000"/>
              <a:t>Email confirmation statuses.</a:t>
            </a:r>
            <a:endParaRPr lang="en-US" sz="2000" kern="1200"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7F3B91-4059-5670-C6B7-2453E6DED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1149464"/>
            <a:ext cx="6389346" cy="456838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5000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0065E-BFA6-61C6-DD7C-51BAC1650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Automated email notifications with read tracking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594E34-AE41-0348-37BA-DE98EA138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8708" y="1675227"/>
            <a:ext cx="915458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05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138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SSA Logistics Planner App</vt:lpstr>
      <vt:lpstr>Smart Store Selection:</vt:lpstr>
      <vt:lpstr>Planner Inputs</vt:lpstr>
      <vt:lpstr>Planner Inputs</vt:lpstr>
      <vt:lpstr>Planner Inputs</vt:lpstr>
      <vt:lpstr>Plan Output &amp; Insights</vt:lpstr>
      <vt:lpstr>Plan Output &amp; Insights</vt:lpstr>
      <vt:lpstr>Plan Output &amp; Insights</vt:lpstr>
      <vt:lpstr>Automated email notifications with read tracking</vt:lpstr>
      <vt:lpstr>Future developing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Reza Mollagholipour</dc:creator>
  <cp:lastModifiedBy>Reza Mollagholipour</cp:lastModifiedBy>
  <cp:revision>2</cp:revision>
  <dcterms:created xsi:type="dcterms:W3CDTF">2025-05-05T10:53:09Z</dcterms:created>
  <dcterms:modified xsi:type="dcterms:W3CDTF">2025-05-05T11:42:33Z</dcterms:modified>
</cp:coreProperties>
</file>