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761365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26DC-A284-43C7-88A4-FD7DC483A45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4EB2-5AB6-455B-8911-F7581C0B20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39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12/2/2020 6:29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6D0CFB99-BE4C-40C2-AB7D-80B9D6912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5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9D78-0402-40C2-9ED9-D3D72170B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C178-F7F7-42F1-87B6-40E2B9D80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33F4-DA13-48FB-A2C1-178F7DD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62D2-4D4C-4772-A3D9-1B674D84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B35E-5F19-447B-A97F-1F0E1C1A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14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C79-7EE0-49CA-8020-A98DD2A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A42C5-33B5-4E6A-97B0-AAE616A68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BB24-8CF8-4136-A891-BB88FF45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285D-4ECE-4C61-8A98-11BE61E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FC6C-B302-469B-89B0-F2AB4DF0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CC41F-E421-45A7-9BB8-15D9D054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6582-5893-4580-80FF-910D4E5F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87EF-0CAC-44D1-BD0C-321C612D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B42E-FA07-478D-9CEB-FDB64D28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F07A-1B83-408F-857F-CF5196B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9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C897-720D-4CDB-B37F-8058AEFB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7C2D-662E-442E-B504-02E08AFE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58CA-222B-495C-9CEC-F7FAB3DE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4DFE-477A-4DD3-9E94-00E1675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4D34-DF97-4E25-AAE3-8EEB362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09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E6C4-0AC9-433E-9215-2FD76C26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5931-9AFD-407D-9844-3A3601AC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9EC8-73FB-447E-A929-9AEDB212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FE25-6F66-452C-991B-4784E87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ECCD-AECA-4539-9163-2BAECC1B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83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C36E-8266-47F5-9287-051434F9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809D-0B82-4E2F-926A-4547B29BD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C92B-ACD4-44CA-8737-84DC6B2F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8DAF-FD0C-46C8-A6CA-F7C08175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DD57-1C10-49A9-A7DB-C034FDFE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5AFE-2F5A-469D-BD09-18BA67F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2C83-6BDC-46D0-8583-87C95C3F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C637-5EC8-4FFF-8237-56CE2CA0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B96D2-3594-4D0C-8CBC-161B6AF2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E79DF-BFBD-45DE-8930-67264DE64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E811-0CFD-4CA0-BAA7-C924572A4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D61CF-6886-48AC-B803-BE958F9D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10211-6B78-4F40-A461-6BC9F259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712E2-4FD4-4123-A83D-D642821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5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7D-09E1-45CC-8771-D0AD8812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8948-EA46-473C-A4B1-8C0DDD1D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37E9-E64D-4A0B-B9E2-2E00FF4E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B2948-403A-4B5A-A243-16AA691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53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4E4A-4050-4FFE-BB35-CEB7F78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9B11-11BE-48D2-8A1A-88306D7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1375A-D6F8-4F8D-A148-CFF6F1CC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06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7E51-3E80-433D-A747-BCE92B08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53CD-A6BD-4256-81EC-876B687A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CBC46-DFA9-4782-B743-88ADCF9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AE0AC-2249-4A3D-AE0D-C4F116D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228-24ED-4832-B3DA-5E10D733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4665-D6D1-4DB7-A232-29DE5A86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6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95BB-6BCC-47CD-B84E-B94C8BFD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FDD6C-27BF-4AB0-930F-79F401EAD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946F-9373-4337-96D2-31BB73C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75AC-BAC9-4A8B-A82C-1DC75A04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350F-1AC1-4A50-99C1-7756E83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CC19-2669-42E3-8E62-2EB48D26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A8EDF-5E07-4138-908C-BE08A2B7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1BD7-541B-4118-8473-C338D6D3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D2E4-5FD5-42FA-842C-5C07AABF1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B912-F7CC-494D-8F6A-5246872F3F48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24D8-5F06-439E-9920-44F0E6D4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EB35-1248-418E-8C11-7B7A3123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2CFF-2BF0-422D-90DA-916A6B8EB5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5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34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5" Type="http://schemas.openxmlformats.org/officeDocument/2006/relationships/image" Target="../media/image21.svg"/><Relationship Id="rId33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microsoft.com/office/2007/relationships/hdphoto" Target="../media/hdphoto3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openxmlformats.org/officeDocument/2006/relationships/image" Target="../media/image2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1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openxmlformats.org/officeDocument/2006/relationships/image" Target="../media/image26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>
            <a:extLst>
              <a:ext uri="{FF2B5EF4-FFF2-40B4-BE49-F238E27FC236}">
                <a16:creationId xmlns:a16="http://schemas.microsoft.com/office/drawing/2014/main" id="{3B7605FA-7BA9-4D5E-A291-D3895915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8320328" y="-4547245"/>
            <a:ext cx="20116800" cy="2011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CD1B70-1F82-48BB-949A-20CDBC75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6491528" y="-2275609"/>
            <a:ext cx="16459200" cy="16459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2AE502-8520-4992-9C78-58DE94D31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4662728" y="-446809"/>
            <a:ext cx="12801600" cy="12801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3D2176-BD02-41F4-BE3E-F1CB544B2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833928" y="1381991"/>
            <a:ext cx="9144000" cy="9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A8AA06-1421-491B-9A0A-B8F0E257B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005128" y="3210791"/>
            <a:ext cx="5486400" cy="5486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870DCF-0D3C-4900-86CE-1D3390DA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3329781">
            <a:off x="-8189851" y="-4352425"/>
            <a:ext cx="20116800" cy="20433458"/>
            <a:chOff x="-8201432" y="-4431458"/>
            <a:chExt cx="20116800" cy="204334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754751-272E-4AFB-8909-4932DBDFE38F}"/>
                </a:ext>
              </a:extLst>
            </p:cNvPr>
            <p:cNvSpPr/>
            <p:nvPr/>
          </p:nvSpPr>
          <p:spPr bwMode="auto">
            <a:xfrm>
              <a:off x="-8201432" y="-4431458"/>
              <a:ext cx="10030232" cy="1494705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643BCB-3747-4CFC-8F2A-AF51A25C404C}"/>
                </a:ext>
              </a:extLst>
            </p:cNvPr>
            <p:cNvSpPr/>
            <p:nvPr/>
          </p:nvSpPr>
          <p:spPr bwMode="auto">
            <a:xfrm>
              <a:off x="-8201432" y="6454236"/>
              <a:ext cx="20116800" cy="954776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F4A25E1-C9BE-49E6-9C78-788C7122C43F}"/>
              </a:ext>
            </a:extLst>
          </p:cNvPr>
          <p:cNvSpPr txBox="1"/>
          <p:nvPr/>
        </p:nvSpPr>
        <p:spPr>
          <a:xfrm rot="19526717">
            <a:off x="4049565" y="3574431"/>
            <a:ext cx="12050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UI"/>
              </a:rPr>
              <a:t>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8B074-7615-4405-8F2C-C959DC736833}"/>
              </a:ext>
            </a:extLst>
          </p:cNvPr>
          <p:cNvSpPr txBox="1"/>
          <p:nvPr/>
        </p:nvSpPr>
        <p:spPr>
          <a:xfrm rot="19526717">
            <a:off x="5519526" y="2565380"/>
            <a:ext cx="12050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UI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56077-8CC9-4EBE-97D4-2EED8179FB38}"/>
              </a:ext>
            </a:extLst>
          </p:cNvPr>
          <p:cNvSpPr txBox="1"/>
          <p:nvPr/>
        </p:nvSpPr>
        <p:spPr>
          <a:xfrm rot="19526717">
            <a:off x="7040184" y="1524338"/>
            <a:ext cx="12050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UI"/>
              </a:rPr>
              <a:t>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F5117-5DE6-4B27-B978-9E99A8F6C5F4}"/>
              </a:ext>
            </a:extLst>
          </p:cNvPr>
          <p:cNvSpPr txBox="1"/>
          <p:nvPr/>
        </p:nvSpPr>
        <p:spPr>
          <a:xfrm rot="19526717">
            <a:off x="8507707" y="461396"/>
            <a:ext cx="13453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Segoe UI"/>
              </a:rPr>
              <a:t>Integration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D35708-27D9-4E62-B171-38827C2DF1E2}"/>
              </a:ext>
            </a:extLst>
          </p:cNvPr>
          <p:cNvSpPr/>
          <p:nvPr/>
        </p:nvSpPr>
        <p:spPr bwMode="auto">
          <a:xfrm>
            <a:off x="823672" y="5039591"/>
            <a:ext cx="1828800" cy="1828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23" name="key" title="Icon of a key">
            <a:extLst>
              <a:ext uri="{FF2B5EF4-FFF2-40B4-BE49-F238E27FC236}">
                <a16:creationId xmlns:a16="http://schemas.microsoft.com/office/drawing/2014/main" id="{9A596DC4-DD63-4BDB-9D24-56B33E26A5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55023" y="5039591"/>
            <a:ext cx="367646" cy="365760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28575" cap="sq">
            <a:solidFill>
              <a:schemeClr val="accent6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Lock" title="Icon of a padlock">
            <a:extLst>
              <a:ext uri="{FF2B5EF4-FFF2-40B4-BE49-F238E27FC236}">
                <a16:creationId xmlns:a16="http://schemas.microsoft.com/office/drawing/2014/main" id="{7DE86046-49E3-4D0D-8117-0FC4A70B40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4835" y="5545069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28575" cap="sq">
            <a:solidFill>
              <a:schemeClr val="accent6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SecurityCamera_EB35" title="Icon of a security camera">
            <a:extLst>
              <a:ext uri="{FF2B5EF4-FFF2-40B4-BE49-F238E27FC236}">
                <a16:creationId xmlns:a16="http://schemas.microsoft.com/office/drawing/2014/main" id="{9AA66064-FA53-4368-B256-7B66200216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01697" y="6077060"/>
            <a:ext cx="423663" cy="365760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28575" cap="sq">
            <a:solidFill>
              <a:schemeClr val="accent6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B60A4-AB52-43B1-BFC4-773080635036}"/>
              </a:ext>
            </a:extLst>
          </p:cNvPr>
          <p:cNvSpPr txBox="1"/>
          <p:nvPr/>
        </p:nvSpPr>
        <p:spPr>
          <a:xfrm>
            <a:off x="2902028" y="5430364"/>
            <a:ext cx="87363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44267E-99AF-4E58-B9B6-2CA7F2B0A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5740" y="6868390"/>
            <a:ext cx="11182184" cy="508485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AF2446-0428-4342-A150-965B46854716}"/>
              </a:ext>
            </a:extLst>
          </p:cNvPr>
          <p:cNvSpPr txBox="1"/>
          <p:nvPr/>
        </p:nvSpPr>
        <p:spPr>
          <a:xfrm>
            <a:off x="2860254" y="6465778"/>
            <a:ext cx="50654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Auditing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78DD2-675B-418C-89C3-5E47077C9A18}"/>
              </a:ext>
            </a:extLst>
          </p:cNvPr>
          <p:cNvSpPr txBox="1"/>
          <p:nvPr/>
        </p:nvSpPr>
        <p:spPr>
          <a:xfrm>
            <a:off x="3586042" y="6021519"/>
            <a:ext cx="80470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Authorization</a:t>
            </a:r>
          </a:p>
        </p:txBody>
      </p:sp>
      <p:pic>
        <p:nvPicPr>
          <p:cNvPr id="33" name="Picture 32" descr="A picture containing black, white, woman, sitting&#10;&#10;Description automatically generated">
            <a:extLst>
              <a:ext uri="{FF2B5EF4-FFF2-40B4-BE49-F238E27FC236}">
                <a16:creationId xmlns:a16="http://schemas.microsoft.com/office/drawing/2014/main" id="{2A897BF6-8BB5-4E3D-9ADC-B64B146B1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7511" y="3645949"/>
            <a:ext cx="500917" cy="50091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A994DC-724F-4DFE-BD62-D34E5FE9B451}"/>
              </a:ext>
            </a:extLst>
          </p:cNvPr>
          <p:cNvSpPr/>
          <p:nvPr/>
        </p:nvSpPr>
        <p:spPr bwMode="auto">
          <a:xfrm>
            <a:off x="4922746" y="4185634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Jobs</a:t>
            </a:r>
          </a:p>
        </p:txBody>
      </p:sp>
      <p:pic>
        <p:nvPicPr>
          <p:cNvPr id="35" name="Picture 3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7F012B5F-FD41-4B25-88C7-3F59355CA5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2680" y="4188544"/>
            <a:ext cx="500917" cy="50091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27A8E01-043E-49C6-AF0D-7807BD010011}"/>
              </a:ext>
            </a:extLst>
          </p:cNvPr>
          <p:cNvSpPr/>
          <p:nvPr/>
        </p:nvSpPr>
        <p:spPr bwMode="auto">
          <a:xfrm>
            <a:off x="4299261" y="4744131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Calculated &amp;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Rollup fields</a:t>
            </a:r>
          </a:p>
        </p:txBody>
      </p:sp>
      <p:pic>
        <p:nvPicPr>
          <p:cNvPr id="37" name="Picture 36" descr="A picture containing outdoor, street, white, black&#10;&#10;Description automatically generated">
            <a:extLst>
              <a:ext uri="{FF2B5EF4-FFF2-40B4-BE49-F238E27FC236}">
                <a16:creationId xmlns:a16="http://schemas.microsoft.com/office/drawing/2014/main" id="{8448C470-744D-4886-A01C-D89A265872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2820" y="4345403"/>
            <a:ext cx="500917" cy="50091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28981ED-9A9B-4CAB-9DCE-3D569FC14D26}"/>
              </a:ext>
            </a:extLst>
          </p:cNvPr>
          <p:cNvSpPr/>
          <p:nvPr/>
        </p:nvSpPr>
        <p:spPr bwMode="auto">
          <a:xfrm>
            <a:off x="5220748" y="4869186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Business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Rules</a:t>
            </a:r>
          </a:p>
        </p:txBody>
      </p:sp>
      <p:pic>
        <p:nvPicPr>
          <p:cNvPr id="39" name="Picture 38" descr="A black sign with white text&#10;&#10;Description automatically generated">
            <a:extLst>
              <a:ext uri="{FF2B5EF4-FFF2-40B4-BE49-F238E27FC236}">
                <a16:creationId xmlns:a16="http://schemas.microsoft.com/office/drawing/2014/main" id="{B57FFF9A-0E42-4AEC-949F-C4DFA4F25CE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8893" y="4705750"/>
            <a:ext cx="500917" cy="50091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7478641-4D37-4ACC-8C91-AE1461F053EF}"/>
              </a:ext>
            </a:extLst>
          </p:cNvPr>
          <p:cNvSpPr/>
          <p:nvPr/>
        </p:nvSpPr>
        <p:spPr bwMode="auto">
          <a:xfrm>
            <a:off x="5992729" y="5180415"/>
            <a:ext cx="1164921" cy="1893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validation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CCA7C1B-8BC5-41B1-BFCE-E2AA74D7E5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68090" y="5231349"/>
            <a:ext cx="500917" cy="5009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E303196-5235-4F95-815C-D1ED247B0B84}"/>
              </a:ext>
            </a:extLst>
          </p:cNvPr>
          <p:cNvSpPr/>
          <p:nvPr/>
        </p:nvSpPr>
        <p:spPr bwMode="auto">
          <a:xfrm>
            <a:off x="5358711" y="5786936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Duplicate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Detection</a:t>
            </a:r>
          </a:p>
        </p:txBody>
      </p: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7A441A-C7F0-4F2A-99F8-BC20A5E61A7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01129" y="5310985"/>
            <a:ext cx="500917" cy="50091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3EFF3AF-6D7F-42F5-8E96-376E352C0292}"/>
              </a:ext>
            </a:extLst>
          </p:cNvPr>
          <p:cNvSpPr/>
          <p:nvPr/>
        </p:nvSpPr>
        <p:spPr bwMode="auto">
          <a:xfrm>
            <a:off x="4493096" y="5866572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Plugins</a:t>
            </a:r>
          </a:p>
        </p:txBody>
      </p:sp>
      <p:pic>
        <p:nvPicPr>
          <p:cNvPr id="45" name="Picture 44" descr="A picture containing object, light, clock&#10;&#10;Description automatically generated">
            <a:extLst>
              <a:ext uri="{FF2B5EF4-FFF2-40B4-BE49-F238E27FC236}">
                <a16:creationId xmlns:a16="http://schemas.microsoft.com/office/drawing/2014/main" id="{9FC4EAF8-42B0-4C91-A9F3-C0595345178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2746" y="6091784"/>
            <a:ext cx="500917" cy="50091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9805460-C79F-459F-AF71-2FD495519F2C}"/>
              </a:ext>
            </a:extLst>
          </p:cNvPr>
          <p:cNvSpPr/>
          <p:nvPr/>
        </p:nvSpPr>
        <p:spPr bwMode="auto">
          <a:xfrm>
            <a:off x="4767244" y="6638284"/>
            <a:ext cx="914287" cy="1878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Workflows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49C77D-949C-4286-9E6F-07F2F272D0E8}"/>
              </a:ext>
            </a:extLst>
          </p:cNvPr>
          <p:cNvSpPr/>
          <p:nvPr/>
        </p:nvSpPr>
        <p:spPr bwMode="auto">
          <a:xfrm>
            <a:off x="6369859" y="3159163"/>
            <a:ext cx="1028801" cy="211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Catalog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and discovery</a:t>
            </a:r>
          </a:p>
        </p:txBody>
      </p:sp>
      <p:pic>
        <p:nvPicPr>
          <p:cNvPr id="57" name="Picture 56" descr="A picture containing black, white, street, sign&#10;&#10;Description automatically generated">
            <a:extLst>
              <a:ext uri="{FF2B5EF4-FFF2-40B4-BE49-F238E27FC236}">
                <a16:creationId xmlns:a16="http://schemas.microsoft.com/office/drawing/2014/main" id="{ED3DFE4B-780C-4059-9BEB-F95B80E66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9944" y="2593315"/>
            <a:ext cx="563656" cy="56365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2072E96-73B7-4DC5-B93B-7C6FCD09D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0957" y="3751965"/>
            <a:ext cx="563656" cy="56365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29D11F-EAAF-42A0-BE20-DC0A0F5A0FEF}"/>
              </a:ext>
            </a:extLst>
          </p:cNvPr>
          <p:cNvSpPr/>
          <p:nvPr/>
        </p:nvSpPr>
        <p:spPr bwMode="auto">
          <a:xfrm>
            <a:off x="5994598" y="4336710"/>
            <a:ext cx="1028801" cy="211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Modelling</a:t>
            </a:r>
          </a:p>
        </p:txBody>
      </p:sp>
      <p:pic>
        <p:nvPicPr>
          <p:cNvPr id="60" name="Picture 59" descr="A picture containing clock&#10;&#10;Description automatically generated">
            <a:extLst>
              <a:ext uri="{FF2B5EF4-FFF2-40B4-BE49-F238E27FC236}">
                <a16:creationId xmlns:a16="http://schemas.microsoft.com/office/drawing/2014/main" id="{499CFDF2-4677-4F64-8500-CC790752DCC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1853" y="3758592"/>
            <a:ext cx="563656" cy="56365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1BC3694-4E41-4781-B869-076B42D9EBD8}"/>
              </a:ext>
            </a:extLst>
          </p:cNvPr>
          <p:cNvSpPr/>
          <p:nvPr/>
        </p:nvSpPr>
        <p:spPr bwMode="auto">
          <a:xfrm>
            <a:off x="6769944" y="4373307"/>
            <a:ext cx="1028801" cy="211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Reporting</a:t>
            </a:r>
          </a:p>
        </p:txBody>
      </p: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4709222-6752-4E9E-B16B-C85B6B54A5E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2523" y="5870688"/>
            <a:ext cx="563656" cy="56365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8F7D955-207C-4FFE-8B19-56AB3FF9D338}"/>
              </a:ext>
            </a:extLst>
          </p:cNvPr>
          <p:cNvSpPr/>
          <p:nvPr/>
        </p:nvSpPr>
        <p:spPr bwMode="auto">
          <a:xfrm>
            <a:off x="7105951" y="6393582"/>
            <a:ext cx="1028801" cy="211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Common Data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Model</a:t>
            </a:r>
          </a:p>
        </p:txBody>
      </p:sp>
      <p:pic>
        <p:nvPicPr>
          <p:cNvPr id="64" name="Picture 63" descr="A picture containing building, white, black, woman&#10;&#10;Description automatically generated">
            <a:extLst>
              <a:ext uri="{FF2B5EF4-FFF2-40B4-BE49-F238E27FC236}">
                <a16:creationId xmlns:a16="http://schemas.microsoft.com/office/drawing/2014/main" id="{E30B413B-0279-4FF0-981A-B1B913F92E8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10248" y="1640261"/>
            <a:ext cx="518475" cy="51847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D912079-D55C-4BB4-B46B-A2AA6F3EE3C6}"/>
              </a:ext>
            </a:extLst>
          </p:cNvPr>
          <p:cNvSpPr/>
          <p:nvPr/>
        </p:nvSpPr>
        <p:spPr bwMode="auto">
          <a:xfrm>
            <a:off x="7909409" y="2158736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Relational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databases</a:t>
            </a:r>
          </a:p>
        </p:txBody>
      </p:sp>
      <p:pic>
        <p:nvPicPr>
          <p:cNvPr id="66" name="Picture 65" descr="A close up of a sign&#10;&#10;Description automatically generated">
            <a:extLst>
              <a:ext uri="{FF2B5EF4-FFF2-40B4-BE49-F238E27FC236}">
                <a16:creationId xmlns:a16="http://schemas.microsoft.com/office/drawing/2014/main" id="{A7EFC3FA-83B4-43A3-852B-093790F3F99D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9557" y="2693262"/>
            <a:ext cx="518475" cy="51847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9D5A585-71B0-4BE2-B010-6DBDD5D5575F}"/>
              </a:ext>
            </a:extLst>
          </p:cNvPr>
          <p:cNvSpPr/>
          <p:nvPr/>
        </p:nvSpPr>
        <p:spPr bwMode="auto">
          <a:xfrm>
            <a:off x="7608059" y="3236695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Files and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blobs </a:t>
            </a:r>
          </a:p>
        </p:txBody>
      </p:sp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CF5EBFAF-D8A3-4E13-B213-DB4517BBFFB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6667" t="19343" r="16667" b="13990"/>
          <a:stretch/>
        </p:blipFill>
        <p:spPr>
          <a:xfrm>
            <a:off x="8788118" y="3109106"/>
            <a:ext cx="518475" cy="5184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38124C7-FA61-4B7C-9421-9EFD16959707}"/>
              </a:ext>
            </a:extLst>
          </p:cNvPr>
          <p:cNvSpPr/>
          <p:nvPr/>
        </p:nvSpPr>
        <p:spPr bwMode="auto">
          <a:xfrm>
            <a:off x="8603652" y="3622566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Log files</a:t>
            </a:r>
          </a:p>
        </p:txBody>
      </p:sp>
      <p:pic>
        <p:nvPicPr>
          <p:cNvPr id="70" name="Picture 69" descr="A picture containing sitting&#10;&#10;Description automatically generated">
            <a:extLst>
              <a:ext uri="{FF2B5EF4-FFF2-40B4-BE49-F238E27FC236}">
                <a16:creationId xmlns:a16="http://schemas.microsoft.com/office/drawing/2014/main" id="{CD6C1A4B-1C9B-4181-AC24-45D40B0C2109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4881" y="3967360"/>
            <a:ext cx="518475" cy="51847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7267C01-12DE-4441-A204-B840D472D3DB}"/>
              </a:ext>
            </a:extLst>
          </p:cNvPr>
          <p:cNvSpPr/>
          <p:nvPr/>
        </p:nvSpPr>
        <p:spPr bwMode="auto">
          <a:xfrm>
            <a:off x="8040951" y="4505778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Semi-structured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</a:t>
            </a:r>
          </a:p>
        </p:txBody>
      </p:sp>
      <p:pic>
        <p:nvPicPr>
          <p:cNvPr id="72" name="Picture 7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71D2B1C6-9EB5-4993-8090-8BB7BDADFC8A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2939" y="5011449"/>
            <a:ext cx="518475" cy="51847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8114BF8-8FC9-4353-8E49-4023CFB84BBB}"/>
              </a:ext>
            </a:extLst>
          </p:cNvPr>
          <p:cNvSpPr/>
          <p:nvPr/>
        </p:nvSpPr>
        <p:spPr bwMode="auto">
          <a:xfrm>
            <a:off x="8425447" y="5577336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Search and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Find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2CABB1-463F-4E0B-BB4C-C57F0CE8378E}"/>
              </a:ext>
            </a:extLst>
          </p:cNvPr>
          <p:cNvSpPr/>
          <p:nvPr/>
        </p:nvSpPr>
        <p:spPr bwMode="auto">
          <a:xfrm>
            <a:off x="9794017" y="3100102"/>
            <a:ext cx="1273691" cy="2617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Event to Service Bus</a:t>
            </a:r>
          </a:p>
        </p:txBody>
      </p: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8CD6297C-75BC-4BB2-B915-A3A2F4AEB339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9574" y="3383737"/>
            <a:ext cx="697826" cy="69782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5C97FEB-D4A1-4292-AB91-3EEADC570933}"/>
              </a:ext>
            </a:extLst>
          </p:cNvPr>
          <p:cNvSpPr/>
          <p:nvPr/>
        </p:nvSpPr>
        <p:spPr bwMode="auto">
          <a:xfrm>
            <a:off x="10064943" y="4134192"/>
            <a:ext cx="1273691" cy="2617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Event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to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webhook</a:t>
            </a:r>
          </a:p>
        </p:txBody>
      </p:sp>
      <p:pic>
        <p:nvPicPr>
          <p:cNvPr id="81" name="Picture 80" descr="A picture containing outdoor, metal, bicycle, white&#10;&#10;Description automatically generated">
            <a:extLst>
              <a:ext uri="{FF2B5EF4-FFF2-40B4-BE49-F238E27FC236}">
                <a16:creationId xmlns:a16="http://schemas.microsoft.com/office/drawing/2014/main" id="{2F6142C0-C1B3-40A7-BD0E-E66F0BBEC357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39943" y="4523805"/>
            <a:ext cx="487644" cy="48764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AF923C3-522C-47A5-BA91-615A48FA4C67}"/>
              </a:ext>
            </a:extLst>
          </p:cNvPr>
          <p:cNvSpPr/>
          <p:nvPr/>
        </p:nvSpPr>
        <p:spPr bwMode="auto">
          <a:xfrm>
            <a:off x="10707628" y="5121622"/>
            <a:ext cx="1273691" cy="2617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Export to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Azure SQL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708024-E01F-4C3B-9DBD-F080C851F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9013" y="5658057"/>
            <a:ext cx="1051262" cy="1051262"/>
            <a:chOff x="3652520" y="2333616"/>
            <a:chExt cx="1051560" cy="1051560"/>
          </a:xfrm>
          <a:effectLst/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FF2C4F-840E-4BDF-9AFC-A310BC8C689C}"/>
                </a:ext>
              </a:extLst>
            </p:cNvPr>
            <p:cNvSpPr/>
            <p:nvPr/>
          </p:nvSpPr>
          <p:spPr bwMode="auto">
            <a:xfrm>
              <a:off x="3652520" y="2333616"/>
              <a:ext cx="1051560" cy="10515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93" name="Group 12">
              <a:extLst>
                <a:ext uri="{FF2B5EF4-FFF2-40B4-BE49-F238E27FC236}">
                  <a16:creationId xmlns:a16="http://schemas.microsoft.com/office/drawing/2014/main" id="{E4F76910-9F5D-45C8-9824-42C35A3BC1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6139" y="2675429"/>
              <a:ext cx="484321" cy="367935"/>
              <a:chOff x="4543" y="2176"/>
              <a:chExt cx="258" cy="196"/>
            </a:xfrm>
            <a:solidFill>
              <a:schemeClr val="bg1"/>
            </a:solidFill>
          </p:grpSpPr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59C822F1-D721-4A51-8E58-BFA5BC933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" y="2176"/>
                <a:ext cx="258" cy="170"/>
              </a:xfrm>
              <a:custGeom>
                <a:avLst/>
                <a:gdLst>
                  <a:gd name="T0" fmla="*/ 635 w 720"/>
                  <a:gd name="T1" fmla="*/ 467 h 467"/>
                  <a:gd name="T2" fmla="*/ 620 w 720"/>
                  <a:gd name="T3" fmla="*/ 467 h 467"/>
                  <a:gd name="T4" fmla="*/ 620 w 720"/>
                  <a:gd name="T5" fmla="*/ 438 h 467"/>
                  <a:gd name="T6" fmla="*/ 635 w 720"/>
                  <a:gd name="T7" fmla="*/ 438 h 467"/>
                  <a:gd name="T8" fmla="*/ 691 w 720"/>
                  <a:gd name="T9" fmla="*/ 382 h 467"/>
                  <a:gd name="T10" fmla="*/ 691 w 720"/>
                  <a:gd name="T11" fmla="*/ 85 h 467"/>
                  <a:gd name="T12" fmla="*/ 635 w 720"/>
                  <a:gd name="T13" fmla="*/ 29 h 467"/>
                  <a:gd name="T14" fmla="*/ 85 w 720"/>
                  <a:gd name="T15" fmla="*/ 29 h 467"/>
                  <a:gd name="T16" fmla="*/ 29 w 720"/>
                  <a:gd name="T17" fmla="*/ 85 h 467"/>
                  <a:gd name="T18" fmla="*/ 29 w 720"/>
                  <a:gd name="T19" fmla="*/ 382 h 467"/>
                  <a:gd name="T20" fmla="*/ 85 w 720"/>
                  <a:gd name="T21" fmla="*/ 438 h 467"/>
                  <a:gd name="T22" fmla="*/ 99 w 720"/>
                  <a:gd name="T23" fmla="*/ 438 h 467"/>
                  <a:gd name="T24" fmla="*/ 99 w 720"/>
                  <a:gd name="T25" fmla="*/ 467 h 467"/>
                  <a:gd name="T26" fmla="*/ 85 w 720"/>
                  <a:gd name="T27" fmla="*/ 467 h 467"/>
                  <a:gd name="T28" fmla="*/ 0 w 720"/>
                  <a:gd name="T29" fmla="*/ 382 h 467"/>
                  <a:gd name="T30" fmla="*/ 0 w 720"/>
                  <a:gd name="T31" fmla="*/ 85 h 467"/>
                  <a:gd name="T32" fmla="*/ 85 w 720"/>
                  <a:gd name="T33" fmla="*/ 0 h 467"/>
                  <a:gd name="T34" fmla="*/ 635 w 720"/>
                  <a:gd name="T35" fmla="*/ 0 h 467"/>
                  <a:gd name="T36" fmla="*/ 720 w 720"/>
                  <a:gd name="T37" fmla="*/ 85 h 467"/>
                  <a:gd name="T38" fmla="*/ 720 w 720"/>
                  <a:gd name="T39" fmla="*/ 382 h 467"/>
                  <a:gd name="T40" fmla="*/ 635 w 720"/>
                  <a:gd name="T41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0" h="467">
                    <a:moveTo>
                      <a:pt x="635" y="467"/>
                    </a:moveTo>
                    <a:cubicBezTo>
                      <a:pt x="620" y="467"/>
                      <a:pt x="620" y="467"/>
                      <a:pt x="620" y="467"/>
                    </a:cubicBezTo>
                    <a:cubicBezTo>
                      <a:pt x="620" y="438"/>
                      <a:pt x="620" y="438"/>
                      <a:pt x="620" y="438"/>
                    </a:cubicBezTo>
                    <a:cubicBezTo>
                      <a:pt x="635" y="438"/>
                      <a:pt x="635" y="438"/>
                      <a:pt x="635" y="438"/>
                    </a:cubicBezTo>
                    <a:cubicBezTo>
                      <a:pt x="666" y="438"/>
                      <a:pt x="691" y="413"/>
                      <a:pt x="691" y="382"/>
                    </a:cubicBezTo>
                    <a:cubicBezTo>
                      <a:pt x="691" y="85"/>
                      <a:pt x="691" y="85"/>
                      <a:pt x="691" y="85"/>
                    </a:cubicBezTo>
                    <a:cubicBezTo>
                      <a:pt x="691" y="54"/>
                      <a:pt x="666" y="29"/>
                      <a:pt x="63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54" y="29"/>
                      <a:pt x="29" y="54"/>
                      <a:pt x="29" y="85"/>
                    </a:cubicBezTo>
                    <a:cubicBezTo>
                      <a:pt x="29" y="382"/>
                      <a:pt x="29" y="382"/>
                      <a:pt x="29" y="382"/>
                    </a:cubicBezTo>
                    <a:cubicBezTo>
                      <a:pt x="29" y="413"/>
                      <a:pt x="54" y="438"/>
                      <a:pt x="85" y="438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85" y="467"/>
                      <a:pt x="85" y="467"/>
                    </a:cubicBezTo>
                    <a:cubicBezTo>
                      <a:pt x="38" y="467"/>
                      <a:pt x="0" y="429"/>
                      <a:pt x="0" y="38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682" y="0"/>
                      <a:pt x="720" y="38"/>
                      <a:pt x="720" y="85"/>
                    </a:cubicBezTo>
                    <a:cubicBezTo>
                      <a:pt x="720" y="382"/>
                      <a:pt x="720" y="382"/>
                      <a:pt x="720" y="382"/>
                    </a:cubicBezTo>
                    <a:cubicBezTo>
                      <a:pt x="720" y="429"/>
                      <a:pt x="682" y="467"/>
                      <a:pt x="635" y="4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677FD6CF-AF85-43BE-A2AA-BA52C0740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2311"/>
                <a:ext cx="28" cy="61"/>
              </a:xfrm>
              <a:custGeom>
                <a:avLst/>
                <a:gdLst>
                  <a:gd name="T0" fmla="*/ 40 w 79"/>
                  <a:gd name="T1" fmla="*/ 169 h 169"/>
                  <a:gd name="T2" fmla="*/ 0 w 79"/>
                  <a:gd name="T3" fmla="*/ 130 h 169"/>
                  <a:gd name="T4" fmla="*/ 0 w 79"/>
                  <a:gd name="T5" fmla="*/ 39 h 169"/>
                  <a:gd name="T6" fmla="*/ 40 w 79"/>
                  <a:gd name="T7" fmla="*/ 0 h 169"/>
                  <a:gd name="T8" fmla="*/ 40 w 79"/>
                  <a:gd name="T9" fmla="*/ 0 h 169"/>
                  <a:gd name="T10" fmla="*/ 79 w 79"/>
                  <a:gd name="T11" fmla="*/ 39 h 169"/>
                  <a:gd name="T12" fmla="*/ 79 w 79"/>
                  <a:gd name="T13" fmla="*/ 130 h 169"/>
                  <a:gd name="T14" fmla="*/ 40 w 79"/>
                  <a:gd name="T15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69">
                    <a:moveTo>
                      <a:pt x="40" y="169"/>
                    </a:moveTo>
                    <a:cubicBezTo>
                      <a:pt x="18" y="169"/>
                      <a:pt x="0" y="152"/>
                      <a:pt x="0" y="1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2" y="0"/>
                      <a:pt x="79" y="17"/>
                      <a:pt x="79" y="39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79" y="152"/>
                      <a:pt x="62" y="169"/>
                      <a:pt x="4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10FA1795-5F10-4A46-AC57-C4B33203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5" y="2259"/>
                <a:ext cx="29" cy="113"/>
              </a:xfrm>
              <a:custGeom>
                <a:avLst/>
                <a:gdLst>
                  <a:gd name="T0" fmla="*/ 40 w 79"/>
                  <a:gd name="T1" fmla="*/ 312 h 312"/>
                  <a:gd name="T2" fmla="*/ 0 w 79"/>
                  <a:gd name="T3" fmla="*/ 273 h 312"/>
                  <a:gd name="T4" fmla="*/ 0 w 79"/>
                  <a:gd name="T5" fmla="*/ 40 h 312"/>
                  <a:gd name="T6" fmla="*/ 40 w 79"/>
                  <a:gd name="T7" fmla="*/ 0 h 312"/>
                  <a:gd name="T8" fmla="*/ 79 w 79"/>
                  <a:gd name="T9" fmla="*/ 40 h 312"/>
                  <a:gd name="T10" fmla="*/ 79 w 79"/>
                  <a:gd name="T11" fmla="*/ 273 h 312"/>
                  <a:gd name="T12" fmla="*/ 40 w 79"/>
                  <a:gd name="T13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312">
                    <a:moveTo>
                      <a:pt x="40" y="312"/>
                    </a:moveTo>
                    <a:cubicBezTo>
                      <a:pt x="18" y="312"/>
                      <a:pt x="0" y="295"/>
                      <a:pt x="0" y="27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79" y="18"/>
                      <a:pt x="79" y="40"/>
                    </a:cubicBezTo>
                    <a:cubicBezTo>
                      <a:pt x="79" y="273"/>
                      <a:pt x="79" y="273"/>
                      <a:pt x="79" y="273"/>
                    </a:cubicBezTo>
                    <a:cubicBezTo>
                      <a:pt x="79" y="295"/>
                      <a:pt x="62" y="312"/>
                      <a:pt x="40" y="3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8" name="Freeform 16">
                <a:extLst>
                  <a:ext uri="{FF2B5EF4-FFF2-40B4-BE49-F238E27FC236}">
                    <a16:creationId xmlns:a16="http://schemas.microsoft.com/office/drawing/2014/main" id="{239C269E-75C7-4E8D-A769-F85990CD3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2223"/>
                <a:ext cx="29" cy="149"/>
              </a:xfrm>
              <a:custGeom>
                <a:avLst/>
                <a:gdLst>
                  <a:gd name="T0" fmla="*/ 40 w 79"/>
                  <a:gd name="T1" fmla="*/ 409 h 409"/>
                  <a:gd name="T2" fmla="*/ 0 w 79"/>
                  <a:gd name="T3" fmla="*/ 370 h 409"/>
                  <a:gd name="T4" fmla="*/ 0 w 79"/>
                  <a:gd name="T5" fmla="*/ 39 h 409"/>
                  <a:gd name="T6" fmla="*/ 40 w 79"/>
                  <a:gd name="T7" fmla="*/ 0 h 409"/>
                  <a:gd name="T8" fmla="*/ 79 w 79"/>
                  <a:gd name="T9" fmla="*/ 39 h 409"/>
                  <a:gd name="T10" fmla="*/ 79 w 79"/>
                  <a:gd name="T11" fmla="*/ 370 h 409"/>
                  <a:gd name="T12" fmla="*/ 40 w 79"/>
                  <a:gd name="T13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409">
                    <a:moveTo>
                      <a:pt x="40" y="409"/>
                    </a:moveTo>
                    <a:cubicBezTo>
                      <a:pt x="18" y="409"/>
                      <a:pt x="0" y="392"/>
                      <a:pt x="0" y="37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39"/>
                    </a:cubicBezTo>
                    <a:cubicBezTo>
                      <a:pt x="79" y="370"/>
                      <a:pt x="79" y="370"/>
                      <a:pt x="79" y="370"/>
                    </a:cubicBezTo>
                    <a:cubicBezTo>
                      <a:pt x="79" y="392"/>
                      <a:pt x="61" y="409"/>
                      <a:pt x="40" y="40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427033F3-6A48-499D-806A-83D03050B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" y="2280"/>
                <a:ext cx="28" cy="92"/>
              </a:xfrm>
              <a:custGeom>
                <a:avLst/>
                <a:gdLst>
                  <a:gd name="T0" fmla="*/ 40 w 79"/>
                  <a:gd name="T1" fmla="*/ 252 h 252"/>
                  <a:gd name="T2" fmla="*/ 0 w 79"/>
                  <a:gd name="T3" fmla="*/ 213 h 252"/>
                  <a:gd name="T4" fmla="*/ 0 w 79"/>
                  <a:gd name="T5" fmla="*/ 40 h 252"/>
                  <a:gd name="T6" fmla="*/ 40 w 79"/>
                  <a:gd name="T7" fmla="*/ 0 h 252"/>
                  <a:gd name="T8" fmla="*/ 79 w 79"/>
                  <a:gd name="T9" fmla="*/ 40 h 252"/>
                  <a:gd name="T10" fmla="*/ 79 w 79"/>
                  <a:gd name="T11" fmla="*/ 213 h 252"/>
                  <a:gd name="T12" fmla="*/ 40 w 79"/>
                  <a:gd name="T1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52">
                    <a:moveTo>
                      <a:pt x="40" y="252"/>
                    </a:moveTo>
                    <a:cubicBezTo>
                      <a:pt x="18" y="252"/>
                      <a:pt x="0" y="235"/>
                      <a:pt x="0" y="21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9" y="235"/>
                      <a:pt x="62" y="252"/>
                      <a:pt x="40" y="2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FB87D9-978B-4F64-B146-04DB6CA4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-154664" y="4574598"/>
            <a:ext cx="1051262" cy="1051262"/>
            <a:chOff x="5216175" y="2901971"/>
            <a:chExt cx="1715723" cy="1715723"/>
          </a:xfrm>
          <a:effectLst/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383281F-F9FC-4E4A-B90E-C1B2D9A51118}"/>
                </a:ext>
              </a:extLst>
            </p:cNvPr>
            <p:cNvSpPr/>
            <p:nvPr/>
          </p:nvSpPr>
          <p:spPr bwMode="auto">
            <a:xfrm>
              <a:off x="5216175" y="2901971"/>
              <a:ext cx="1715723" cy="1715723"/>
            </a:xfrm>
            <a:prstGeom prst="ellipse">
              <a:avLst/>
            </a:prstGeom>
            <a:solidFill>
              <a:srgbClr val="742774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85" name="Group 4">
              <a:extLst>
                <a:ext uri="{FF2B5EF4-FFF2-40B4-BE49-F238E27FC236}">
                  <a16:creationId xmlns:a16="http://schemas.microsoft.com/office/drawing/2014/main" id="{39258D2D-0A44-4B78-8054-0C84312EEF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81957" y="3458106"/>
              <a:ext cx="784088" cy="603380"/>
              <a:chOff x="2880" y="2176"/>
              <a:chExt cx="256" cy="197"/>
            </a:xfrm>
            <a:solidFill>
              <a:srgbClr val="D2D2D2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6E7DB69E-CCDF-47E0-AE8B-13909194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320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A23CCFC1-BF7A-4BF2-A102-7D6B33EF0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2283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129A75E0-71EB-4C8E-B67B-D6C2E9E9A2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9" y="2247"/>
                <a:ext cx="124" cy="126"/>
              </a:xfrm>
              <a:custGeom>
                <a:avLst/>
                <a:gdLst>
                  <a:gd name="T0" fmla="*/ 300 w 308"/>
                  <a:gd name="T1" fmla="*/ 139 h 307"/>
                  <a:gd name="T2" fmla="*/ 286 w 308"/>
                  <a:gd name="T3" fmla="*/ 125 h 307"/>
                  <a:gd name="T4" fmla="*/ 168 w 308"/>
                  <a:gd name="T5" fmla="*/ 8 h 307"/>
                  <a:gd name="T6" fmla="*/ 140 w 308"/>
                  <a:gd name="T7" fmla="*/ 8 h 307"/>
                  <a:gd name="T8" fmla="*/ 22 w 308"/>
                  <a:gd name="T9" fmla="*/ 125 h 307"/>
                  <a:gd name="T10" fmla="*/ 8 w 308"/>
                  <a:gd name="T11" fmla="*/ 139 h 307"/>
                  <a:gd name="T12" fmla="*/ 8 w 308"/>
                  <a:gd name="T13" fmla="*/ 168 h 307"/>
                  <a:gd name="T14" fmla="*/ 22 w 308"/>
                  <a:gd name="T15" fmla="*/ 182 h 307"/>
                  <a:gd name="T16" fmla="*/ 140 w 308"/>
                  <a:gd name="T17" fmla="*/ 299 h 307"/>
                  <a:gd name="T18" fmla="*/ 168 w 308"/>
                  <a:gd name="T19" fmla="*/ 299 h 307"/>
                  <a:gd name="T20" fmla="*/ 286 w 308"/>
                  <a:gd name="T21" fmla="*/ 182 h 307"/>
                  <a:gd name="T22" fmla="*/ 300 w 308"/>
                  <a:gd name="T23" fmla="*/ 168 h 307"/>
                  <a:gd name="T24" fmla="*/ 300 w 308"/>
                  <a:gd name="T25" fmla="*/ 139 h 307"/>
                  <a:gd name="T26" fmla="*/ 140 w 308"/>
                  <a:gd name="T27" fmla="*/ 210 h 307"/>
                  <a:gd name="T28" fmla="*/ 108 w 308"/>
                  <a:gd name="T29" fmla="*/ 179 h 307"/>
                  <a:gd name="T30" fmla="*/ 97 w 308"/>
                  <a:gd name="T31" fmla="*/ 168 h 307"/>
                  <a:gd name="T32" fmla="*/ 97 w 308"/>
                  <a:gd name="T33" fmla="*/ 139 h 307"/>
                  <a:gd name="T34" fmla="*/ 140 w 308"/>
                  <a:gd name="T35" fmla="*/ 97 h 307"/>
                  <a:gd name="T36" fmla="*/ 168 w 308"/>
                  <a:gd name="T37" fmla="*/ 97 h 307"/>
                  <a:gd name="T38" fmla="*/ 211 w 308"/>
                  <a:gd name="T39" fmla="*/ 139 h 307"/>
                  <a:gd name="T40" fmla="*/ 211 w 308"/>
                  <a:gd name="T41" fmla="*/ 168 h 307"/>
                  <a:gd name="T42" fmla="*/ 200 w 308"/>
                  <a:gd name="T43" fmla="*/ 179 h 307"/>
                  <a:gd name="T44" fmla="*/ 168 w 308"/>
                  <a:gd name="T45" fmla="*/ 210 h 307"/>
                  <a:gd name="T46" fmla="*/ 140 w 308"/>
                  <a:gd name="T47" fmla="*/ 21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307">
                    <a:moveTo>
                      <a:pt x="300" y="139"/>
                    </a:moveTo>
                    <a:cubicBezTo>
                      <a:pt x="286" y="125"/>
                      <a:pt x="286" y="125"/>
                      <a:pt x="286" y="125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1" y="0"/>
                      <a:pt x="148" y="0"/>
                      <a:pt x="140" y="8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0" y="147"/>
                      <a:pt x="0" y="160"/>
                      <a:pt x="8" y="168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40" y="299"/>
                      <a:pt x="140" y="299"/>
                      <a:pt x="140" y="299"/>
                    </a:cubicBezTo>
                    <a:cubicBezTo>
                      <a:pt x="148" y="307"/>
                      <a:pt x="161" y="307"/>
                      <a:pt x="168" y="299"/>
                    </a:cubicBezTo>
                    <a:cubicBezTo>
                      <a:pt x="286" y="182"/>
                      <a:pt x="286" y="182"/>
                      <a:pt x="286" y="182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8" y="160"/>
                      <a:pt x="308" y="147"/>
                      <a:pt x="300" y="139"/>
                    </a:cubicBezTo>
                    <a:moveTo>
                      <a:pt x="140" y="210"/>
                    </a:moveTo>
                    <a:cubicBezTo>
                      <a:pt x="108" y="179"/>
                      <a:pt x="108" y="179"/>
                      <a:pt x="108" y="179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89" y="160"/>
                      <a:pt x="89" y="147"/>
                      <a:pt x="97" y="139"/>
                    </a:cubicBezTo>
                    <a:cubicBezTo>
                      <a:pt x="140" y="97"/>
                      <a:pt x="140" y="97"/>
                      <a:pt x="140" y="97"/>
                    </a:cubicBezTo>
                    <a:cubicBezTo>
                      <a:pt x="148" y="89"/>
                      <a:pt x="161" y="89"/>
                      <a:pt x="168" y="97"/>
                    </a:cubicBezTo>
                    <a:cubicBezTo>
                      <a:pt x="211" y="139"/>
                      <a:pt x="211" y="139"/>
                      <a:pt x="211" y="139"/>
                    </a:cubicBezTo>
                    <a:cubicBezTo>
                      <a:pt x="219" y="147"/>
                      <a:pt x="219" y="160"/>
                      <a:pt x="211" y="168"/>
                    </a:cubicBezTo>
                    <a:cubicBezTo>
                      <a:pt x="200" y="179"/>
                      <a:pt x="200" y="179"/>
                      <a:pt x="200" y="179"/>
                    </a:cubicBezTo>
                    <a:cubicBezTo>
                      <a:pt x="168" y="210"/>
                      <a:pt x="168" y="210"/>
                      <a:pt x="168" y="210"/>
                    </a:cubicBezTo>
                    <a:cubicBezTo>
                      <a:pt x="161" y="218"/>
                      <a:pt x="148" y="218"/>
                      <a:pt x="140" y="2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0F25317-92D8-4011-A668-43C76A76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247"/>
                <a:ext cx="52" cy="53"/>
              </a:xfrm>
              <a:custGeom>
                <a:avLst/>
                <a:gdLst>
                  <a:gd name="T0" fmla="*/ 79 w 130"/>
                  <a:gd name="T1" fmla="*/ 122 h 129"/>
                  <a:gd name="T2" fmla="*/ 122 w 130"/>
                  <a:gd name="T3" fmla="*/ 79 h 129"/>
                  <a:gd name="T4" fmla="*/ 122 w 130"/>
                  <a:gd name="T5" fmla="*/ 50 h 129"/>
                  <a:gd name="T6" fmla="*/ 79 w 130"/>
                  <a:gd name="T7" fmla="*/ 8 h 129"/>
                  <a:gd name="T8" fmla="*/ 51 w 130"/>
                  <a:gd name="T9" fmla="*/ 8 h 129"/>
                  <a:gd name="T10" fmla="*/ 8 w 130"/>
                  <a:gd name="T11" fmla="*/ 50 h 129"/>
                  <a:gd name="T12" fmla="*/ 8 w 130"/>
                  <a:gd name="T13" fmla="*/ 79 h 129"/>
                  <a:gd name="T14" fmla="*/ 51 w 130"/>
                  <a:gd name="T15" fmla="*/ 122 h 129"/>
                  <a:gd name="T16" fmla="*/ 79 w 130"/>
                  <a:gd name="T17" fmla="*/ 1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122"/>
                    </a:move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52C61A90-7D6C-43EE-84CE-35DF7F9DC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176"/>
                <a:ext cx="256" cy="170"/>
              </a:xfrm>
              <a:custGeom>
                <a:avLst/>
                <a:gdLst>
                  <a:gd name="T0" fmla="*/ 562 w 638"/>
                  <a:gd name="T1" fmla="*/ 413 h 413"/>
                  <a:gd name="T2" fmla="*/ 549 w 638"/>
                  <a:gd name="T3" fmla="*/ 413 h 413"/>
                  <a:gd name="T4" fmla="*/ 549 w 638"/>
                  <a:gd name="T5" fmla="*/ 388 h 413"/>
                  <a:gd name="T6" fmla="*/ 562 w 638"/>
                  <a:gd name="T7" fmla="*/ 388 h 413"/>
                  <a:gd name="T8" fmla="*/ 612 w 638"/>
                  <a:gd name="T9" fmla="*/ 338 h 413"/>
                  <a:gd name="T10" fmla="*/ 612 w 638"/>
                  <a:gd name="T11" fmla="*/ 75 h 413"/>
                  <a:gd name="T12" fmla="*/ 562 w 638"/>
                  <a:gd name="T13" fmla="*/ 26 h 413"/>
                  <a:gd name="T14" fmla="*/ 75 w 638"/>
                  <a:gd name="T15" fmla="*/ 26 h 413"/>
                  <a:gd name="T16" fmla="*/ 25 w 638"/>
                  <a:gd name="T17" fmla="*/ 75 h 413"/>
                  <a:gd name="T18" fmla="*/ 25 w 638"/>
                  <a:gd name="T19" fmla="*/ 338 h 413"/>
                  <a:gd name="T20" fmla="*/ 75 w 638"/>
                  <a:gd name="T21" fmla="*/ 388 h 413"/>
                  <a:gd name="T22" fmla="*/ 88 w 638"/>
                  <a:gd name="T23" fmla="*/ 388 h 413"/>
                  <a:gd name="T24" fmla="*/ 88 w 638"/>
                  <a:gd name="T25" fmla="*/ 413 h 413"/>
                  <a:gd name="T26" fmla="*/ 75 w 638"/>
                  <a:gd name="T27" fmla="*/ 413 h 413"/>
                  <a:gd name="T28" fmla="*/ 0 w 638"/>
                  <a:gd name="T29" fmla="*/ 338 h 413"/>
                  <a:gd name="T30" fmla="*/ 0 w 638"/>
                  <a:gd name="T31" fmla="*/ 75 h 413"/>
                  <a:gd name="T32" fmla="*/ 75 w 638"/>
                  <a:gd name="T33" fmla="*/ 0 h 413"/>
                  <a:gd name="T34" fmla="*/ 562 w 638"/>
                  <a:gd name="T35" fmla="*/ 0 h 413"/>
                  <a:gd name="T36" fmla="*/ 638 w 638"/>
                  <a:gd name="T37" fmla="*/ 75 h 413"/>
                  <a:gd name="T38" fmla="*/ 638 w 638"/>
                  <a:gd name="T39" fmla="*/ 338 h 413"/>
                  <a:gd name="T40" fmla="*/ 562 w 638"/>
                  <a:gd name="T41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38" h="413">
                    <a:moveTo>
                      <a:pt x="562" y="413"/>
                    </a:moveTo>
                    <a:cubicBezTo>
                      <a:pt x="549" y="413"/>
                      <a:pt x="549" y="413"/>
                      <a:pt x="549" y="413"/>
                    </a:cubicBezTo>
                    <a:cubicBezTo>
                      <a:pt x="549" y="388"/>
                      <a:pt x="549" y="388"/>
                      <a:pt x="549" y="388"/>
                    </a:cubicBezTo>
                    <a:cubicBezTo>
                      <a:pt x="562" y="388"/>
                      <a:pt x="562" y="388"/>
                      <a:pt x="562" y="388"/>
                    </a:cubicBezTo>
                    <a:cubicBezTo>
                      <a:pt x="590" y="388"/>
                      <a:pt x="612" y="365"/>
                      <a:pt x="612" y="338"/>
                    </a:cubicBezTo>
                    <a:cubicBezTo>
                      <a:pt x="612" y="75"/>
                      <a:pt x="612" y="75"/>
                      <a:pt x="612" y="75"/>
                    </a:cubicBezTo>
                    <a:cubicBezTo>
                      <a:pt x="612" y="48"/>
                      <a:pt x="590" y="26"/>
                      <a:pt x="562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47" y="26"/>
                      <a:pt x="25" y="48"/>
                      <a:pt x="25" y="75"/>
                    </a:cubicBezTo>
                    <a:cubicBezTo>
                      <a:pt x="25" y="338"/>
                      <a:pt x="25" y="338"/>
                      <a:pt x="25" y="338"/>
                    </a:cubicBezTo>
                    <a:cubicBezTo>
                      <a:pt x="25" y="365"/>
                      <a:pt x="47" y="388"/>
                      <a:pt x="75" y="388"/>
                    </a:cubicBezTo>
                    <a:cubicBezTo>
                      <a:pt x="88" y="388"/>
                      <a:pt x="88" y="388"/>
                      <a:pt x="88" y="388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75" y="413"/>
                      <a:pt x="75" y="413"/>
                      <a:pt x="75" y="413"/>
                    </a:cubicBezTo>
                    <a:cubicBezTo>
                      <a:pt x="33" y="413"/>
                      <a:pt x="0" y="380"/>
                      <a:pt x="0" y="33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604" y="0"/>
                      <a:pt x="638" y="34"/>
                      <a:pt x="638" y="75"/>
                    </a:cubicBezTo>
                    <a:cubicBezTo>
                      <a:pt x="638" y="338"/>
                      <a:pt x="638" y="338"/>
                      <a:pt x="638" y="338"/>
                    </a:cubicBezTo>
                    <a:cubicBezTo>
                      <a:pt x="638" y="380"/>
                      <a:pt x="604" y="413"/>
                      <a:pt x="562" y="4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A3EED1C-7BC6-471F-919C-58FC7210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7056" y="3898726"/>
            <a:ext cx="1051262" cy="1051262"/>
            <a:chOff x="4726930" y="4471473"/>
            <a:chExt cx="703088" cy="703088"/>
          </a:xfrm>
          <a:effectLst>
            <a:outerShdw blurRad="177800" dist="1778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9EC1D1-D7B8-4AC7-A152-40AF1D0D1ED9}"/>
                </a:ext>
              </a:extLst>
            </p:cNvPr>
            <p:cNvSpPr/>
            <p:nvPr/>
          </p:nvSpPr>
          <p:spPr bwMode="auto">
            <a:xfrm>
              <a:off x="4726930" y="4471473"/>
              <a:ext cx="703088" cy="703088"/>
            </a:xfrm>
            <a:prstGeom prst="ellipse">
              <a:avLst/>
            </a:prstGeom>
            <a:solidFill>
              <a:srgbClr val="287EFF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7B56A92-0B65-49FA-839D-5841D638FEA5}"/>
                </a:ext>
              </a:extLst>
            </p:cNvPr>
            <p:cNvGrpSpPr/>
            <p:nvPr/>
          </p:nvGrpSpPr>
          <p:grpSpPr>
            <a:xfrm>
              <a:off x="4902990" y="4689695"/>
              <a:ext cx="350968" cy="266644"/>
              <a:chOff x="-1146792" y="678443"/>
              <a:chExt cx="1017587" cy="773113"/>
            </a:xfrm>
            <a:solidFill>
              <a:srgbClr val="D2D2D2"/>
            </a:solidFill>
          </p:grpSpPr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id="{A510E3B2-9C60-4824-9C79-0BE414C6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46792" y="678443"/>
                <a:ext cx="1017587" cy="669925"/>
              </a:xfrm>
              <a:custGeom>
                <a:avLst/>
                <a:gdLst>
                  <a:gd name="T0" fmla="*/ 30 w 737"/>
                  <a:gd name="T1" fmla="*/ 326 h 478"/>
                  <a:gd name="T2" fmla="*/ 30 w 737"/>
                  <a:gd name="T3" fmla="*/ 87 h 478"/>
                  <a:gd name="T4" fmla="*/ 87 w 737"/>
                  <a:gd name="T5" fmla="*/ 30 h 478"/>
                  <a:gd name="T6" fmla="*/ 650 w 737"/>
                  <a:gd name="T7" fmla="*/ 30 h 478"/>
                  <a:gd name="T8" fmla="*/ 707 w 737"/>
                  <a:gd name="T9" fmla="*/ 87 h 478"/>
                  <a:gd name="T10" fmla="*/ 707 w 737"/>
                  <a:gd name="T11" fmla="*/ 391 h 478"/>
                  <a:gd name="T12" fmla="*/ 650 w 737"/>
                  <a:gd name="T13" fmla="*/ 448 h 478"/>
                  <a:gd name="T14" fmla="*/ 390 w 737"/>
                  <a:gd name="T15" fmla="*/ 448 h 478"/>
                  <a:gd name="T16" fmla="*/ 390 w 737"/>
                  <a:gd name="T17" fmla="*/ 478 h 478"/>
                  <a:gd name="T18" fmla="*/ 650 w 737"/>
                  <a:gd name="T19" fmla="*/ 478 h 478"/>
                  <a:gd name="T20" fmla="*/ 737 w 737"/>
                  <a:gd name="T21" fmla="*/ 391 h 478"/>
                  <a:gd name="T22" fmla="*/ 737 w 737"/>
                  <a:gd name="T23" fmla="*/ 87 h 478"/>
                  <a:gd name="T24" fmla="*/ 650 w 737"/>
                  <a:gd name="T25" fmla="*/ 0 h 478"/>
                  <a:gd name="T26" fmla="*/ 87 w 737"/>
                  <a:gd name="T27" fmla="*/ 0 h 478"/>
                  <a:gd name="T28" fmla="*/ 0 w 737"/>
                  <a:gd name="T29" fmla="*/ 87 h 478"/>
                  <a:gd name="T30" fmla="*/ 0 w 737"/>
                  <a:gd name="T31" fmla="*/ 326 h 478"/>
                  <a:gd name="T32" fmla="*/ 30 w 737"/>
                  <a:gd name="T33" fmla="*/ 326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7" h="478">
                    <a:moveTo>
                      <a:pt x="30" y="326"/>
                    </a:move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56"/>
                      <a:pt x="55" y="30"/>
                      <a:pt x="87" y="30"/>
                    </a:cubicBezTo>
                    <a:cubicBezTo>
                      <a:pt x="650" y="30"/>
                      <a:pt x="650" y="30"/>
                      <a:pt x="650" y="30"/>
                    </a:cubicBezTo>
                    <a:cubicBezTo>
                      <a:pt x="682" y="30"/>
                      <a:pt x="707" y="56"/>
                      <a:pt x="707" y="87"/>
                    </a:cubicBezTo>
                    <a:cubicBezTo>
                      <a:pt x="707" y="391"/>
                      <a:pt x="707" y="391"/>
                      <a:pt x="707" y="391"/>
                    </a:cubicBezTo>
                    <a:cubicBezTo>
                      <a:pt x="707" y="423"/>
                      <a:pt x="682" y="448"/>
                      <a:pt x="650" y="448"/>
                    </a:cubicBezTo>
                    <a:cubicBezTo>
                      <a:pt x="390" y="448"/>
                      <a:pt x="390" y="448"/>
                      <a:pt x="390" y="448"/>
                    </a:cubicBezTo>
                    <a:cubicBezTo>
                      <a:pt x="390" y="478"/>
                      <a:pt x="390" y="478"/>
                      <a:pt x="390" y="478"/>
                    </a:cubicBezTo>
                    <a:cubicBezTo>
                      <a:pt x="650" y="478"/>
                      <a:pt x="650" y="478"/>
                      <a:pt x="650" y="478"/>
                    </a:cubicBezTo>
                    <a:cubicBezTo>
                      <a:pt x="698" y="478"/>
                      <a:pt x="737" y="439"/>
                      <a:pt x="737" y="391"/>
                    </a:cubicBezTo>
                    <a:cubicBezTo>
                      <a:pt x="737" y="87"/>
                      <a:pt x="737" y="87"/>
                      <a:pt x="737" y="87"/>
                    </a:cubicBezTo>
                    <a:cubicBezTo>
                      <a:pt x="737" y="39"/>
                      <a:pt x="698" y="0"/>
                      <a:pt x="650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326"/>
                      <a:pt x="0" y="326"/>
                      <a:pt x="0" y="326"/>
                    </a:cubicBezTo>
                    <a:lnTo>
                      <a:pt x="30" y="3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54" tIns="43928" rIns="87854" bIns="4392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269F1682-FD27-4E18-981B-5351C2D02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46792" y="845131"/>
                <a:ext cx="777875" cy="606425"/>
              </a:xfrm>
              <a:custGeom>
                <a:avLst/>
                <a:gdLst>
                  <a:gd name="T0" fmla="*/ 391 w 564"/>
                  <a:gd name="T1" fmla="*/ 147 h 433"/>
                  <a:gd name="T2" fmla="*/ 417 w 564"/>
                  <a:gd name="T3" fmla="*/ 173 h 433"/>
                  <a:gd name="T4" fmla="*/ 538 w 564"/>
                  <a:gd name="T5" fmla="*/ 173 h 433"/>
                  <a:gd name="T6" fmla="*/ 564 w 564"/>
                  <a:gd name="T7" fmla="*/ 147 h 433"/>
                  <a:gd name="T8" fmla="*/ 564 w 564"/>
                  <a:gd name="T9" fmla="*/ 26 h 433"/>
                  <a:gd name="T10" fmla="*/ 538 w 564"/>
                  <a:gd name="T11" fmla="*/ 0 h 433"/>
                  <a:gd name="T12" fmla="*/ 417 w 564"/>
                  <a:gd name="T13" fmla="*/ 0 h 433"/>
                  <a:gd name="T14" fmla="*/ 391 w 564"/>
                  <a:gd name="T15" fmla="*/ 26 h 433"/>
                  <a:gd name="T16" fmla="*/ 391 w 564"/>
                  <a:gd name="T17" fmla="*/ 65 h 433"/>
                  <a:gd name="T18" fmla="*/ 342 w 564"/>
                  <a:gd name="T19" fmla="*/ 65 h 433"/>
                  <a:gd name="T20" fmla="*/ 297 w 564"/>
                  <a:gd name="T21" fmla="*/ 97 h 433"/>
                  <a:gd name="T22" fmla="*/ 223 w 564"/>
                  <a:gd name="T23" fmla="*/ 322 h 433"/>
                  <a:gd name="T24" fmla="*/ 219 w 564"/>
                  <a:gd name="T25" fmla="*/ 325 h 433"/>
                  <a:gd name="T26" fmla="*/ 173 w 564"/>
                  <a:gd name="T27" fmla="*/ 325 h 433"/>
                  <a:gd name="T28" fmla="*/ 173 w 564"/>
                  <a:gd name="T29" fmla="*/ 286 h 433"/>
                  <a:gd name="T30" fmla="*/ 147 w 564"/>
                  <a:gd name="T31" fmla="*/ 260 h 433"/>
                  <a:gd name="T32" fmla="*/ 26 w 564"/>
                  <a:gd name="T33" fmla="*/ 260 h 433"/>
                  <a:gd name="T34" fmla="*/ 0 w 564"/>
                  <a:gd name="T35" fmla="*/ 286 h 433"/>
                  <a:gd name="T36" fmla="*/ 0 w 564"/>
                  <a:gd name="T37" fmla="*/ 407 h 433"/>
                  <a:gd name="T38" fmla="*/ 26 w 564"/>
                  <a:gd name="T39" fmla="*/ 433 h 433"/>
                  <a:gd name="T40" fmla="*/ 147 w 564"/>
                  <a:gd name="T41" fmla="*/ 433 h 433"/>
                  <a:gd name="T42" fmla="*/ 173 w 564"/>
                  <a:gd name="T43" fmla="*/ 407 h 433"/>
                  <a:gd name="T44" fmla="*/ 173 w 564"/>
                  <a:gd name="T45" fmla="*/ 368 h 433"/>
                  <a:gd name="T46" fmla="*/ 219 w 564"/>
                  <a:gd name="T47" fmla="*/ 368 h 433"/>
                  <a:gd name="T48" fmla="*/ 264 w 564"/>
                  <a:gd name="T49" fmla="*/ 336 h 433"/>
                  <a:gd name="T50" fmla="*/ 338 w 564"/>
                  <a:gd name="T51" fmla="*/ 111 h 433"/>
                  <a:gd name="T52" fmla="*/ 342 w 564"/>
                  <a:gd name="T53" fmla="*/ 108 h 433"/>
                  <a:gd name="T54" fmla="*/ 391 w 564"/>
                  <a:gd name="T55" fmla="*/ 108 h 433"/>
                  <a:gd name="T56" fmla="*/ 391 w 564"/>
                  <a:gd name="T57" fmla="*/ 147 h 433"/>
                  <a:gd name="T58" fmla="*/ 129 w 564"/>
                  <a:gd name="T59" fmla="*/ 390 h 433"/>
                  <a:gd name="T60" fmla="*/ 43 w 564"/>
                  <a:gd name="T61" fmla="*/ 390 h 433"/>
                  <a:gd name="T62" fmla="*/ 43 w 564"/>
                  <a:gd name="T63" fmla="*/ 303 h 433"/>
                  <a:gd name="T64" fmla="*/ 129 w 564"/>
                  <a:gd name="T65" fmla="*/ 303 h 433"/>
                  <a:gd name="T66" fmla="*/ 129 w 564"/>
                  <a:gd name="T67" fmla="*/ 39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4" h="433">
                    <a:moveTo>
                      <a:pt x="391" y="147"/>
                    </a:moveTo>
                    <a:cubicBezTo>
                      <a:pt x="391" y="162"/>
                      <a:pt x="403" y="173"/>
                      <a:pt x="417" y="173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52" y="173"/>
                      <a:pt x="564" y="162"/>
                      <a:pt x="564" y="147"/>
                    </a:cubicBezTo>
                    <a:cubicBezTo>
                      <a:pt x="564" y="26"/>
                      <a:pt x="564" y="26"/>
                      <a:pt x="564" y="26"/>
                    </a:cubicBezTo>
                    <a:cubicBezTo>
                      <a:pt x="564" y="11"/>
                      <a:pt x="552" y="0"/>
                      <a:pt x="538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03" y="0"/>
                      <a:pt x="391" y="11"/>
                      <a:pt x="391" y="26"/>
                    </a:cubicBezTo>
                    <a:cubicBezTo>
                      <a:pt x="391" y="65"/>
                      <a:pt x="391" y="65"/>
                      <a:pt x="391" y="65"/>
                    </a:cubicBezTo>
                    <a:cubicBezTo>
                      <a:pt x="342" y="65"/>
                      <a:pt x="342" y="65"/>
                      <a:pt x="342" y="65"/>
                    </a:cubicBezTo>
                    <a:cubicBezTo>
                      <a:pt x="322" y="65"/>
                      <a:pt x="304" y="78"/>
                      <a:pt x="297" y="97"/>
                    </a:cubicBezTo>
                    <a:cubicBezTo>
                      <a:pt x="223" y="322"/>
                      <a:pt x="223" y="322"/>
                      <a:pt x="223" y="322"/>
                    </a:cubicBezTo>
                    <a:cubicBezTo>
                      <a:pt x="222" y="324"/>
                      <a:pt x="221" y="325"/>
                      <a:pt x="219" y="325"/>
                    </a:cubicBezTo>
                    <a:cubicBezTo>
                      <a:pt x="173" y="325"/>
                      <a:pt x="173" y="325"/>
                      <a:pt x="173" y="325"/>
                    </a:cubicBezTo>
                    <a:cubicBezTo>
                      <a:pt x="173" y="286"/>
                      <a:pt x="173" y="286"/>
                      <a:pt x="173" y="286"/>
                    </a:cubicBezTo>
                    <a:cubicBezTo>
                      <a:pt x="173" y="272"/>
                      <a:pt x="161" y="260"/>
                      <a:pt x="147" y="260"/>
                    </a:cubicBezTo>
                    <a:cubicBezTo>
                      <a:pt x="26" y="260"/>
                      <a:pt x="26" y="260"/>
                      <a:pt x="26" y="260"/>
                    </a:cubicBezTo>
                    <a:cubicBezTo>
                      <a:pt x="11" y="260"/>
                      <a:pt x="0" y="272"/>
                      <a:pt x="0" y="286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22"/>
                      <a:pt x="11" y="433"/>
                      <a:pt x="26" y="433"/>
                    </a:cubicBezTo>
                    <a:cubicBezTo>
                      <a:pt x="147" y="433"/>
                      <a:pt x="147" y="433"/>
                      <a:pt x="147" y="433"/>
                    </a:cubicBezTo>
                    <a:cubicBezTo>
                      <a:pt x="161" y="433"/>
                      <a:pt x="173" y="422"/>
                      <a:pt x="173" y="407"/>
                    </a:cubicBezTo>
                    <a:cubicBezTo>
                      <a:pt x="173" y="368"/>
                      <a:pt x="173" y="368"/>
                      <a:pt x="173" y="368"/>
                    </a:cubicBezTo>
                    <a:cubicBezTo>
                      <a:pt x="219" y="368"/>
                      <a:pt x="219" y="368"/>
                      <a:pt x="219" y="368"/>
                    </a:cubicBezTo>
                    <a:cubicBezTo>
                      <a:pt x="239" y="368"/>
                      <a:pt x="257" y="355"/>
                      <a:pt x="264" y="336"/>
                    </a:cubicBezTo>
                    <a:cubicBezTo>
                      <a:pt x="338" y="111"/>
                      <a:pt x="338" y="111"/>
                      <a:pt x="338" y="111"/>
                    </a:cubicBezTo>
                    <a:cubicBezTo>
                      <a:pt x="339" y="109"/>
                      <a:pt x="340" y="108"/>
                      <a:pt x="342" y="108"/>
                    </a:cubicBezTo>
                    <a:cubicBezTo>
                      <a:pt x="391" y="108"/>
                      <a:pt x="391" y="108"/>
                      <a:pt x="391" y="108"/>
                    </a:cubicBezTo>
                    <a:lnTo>
                      <a:pt x="391" y="147"/>
                    </a:lnTo>
                    <a:close/>
                    <a:moveTo>
                      <a:pt x="129" y="390"/>
                    </a:moveTo>
                    <a:cubicBezTo>
                      <a:pt x="43" y="390"/>
                      <a:pt x="43" y="390"/>
                      <a:pt x="43" y="390"/>
                    </a:cubicBezTo>
                    <a:cubicBezTo>
                      <a:pt x="43" y="303"/>
                      <a:pt x="43" y="303"/>
                      <a:pt x="43" y="303"/>
                    </a:cubicBezTo>
                    <a:cubicBezTo>
                      <a:pt x="129" y="303"/>
                      <a:pt x="129" y="303"/>
                      <a:pt x="129" y="303"/>
                    </a:cubicBezTo>
                    <a:lnTo>
                      <a:pt x="129" y="3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54" tIns="43928" rIns="87854" bIns="4392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076FD90-8056-44D3-A4EB-9E761DD43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79990" y="3968100"/>
            <a:ext cx="1051262" cy="1051262"/>
            <a:chOff x="3487961" y="1711487"/>
            <a:chExt cx="1051262" cy="105126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7DDA514-5A3C-4371-9319-30A35BA1DACD}"/>
                </a:ext>
              </a:extLst>
            </p:cNvPr>
            <p:cNvSpPr/>
            <p:nvPr/>
          </p:nvSpPr>
          <p:spPr bwMode="auto">
            <a:xfrm>
              <a:off x="3487961" y="1711487"/>
              <a:ext cx="1051262" cy="10512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FE2DC35C-6D52-4A68-8C2A-7A28AA9C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606811" y="1877579"/>
              <a:ext cx="698454" cy="717161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3860A6B-DF96-431C-93E0-F10A40629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74443" y="3970904"/>
            <a:ext cx="1051262" cy="1051262"/>
            <a:chOff x="1725887" y="3071492"/>
            <a:chExt cx="1051262" cy="105126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4B2772-F7B8-4B31-A3BF-151E4E8F34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5887" y="3071492"/>
              <a:ext cx="1051262" cy="1051262"/>
              <a:chOff x="5216175" y="2901971"/>
              <a:chExt cx="1715723" cy="1715723"/>
            </a:xfrm>
            <a:solidFill>
              <a:schemeClr val="bg2"/>
            </a:solidFill>
            <a:effectLst/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90975F8-A143-48E2-9EF4-F90C640B5E5B}"/>
                  </a:ext>
                </a:extLst>
              </p:cNvPr>
              <p:cNvSpPr/>
              <p:nvPr/>
            </p:nvSpPr>
            <p:spPr bwMode="auto">
              <a:xfrm>
                <a:off x="5216175" y="2901971"/>
                <a:ext cx="1715723" cy="1715723"/>
              </a:xfrm>
              <a:prstGeom prst="ellipse">
                <a:avLst/>
              </a:prstGeom>
              <a:grpFill/>
              <a:ln w="28575">
                <a:solidFill>
                  <a:schemeClr val="bg2"/>
                </a:solidFill>
              </a:ln>
              <a:effectLst>
                <a:outerShdw blurRad="63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64502" tIns="131603" rIns="164502" bIns="1316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386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123" name="Group 4">
                <a:extLst>
                  <a:ext uri="{FF2B5EF4-FFF2-40B4-BE49-F238E27FC236}">
                    <a16:creationId xmlns:a16="http://schemas.microsoft.com/office/drawing/2014/main" id="{AD1EDA40-9FEF-4DC9-940E-71C410B1F0D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681957" y="3458106"/>
                <a:ext cx="784088" cy="603380"/>
                <a:chOff x="2880" y="2176"/>
                <a:chExt cx="256" cy="197"/>
              </a:xfrm>
              <a:grpFill/>
            </p:grpSpPr>
            <p:sp>
              <p:nvSpPr>
                <p:cNvPr id="124" name="Freeform 5">
                  <a:extLst>
                    <a:ext uri="{FF2B5EF4-FFF2-40B4-BE49-F238E27FC236}">
                      <a16:creationId xmlns:a16="http://schemas.microsoft.com/office/drawing/2014/main" id="{0B7104A2-DA4E-463D-8E38-16FA97E4F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7" y="2320"/>
                  <a:ext cx="52" cy="53"/>
                </a:xfrm>
                <a:custGeom>
                  <a:avLst/>
                  <a:gdLst>
                    <a:gd name="T0" fmla="*/ 79 w 130"/>
                    <a:gd name="T1" fmla="*/ 8 h 129"/>
                    <a:gd name="T2" fmla="*/ 51 w 130"/>
                    <a:gd name="T3" fmla="*/ 8 h 129"/>
                    <a:gd name="T4" fmla="*/ 8 w 130"/>
                    <a:gd name="T5" fmla="*/ 50 h 129"/>
                    <a:gd name="T6" fmla="*/ 8 w 130"/>
                    <a:gd name="T7" fmla="*/ 79 h 129"/>
                    <a:gd name="T8" fmla="*/ 51 w 130"/>
                    <a:gd name="T9" fmla="*/ 122 h 129"/>
                    <a:gd name="T10" fmla="*/ 79 w 130"/>
                    <a:gd name="T11" fmla="*/ 122 h 129"/>
                    <a:gd name="T12" fmla="*/ 122 w 130"/>
                    <a:gd name="T13" fmla="*/ 79 h 129"/>
                    <a:gd name="T14" fmla="*/ 122 w 130"/>
                    <a:gd name="T15" fmla="*/ 50 h 129"/>
                    <a:gd name="T16" fmla="*/ 79 w 130"/>
                    <a:gd name="T17" fmla="*/ 8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79" y="8"/>
                      </a:moveTo>
                      <a:cubicBezTo>
                        <a:pt x="71" y="0"/>
                        <a:pt x="59" y="0"/>
                        <a:pt x="51" y="8"/>
                      </a:cubicBez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0" y="58"/>
                        <a:pt x="0" y="71"/>
                        <a:pt x="8" y="7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9" y="129"/>
                        <a:pt x="71" y="129"/>
                        <a:pt x="79" y="122"/>
                      </a:cubicBezTo>
                      <a:cubicBezTo>
                        <a:pt x="122" y="79"/>
                        <a:pt x="122" y="79"/>
                        <a:pt x="122" y="79"/>
                      </a:cubicBezTo>
                      <a:cubicBezTo>
                        <a:pt x="130" y="71"/>
                        <a:pt x="130" y="58"/>
                        <a:pt x="122" y="50"/>
                      </a:cubicBezTo>
                      <a:lnTo>
                        <a:pt x="7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6">
                  <a:extLst>
                    <a:ext uri="{FF2B5EF4-FFF2-40B4-BE49-F238E27FC236}">
                      <a16:creationId xmlns:a16="http://schemas.microsoft.com/office/drawing/2014/main" id="{B908A218-3D45-40BF-8AFA-9CE051564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" y="2283"/>
                  <a:ext cx="52" cy="53"/>
                </a:xfrm>
                <a:custGeom>
                  <a:avLst/>
                  <a:gdLst>
                    <a:gd name="T0" fmla="*/ 79 w 130"/>
                    <a:gd name="T1" fmla="*/ 8 h 129"/>
                    <a:gd name="T2" fmla="*/ 51 w 130"/>
                    <a:gd name="T3" fmla="*/ 8 h 129"/>
                    <a:gd name="T4" fmla="*/ 8 w 130"/>
                    <a:gd name="T5" fmla="*/ 50 h 129"/>
                    <a:gd name="T6" fmla="*/ 8 w 130"/>
                    <a:gd name="T7" fmla="*/ 79 h 129"/>
                    <a:gd name="T8" fmla="*/ 51 w 130"/>
                    <a:gd name="T9" fmla="*/ 122 h 129"/>
                    <a:gd name="T10" fmla="*/ 79 w 130"/>
                    <a:gd name="T11" fmla="*/ 122 h 129"/>
                    <a:gd name="T12" fmla="*/ 122 w 130"/>
                    <a:gd name="T13" fmla="*/ 79 h 129"/>
                    <a:gd name="T14" fmla="*/ 122 w 130"/>
                    <a:gd name="T15" fmla="*/ 50 h 129"/>
                    <a:gd name="T16" fmla="*/ 79 w 130"/>
                    <a:gd name="T17" fmla="*/ 8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79" y="8"/>
                      </a:moveTo>
                      <a:cubicBezTo>
                        <a:pt x="71" y="0"/>
                        <a:pt x="59" y="0"/>
                        <a:pt x="51" y="8"/>
                      </a:cubicBez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0" y="58"/>
                        <a:pt x="0" y="71"/>
                        <a:pt x="8" y="7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9" y="129"/>
                        <a:pt x="71" y="129"/>
                        <a:pt x="79" y="122"/>
                      </a:cubicBezTo>
                      <a:cubicBezTo>
                        <a:pt x="122" y="79"/>
                        <a:pt x="122" y="79"/>
                        <a:pt x="122" y="79"/>
                      </a:cubicBezTo>
                      <a:cubicBezTo>
                        <a:pt x="130" y="71"/>
                        <a:pt x="130" y="58"/>
                        <a:pt x="122" y="50"/>
                      </a:cubicBezTo>
                      <a:lnTo>
                        <a:pt x="7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7">
                  <a:extLst>
                    <a:ext uri="{FF2B5EF4-FFF2-40B4-BE49-F238E27FC236}">
                      <a16:creationId xmlns:a16="http://schemas.microsoft.com/office/drawing/2014/main" id="{7A7A5D0B-A602-443F-828A-14B26FF1DC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9" y="2247"/>
                  <a:ext cx="124" cy="126"/>
                </a:xfrm>
                <a:custGeom>
                  <a:avLst/>
                  <a:gdLst>
                    <a:gd name="T0" fmla="*/ 300 w 308"/>
                    <a:gd name="T1" fmla="*/ 139 h 307"/>
                    <a:gd name="T2" fmla="*/ 286 w 308"/>
                    <a:gd name="T3" fmla="*/ 125 h 307"/>
                    <a:gd name="T4" fmla="*/ 168 w 308"/>
                    <a:gd name="T5" fmla="*/ 8 h 307"/>
                    <a:gd name="T6" fmla="*/ 140 w 308"/>
                    <a:gd name="T7" fmla="*/ 8 h 307"/>
                    <a:gd name="T8" fmla="*/ 22 w 308"/>
                    <a:gd name="T9" fmla="*/ 125 h 307"/>
                    <a:gd name="T10" fmla="*/ 8 w 308"/>
                    <a:gd name="T11" fmla="*/ 139 h 307"/>
                    <a:gd name="T12" fmla="*/ 8 w 308"/>
                    <a:gd name="T13" fmla="*/ 168 h 307"/>
                    <a:gd name="T14" fmla="*/ 22 w 308"/>
                    <a:gd name="T15" fmla="*/ 182 h 307"/>
                    <a:gd name="T16" fmla="*/ 140 w 308"/>
                    <a:gd name="T17" fmla="*/ 299 h 307"/>
                    <a:gd name="T18" fmla="*/ 168 w 308"/>
                    <a:gd name="T19" fmla="*/ 299 h 307"/>
                    <a:gd name="T20" fmla="*/ 286 w 308"/>
                    <a:gd name="T21" fmla="*/ 182 h 307"/>
                    <a:gd name="T22" fmla="*/ 300 w 308"/>
                    <a:gd name="T23" fmla="*/ 168 h 307"/>
                    <a:gd name="T24" fmla="*/ 300 w 308"/>
                    <a:gd name="T25" fmla="*/ 139 h 307"/>
                    <a:gd name="T26" fmla="*/ 140 w 308"/>
                    <a:gd name="T27" fmla="*/ 210 h 307"/>
                    <a:gd name="T28" fmla="*/ 108 w 308"/>
                    <a:gd name="T29" fmla="*/ 179 h 307"/>
                    <a:gd name="T30" fmla="*/ 97 w 308"/>
                    <a:gd name="T31" fmla="*/ 168 h 307"/>
                    <a:gd name="T32" fmla="*/ 97 w 308"/>
                    <a:gd name="T33" fmla="*/ 139 h 307"/>
                    <a:gd name="T34" fmla="*/ 140 w 308"/>
                    <a:gd name="T35" fmla="*/ 97 h 307"/>
                    <a:gd name="T36" fmla="*/ 168 w 308"/>
                    <a:gd name="T37" fmla="*/ 97 h 307"/>
                    <a:gd name="T38" fmla="*/ 211 w 308"/>
                    <a:gd name="T39" fmla="*/ 139 h 307"/>
                    <a:gd name="T40" fmla="*/ 211 w 308"/>
                    <a:gd name="T41" fmla="*/ 168 h 307"/>
                    <a:gd name="T42" fmla="*/ 200 w 308"/>
                    <a:gd name="T43" fmla="*/ 179 h 307"/>
                    <a:gd name="T44" fmla="*/ 168 w 308"/>
                    <a:gd name="T45" fmla="*/ 210 h 307"/>
                    <a:gd name="T46" fmla="*/ 140 w 308"/>
                    <a:gd name="T47" fmla="*/ 21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08" h="307">
                      <a:moveTo>
                        <a:pt x="300" y="139"/>
                      </a:moveTo>
                      <a:cubicBezTo>
                        <a:pt x="286" y="125"/>
                        <a:pt x="286" y="125"/>
                        <a:pt x="286" y="125"/>
                      </a:cubicBezTo>
                      <a:cubicBezTo>
                        <a:pt x="168" y="8"/>
                        <a:pt x="168" y="8"/>
                        <a:pt x="168" y="8"/>
                      </a:cubicBezTo>
                      <a:cubicBezTo>
                        <a:pt x="161" y="0"/>
                        <a:pt x="148" y="0"/>
                        <a:pt x="140" y="8"/>
                      </a:cubicBezTo>
                      <a:cubicBezTo>
                        <a:pt x="22" y="125"/>
                        <a:pt x="22" y="125"/>
                        <a:pt x="22" y="125"/>
                      </a:cubicBezTo>
                      <a:cubicBezTo>
                        <a:pt x="8" y="139"/>
                        <a:pt x="8" y="139"/>
                        <a:pt x="8" y="139"/>
                      </a:cubicBezTo>
                      <a:cubicBezTo>
                        <a:pt x="0" y="147"/>
                        <a:pt x="0" y="160"/>
                        <a:pt x="8" y="168"/>
                      </a:cubicBezTo>
                      <a:cubicBezTo>
                        <a:pt x="22" y="182"/>
                        <a:pt x="22" y="182"/>
                        <a:pt x="22" y="182"/>
                      </a:cubicBezTo>
                      <a:cubicBezTo>
                        <a:pt x="140" y="299"/>
                        <a:pt x="140" y="299"/>
                        <a:pt x="140" y="299"/>
                      </a:cubicBezTo>
                      <a:cubicBezTo>
                        <a:pt x="148" y="307"/>
                        <a:pt x="161" y="307"/>
                        <a:pt x="168" y="299"/>
                      </a:cubicBezTo>
                      <a:cubicBezTo>
                        <a:pt x="286" y="182"/>
                        <a:pt x="286" y="182"/>
                        <a:pt x="286" y="182"/>
                      </a:cubicBezTo>
                      <a:cubicBezTo>
                        <a:pt x="300" y="168"/>
                        <a:pt x="300" y="168"/>
                        <a:pt x="300" y="168"/>
                      </a:cubicBezTo>
                      <a:cubicBezTo>
                        <a:pt x="308" y="160"/>
                        <a:pt x="308" y="147"/>
                        <a:pt x="300" y="139"/>
                      </a:cubicBezTo>
                      <a:moveTo>
                        <a:pt x="140" y="210"/>
                      </a:moveTo>
                      <a:cubicBezTo>
                        <a:pt x="108" y="179"/>
                        <a:pt x="108" y="179"/>
                        <a:pt x="108" y="179"/>
                      </a:cubicBezTo>
                      <a:cubicBezTo>
                        <a:pt x="97" y="168"/>
                        <a:pt x="97" y="168"/>
                        <a:pt x="97" y="168"/>
                      </a:cubicBezTo>
                      <a:cubicBezTo>
                        <a:pt x="89" y="160"/>
                        <a:pt x="89" y="147"/>
                        <a:pt x="97" y="139"/>
                      </a:cubicBezTo>
                      <a:cubicBezTo>
                        <a:pt x="140" y="97"/>
                        <a:pt x="140" y="97"/>
                        <a:pt x="140" y="97"/>
                      </a:cubicBezTo>
                      <a:cubicBezTo>
                        <a:pt x="148" y="89"/>
                        <a:pt x="161" y="89"/>
                        <a:pt x="168" y="97"/>
                      </a:cubicBezTo>
                      <a:cubicBezTo>
                        <a:pt x="211" y="139"/>
                        <a:pt x="211" y="139"/>
                        <a:pt x="211" y="139"/>
                      </a:cubicBezTo>
                      <a:cubicBezTo>
                        <a:pt x="219" y="147"/>
                        <a:pt x="219" y="160"/>
                        <a:pt x="211" y="168"/>
                      </a:cubicBezTo>
                      <a:cubicBezTo>
                        <a:pt x="200" y="179"/>
                        <a:pt x="200" y="179"/>
                        <a:pt x="200" y="179"/>
                      </a:cubicBezTo>
                      <a:cubicBezTo>
                        <a:pt x="168" y="210"/>
                        <a:pt x="168" y="210"/>
                        <a:pt x="168" y="210"/>
                      </a:cubicBezTo>
                      <a:cubicBezTo>
                        <a:pt x="161" y="218"/>
                        <a:pt x="148" y="218"/>
                        <a:pt x="140" y="2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8">
                  <a:extLst>
                    <a:ext uri="{FF2B5EF4-FFF2-40B4-BE49-F238E27FC236}">
                      <a16:creationId xmlns:a16="http://schemas.microsoft.com/office/drawing/2014/main" id="{CB906D3C-D3FD-49CE-ABF4-DE25CB0E1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7" y="2247"/>
                  <a:ext cx="52" cy="53"/>
                </a:xfrm>
                <a:custGeom>
                  <a:avLst/>
                  <a:gdLst>
                    <a:gd name="T0" fmla="*/ 79 w 130"/>
                    <a:gd name="T1" fmla="*/ 122 h 129"/>
                    <a:gd name="T2" fmla="*/ 122 w 130"/>
                    <a:gd name="T3" fmla="*/ 79 h 129"/>
                    <a:gd name="T4" fmla="*/ 122 w 130"/>
                    <a:gd name="T5" fmla="*/ 50 h 129"/>
                    <a:gd name="T6" fmla="*/ 79 w 130"/>
                    <a:gd name="T7" fmla="*/ 8 h 129"/>
                    <a:gd name="T8" fmla="*/ 51 w 130"/>
                    <a:gd name="T9" fmla="*/ 8 h 129"/>
                    <a:gd name="T10" fmla="*/ 8 w 130"/>
                    <a:gd name="T11" fmla="*/ 50 h 129"/>
                    <a:gd name="T12" fmla="*/ 8 w 130"/>
                    <a:gd name="T13" fmla="*/ 79 h 129"/>
                    <a:gd name="T14" fmla="*/ 51 w 130"/>
                    <a:gd name="T15" fmla="*/ 122 h 129"/>
                    <a:gd name="T16" fmla="*/ 79 w 130"/>
                    <a:gd name="T17" fmla="*/ 12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79" y="122"/>
                      </a:moveTo>
                      <a:cubicBezTo>
                        <a:pt x="122" y="79"/>
                        <a:pt x="122" y="79"/>
                        <a:pt x="122" y="79"/>
                      </a:cubicBezTo>
                      <a:cubicBezTo>
                        <a:pt x="130" y="71"/>
                        <a:pt x="130" y="58"/>
                        <a:pt x="122" y="50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71" y="0"/>
                        <a:pt x="59" y="0"/>
                        <a:pt x="51" y="8"/>
                      </a:cubicBez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0" y="58"/>
                        <a:pt x="0" y="71"/>
                        <a:pt x="8" y="7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9" y="129"/>
                        <a:pt x="71" y="129"/>
                        <a:pt x="79" y="12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9">
                  <a:extLst>
                    <a:ext uri="{FF2B5EF4-FFF2-40B4-BE49-F238E27FC236}">
                      <a16:creationId xmlns:a16="http://schemas.microsoft.com/office/drawing/2014/main" id="{C4858886-68CD-415E-8789-4F601B2B7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176"/>
                  <a:ext cx="256" cy="170"/>
                </a:xfrm>
                <a:custGeom>
                  <a:avLst/>
                  <a:gdLst>
                    <a:gd name="T0" fmla="*/ 562 w 638"/>
                    <a:gd name="T1" fmla="*/ 413 h 413"/>
                    <a:gd name="T2" fmla="*/ 549 w 638"/>
                    <a:gd name="T3" fmla="*/ 413 h 413"/>
                    <a:gd name="T4" fmla="*/ 549 w 638"/>
                    <a:gd name="T5" fmla="*/ 388 h 413"/>
                    <a:gd name="T6" fmla="*/ 562 w 638"/>
                    <a:gd name="T7" fmla="*/ 388 h 413"/>
                    <a:gd name="T8" fmla="*/ 612 w 638"/>
                    <a:gd name="T9" fmla="*/ 338 h 413"/>
                    <a:gd name="T10" fmla="*/ 612 w 638"/>
                    <a:gd name="T11" fmla="*/ 75 h 413"/>
                    <a:gd name="T12" fmla="*/ 562 w 638"/>
                    <a:gd name="T13" fmla="*/ 26 h 413"/>
                    <a:gd name="T14" fmla="*/ 75 w 638"/>
                    <a:gd name="T15" fmla="*/ 26 h 413"/>
                    <a:gd name="T16" fmla="*/ 25 w 638"/>
                    <a:gd name="T17" fmla="*/ 75 h 413"/>
                    <a:gd name="T18" fmla="*/ 25 w 638"/>
                    <a:gd name="T19" fmla="*/ 338 h 413"/>
                    <a:gd name="T20" fmla="*/ 75 w 638"/>
                    <a:gd name="T21" fmla="*/ 388 h 413"/>
                    <a:gd name="T22" fmla="*/ 88 w 638"/>
                    <a:gd name="T23" fmla="*/ 388 h 413"/>
                    <a:gd name="T24" fmla="*/ 88 w 638"/>
                    <a:gd name="T25" fmla="*/ 413 h 413"/>
                    <a:gd name="T26" fmla="*/ 75 w 638"/>
                    <a:gd name="T27" fmla="*/ 413 h 413"/>
                    <a:gd name="T28" fmla="*/ 0 w 638"/>
                    <a:gd name="T29" fmla="*/ 338 h 413"/>
                    <a:gd name="T30" fmla="*/ 0 w 638"/>
                    <a:gd name="T31" fmla="*/ 75 h 413"/>
                    <a:gd name="T32" fmla="*/ 75 w 638"/>
                    <a:gd name="T33" fmla="*/ 0 h 413"/>
                    <a:gd name="T34" fmla="*/ 562 w 638"/>
                    <a:gd name="T35" fmla="*/ 0 h 413"/>
                    <a:gd name="T36" fmla="*/ 638 w 638"/>
                    <a:gd name="T37" fmla="*/ 75 h 413"/>
                    <a:gd name="T38" fmla="*/ 638 w 638"/>
                    <a:gd name="T39" fmla="*/ 338 h 413"/>
                    <a:gd name="T40" fmla="*/ 562 w 638"/>
                    <a:gd name="T41" fmla="*/ 413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38" h="413">
                      <a:moveTo>
                        <a:pt x="562" y="413"/>
                      </a:moveTo>
                      <a:cubicBezTo>
                        <a:pt x="549" y="413"/>
                        <a:pt x="549" y="413"/>
                        <a:pt x="549" y="413"/>
                      </a:cubicBezTo>
                      <a:cubicBezTo>
                        <a:pt x="549" y="388"/>
                        <a:pt x="549" y="388"/>
                        <a:pt x="549" y="388"/>
                      </a:cubicBezTo>
                      <a:cubicBezTo>
                        <a:pt x="562" y="388"/>
                        <a:pt x="562" y="388"/>
                        <a:pt x="562" y="388"/>
                      </a:cubicBezTo>
                      <a:cubicBezTo>
                        <a:pt x="590" y="388"/>
                        <a:pt x="612" y="365"/>
                        <a:pt x="612" y="338"/>
                      </a:cubicBezTo>
                      <a:cubicBezTo>
                        <a:pt x="612" y="75"/>
                        <a:pt x="612" y="75"/>
                        <a:pt x="612" y="75"/>
                      </a:cubicBezTo>
                      <a:cubicBezTo>
                        <a:pt x="612" y="48"/>
                        <a:pt x="590" y="26"/>
                        <a:pt x="562" y="26"/>
                      </a:cubicBezTo>
                      <a:cubicBezTo>
                        <a:pt x="75" y="26"/>
                        <a:pt x="75" y="26"/>
                        <a:pt x="75" y="26"/>
                      </a:cubicBezTo>
                      <a:cubicBezTo>
                        <a:pt x="47" y="26"/>
                        <a:pt x="25" y="48"/>
                        <a:pt x="25" y="75"/>
                      </a:cubicBezTo>
                      <a:cubicBezTo>
                        <a:pt x="25" y="338"/>
                        <a:pt x="25" y="338"/>
                        <a:pt x="25" y="338"/>
                      </a:cubicBezTo>
                      <a:cubicBezTo>
                        <a:pt x="25" y="365"/>
                        <a:pt x="47" y="388"/>
                        <a:pt x="75" y="388"/>
                      </a:cubicBezTo>
                      <a:cubicBezTo>
                        <a:pt x="88" y="388"/>
                        <a:pt x="88" y="388"/>
                        <a:pt x="88" y="388"/>
                      </a:cubicBezTo>
                      <a:cubicBezTo>
                        <a:pt x="88" y="413"/>
                        <a:pt x="88" y="413"/>
                        <a:pt x="88" y="413"/>
                      </a:cubicBezTo>
                      <a:cubicBezTo>
                        <a:pt x="75" y="413"/>
                        <a:pt x="75" y="413"/>
                        <a:pt x="75" y="413"/>
                      </a:cubicBezTo>
                      <a:cubicBezTo>
                        <a:pt x="33" y="413"/>
                        <a:pt x="0" y="380"/>
                        <a:pt x="0" y="338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4"/>
                        <a:pt x="33" y="0"/>
                        <a:pt x="75" y="0"/>
                      </a:cubicBez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604" y="0"/>
                        <a:pt x="638" y="34"/>
                        <a:pt x="638" y="75"/>
                      </a:cubicBezTo>
                      <a:cubicBezTo>
                        <a:pt x="638" y="338"/>
                        <a:pt x="638" y="338"/>
                        <a:pt x="638" y="338"/>
                      </a:cubicBezTo>
                      <a:cubicBezTo>
                        <a:pt x="638" y="380"/>
                        <a:pt x="604" y="413"/>
                        <a:pt x="562" y="4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7" name="Picture 136" descr="A close up of a sign&#10;&#10;Description automatically generated">
              <a:extLst>
                <a:ext uri="{FF2B5EF4-FFF2-40B4-BE49-F238E27FC236}">
                  <a16:creationId xmlns:a16="http://schemas.microsoft.com/office/drawing/2014/main" id="{70D1209B-C83D-4790-97AC-36CB96AFE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957301" y="3292742"/>
              <a:ext cx="634045" cy="634045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BDEFBDA-5B6D-4ADF-84CE-070E0785E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23393" y="5650935"/>
            <a:ext cx="1051262" cy="1051262"/>
            <a:chOff x="111999" y="3571190"/>
            <a:chExt cx="1051262" cy="1051262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5243D5D-9EF8-4A6C-912A-019F2FA944C7}"/>
                </a:ext>
              </a:extLst>
            </p:cNvPr>
            <p:cNvSpPr/>
            <p:nvPr/>
          </p:nvSpPr>
          <p:spPr bwMode="auto">
            <a:xfrm>
              <a:off x="111999" y="3571190"/>
              <a:ext cx="1051262" cy="1051262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140" name="Picture 13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AB62E8FC-D256-49F8-BE91-1B9681448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53207" y="3845271"/>
              <a:ext cx="568847" cy="5031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57D140-2BA6-4139-B8F9-1BFFDD845A97}"/>
              </a:ext>
            </a:extLst>
          </p:cNvPr>
          <p:cNvSpPr txBox="1"/>
          <p:nvPr/>
        </p:nvSpPr>
        <p:spPr>
          <a:xfrm rot="19526717">
            <a:off x="2453336" y="4679549"/>
            <a:ext cx="12050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</a:t>
            </a:r>
          </a:p>
        </p:txBody>
      </p:sp>
      <p:pic>
        <p:nvPicPr>
          <p:cNvPr id="101" name="Picture 100" descr="A picture containing table, drawing, shirt, room&#10;&#10;Description automatically generated">
            <a:extLst>
              <a:ext uri="{FF2B5EF4-FFF2-40B4-BE49-F238E27FC236}">
                <a16:creationId xmlns:a16="http://schemas.microsoft.com/office/drawing/2014/main" id="{888AF262-DF3C-41FD-9855-13F77F4844BC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833" r="23833"/>
          <a:stretch/>
        </p:blipFill>
        <p:spPr>
          <a:xfrm>
            <a:off x="10094514" y="4855018"/>
            <a:ext cx="518475" cy="51847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09041474-95BB-4156-9D04-70769927470F}"/>
              </a:ext>
            </a:extLst>
          </p:cNvPr>
          <p:cNvSpPr/>
          <p:nvPr/>
        </p:nvSpPr>
        <p:spPr bwMode="auto">
          <a:xfrm>
            <a:off x="9918712" y="5434442"/>
            <a:ext cx="946335" cy="1364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Export to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ADLS Gen2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B4E6428-BDD6-4D97-B00B-101E6F81C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120472" y="2446374"/>
            <a:ext cx="476250" cy="476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DE2E949-CD62-4A7E-A09C-A05B5CED1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733602" y="1311003"/>
            <a:ext cx="476249" cy="476249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ADB49DB-FB89-4E3F-9F83-F4462CDBD0F8}"/>
              </a:ext>
            </a:extLst>
          </p:cNvPr>
          <p:cNvSpPr/>
          <p:nvPr/>
        </p:nvSpPr>
        <p:spPr bwMode="auto">
          <a:xfrm>
            <a:off x="9468632" y="1870086"/>
            <a:ext cx="1273691" cy="2617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Event to Event Hub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83C3F4-7CF0-447C-936D-4145FC26C96B}"/>
              </a:ext>
            </a:extLst>
          </p:cNvPr>
          <p:cNvSpPr/>
          <p:nvPr/>
        </p:nvSpPr>
        <p:spPr bwMode="auto">
          <a:xfrm>
            <a:off x="6906712" y="5138711"/>
            <a:ext cx="1028801" cy="21139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Mobile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Offline</a:t>
            </a:r>
          </a:p>
        </p:txBody>
      </p:sp>
      <p:sp>
        <p:nvSpPr>
          <p:cNvPr id="12" name="car_3" title="Icon of a car with signal lines on top">
            <a:extLst>
              <a:ext uri="{FF2B5EF4-FFF2-40B4-BE49-F238E27FC236}">
                <a16:creationId xmlns:a16="http://schemas.microsoft.com/office/drawing/2014/main" id="{BFFD90C5-36BB-4A4A-BED3-491459AE28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51942" y="4658047"/>
            <a:ext cx="540121" cy="405670"/>
          </a:xfrm>
          <a:custGeom>
            <a:avLst/>
            <a:gdLst>
              <a:gd name="T0" fmla="*/ 27 w 339"/>
              <a:gd name="T1" fmla="*/ 121 h 255"/>
              <a:gd name="T2" fmla="*/ 287 w 339"/>
              <a:gd name="T3" fmla="*/ 121 h 255"/>
              <a:gd name="T4" fmla="*/ 339 w 339"/>
              <a:gd name="T5" fmla="*/ 173 h 255"/>
              <a:gd name="T6" fmla="*/ 339 w 339"/>
              <a:gd name="T7" fmla="*/ 211 h 255"/>
              <a:gd name="T8" fmla="*/ 318 w 339"/>
              <a:gd name="T9" fmla="*/ 233 h 255"/>
              <a:gd name="T10" fmla="*/ 294 w 339"/>
              <a:gd name="T11" fmla="*/ 233 h 255"/>
              <a:gd name="T12" fmla="*/ 297 w 339"/>
              <a:gd name="T13" fmla="*/ 219 h 255"/>
              <a:gd name="T14" fmla="*/ 261 w 339"/>
              <a:gd name="T15" fmla="*/ 182 h 255"/>
              <a:gd name="T16" fmla="*/ 224 w 339"/>
              <a:gd name="T17" fmla="*/ 219 h 255"/>
              <a:gd name="T18" fmla="*/ 261 w 339"/>
              <a:gd name="T19" fmla="*/ 255 h 255"/>
              <a:gd name="T20" fmla="*/ 297 w 339"/>
              <a:gd name="T21" fmla="*/ 219 h 255"/>
              <a:gd name="T22" fmla="*/ 95 w 339"/>
              <a:gd name="T23" fmla="*/ 219 h 255"/>
              <a:gd name="T24" fmla="*/ 59 w 339"/>
              <a:gd name="T25" fmla="*/ 182 h 255"/>
              <a:gd name="T26" fmla="*/ 22 w 339"/>
              <a:gd name="T27" fmla="*/ 219 h 255"/>
              <a:gd name="T28" fmla="*/ 59 w 339"/>
              <a:gd name="T29" fmla="*/ 255 h 255"/>
              <a:gd name="T30" fmla="*/ 95 w 339"/>
              <a:gd name="T31" fmla="*/ 219 h 255"/>
              <a:gd name="T32" fmla="*/ 63 w 339"/>
              <a:gd name="T33" fmla="*/ 51 h 255"/>
              <a:gd name="T34" fmla="*/ 10 w 339"/>
              <a:gd name="T35" fmla="*/ 156 h 255"/>
              <a:gd name="T36" fmla="*/ 0 w 339"/>
              <a:gd name="T37" fmla="*/ 190 h 255"/>
              <a:gd name="T38" fmla="*/ 24 w 339"/>
              <a:gd name="T39" fmla="*/ 229 h 255"/>
              <a:gd name="T40" fmla="*/ 271 w 339"/>
              <a:gd name="T41" fmla="*/ 121 h 255"/>
              <a:gd name="T42" fmla="*/ 222 w 339"/>
              <a:gd name="T43" fmla="*/ 66 h 255"/>
              <a:gd name="T44" fmla="*/ 194 w 339"/>
              <a:gd name="T45" fmla="*/ 51 h 255"/>
              <a:gd name="T46" fmla="*/ 37 w 339"/>
              <a:gd name="T47" fmla="*/ 51 h 255"/>
              <a:gd name="T48" fmla="*/ 227 w 339"/>
              <a:gd name="T49" fmla="*/ 233 h 255"/>
              <a:gd name="T50" fmla="*/ 92 w 339"/>
              <a:gd name="T51" fmla="*/ 233 h 255"/>
              <a:gd name="T52" fmla="*/ 134 w 339"/>
              <a:gd name="T53" fmla="*/ 233 h 255"/>
              <a:gd name="T54" fmla="*/ 134 w 339"/>
              <a:gd name="T55" fmla="*/ 51 h 255"/>
              <a:gd name="T56" fmla="*/ 258 w 339"/>
              <a:gd name="T57" fmla="*/ 66 h 255"/>
              <a:gd name="T58" fmla="*/ 269 w 339"/>
              <a:gd name="T59" fmla="*/ 70 h 255"/>
              <a:gd name="T60" fmla="*/ 273 w 339"/>
              <a:gd name="T61" fmla="*/ 79 h 255"/>
              <a:gd name="T62" fmla="*/ 305 w 339"/>
              <a:gd name="T63" fmla="*/ 79 h 255"/>
              <a:gd name="T64" fmla="*/ 292 w 339"/>
              <a:gd name="T65" fmla="*/ 47 h 255"/>
              <a:gd name="T66" fmla="*/ 258 w 339"/>
              <a:gd name="T67" fmla="*/ 33 h 255"/>
              <a:gd name="T68" fmla="*/ 339 w 339"/>
              <a:gd name="T69" fmla="*/ 79 h 255"/>
              <a:gd name="T70" fmla="*/ 316 w 339"/>
              <a:gd name="T71" fmla="*/ 23 h 255"/>
              <a:gd name="T72" fmla="*/ 258 w 339"/>
              <a:gd name="T7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255">
                <a:moveTo>
                  <a:pt x="27" y="121"/>
                </a:moveTo>
                <a:cubicBezTo>
                  <a:pt x="287" y="121"/>
                  <a:pt x="287" y="121"/>
                  <a:pt x="287" y="121"/>
                </a:cubicBezTo>
                <a:cubicBezTo>
                  <a:pt x="316" y="121"/>
                  <a:pt x="339" y="145"/>
                  <a:pt x="339" y="173"/>
                </a:cubicBezTo>
                <a:cubicBezTo>
                  <a:pt x="339" y="211"/>
                  <a:pt x="339" y="211"/>
                  <a:pt x="339" y="211"/>
                </a:cubicBezTo>
                <a:cubicBezTo>
                  <a:pt x="339" y="223"/>
                  <a:pt x="330" y="233"/>
                  <a:pt x="318" y="233"/>
                </a:cubicBezTo>
                <a:cubicBezTo>
                  <a:pt x="294" y="233"/>
                  <a:pt x="294" y="233"/>
                  <a:pt x="294" y="233"/>
                </a:cubicBezTo>
                <a:moveTo>
                  <a:pt x="297" y="219"/>
                </a:moveTo>
                <a:cubicBezTo>
                  <a:pt x="297" y="199"/>
                  <a:pt x="281" y="182"/>
                  <a:pt x="261" y="182"/>
                </a:cubicBezTo>
                <a:cubicBezTo>
                  <a:pt x="241" y="182"/>
                  <a:pt x="224" y="199"/>
                  <a:pt x="224" y="219"/>
                </a:cubicBezTo>
                <a:cubicBezTo>
                  <a:pt x="224" y="239"/>
                  <a:pt x="241" y="255"/>
                  <a:pt x="261" y="255"/>
                </a:cubicBezTo>
                <a:cubicBezTo>
                  <a:pt x="281" y="255"/>
                  <a:pt x="297" y="239"/>
                  <a:pt x="297" y="219"/>
                </a:cubicBezTo>
                <a:close/>
                <a:moveTo>
                  <a:pt x="95" y="219"/>
                </a:moveTo>
                <a:cubicBezTo>
                  <a:pt x="95" y="199"/>
                  <a:pt x="79" y="182"/>
                  <a:pt x="59" y="182"/>
                </a:cubicBezTo>
                <a:cubicBezTo>
                  <a:pt x="39" y="182"/>
                  <a:pt x="22" y="199"/>
                  <a:pt x="22" y="219"/>
                </a:cubicBezTo>
                <a:cubicBezTo>
                  <a:pt x="22" y="239"/>
                  <a:pt x="39" y="255"/>
                  <a:pt x="59" y="255"/>
                </a:cubicBezTo>
                <a:cubicBezTo>
                  <a:pt x="79" y="255"/>
                  <a:pt x="95" y="239"/>
                  <a:pt x="95" y="219"/>
                </a:cubicBezTo>
                <a:close/>
                <a:moveTo>
                  <a:pt x="63" y="51"/>
                </a:moveTo>
                <a:cubicBezTo>
                  <a:pt x="63" y="51"/>
                  <a:pt x="20" y="135"/>
                  <a:pt x="10" y="156"/>
                </a:cubicBezTo>
                <a:cubicBezTo>
                  <a:pt x="0" y="178"/>
                  <a:pt x="0" y="190"/>
                  <a:pt x="0" y="190"/>
                </a:cubicBezTo>
                <a:cubicBezTo>
                  <a:pt x="0" y="205"/>
                  <a:pt x="9" y="224"/>
                  <a:pt x="24" y="229"/>
                </a:cubicBezTo>
                <a:moveTo>
                  <a:pt x="271" y="121"/>
                </a:moveTo>
                <a:cubicBezTo>
                  <a:pt x="222" y="66"/>
                  <a:pt x="222" y="66"/>
                  <a:pt x="222" y="66"/>
                </a:cubicBezTo>
                <a:cubicBezTo>
                  <a:pt x="214" y="56"/>
                  <a:pt x="206" y="51"/>
                  <a:pt x="194" y="51"/>
                </a:cubicBezTo>
                <a:cubicBezTo>
                  <a:pt x="37" y="51"/>
                  <a:pt x="37" y="51"/>
                  <a:pt x="37" y="51"/>
                </a:cubicBezTo>
                <a:moveTo>
                  <a:pt x="227" y="233"/>
                </a:moveTo>
                <a:cubicBezTo>
                  <a:pt x="92" y="233"/>
                  <a:pt x="92" y="233"/>
                  <a:pt x="92" y="233"/>
                </a:cubicBezTo>
                <a:moveTo>
                  <a:pt x="134" y="233"/>
                </a:moveTo>
                <a:cubicBezTo>
                  <a:pt x="134" y="51"/>
                  <a:pt x="134" y="51"/>
                  <a:pt x="134" y="51"/>
                </a:cubicBezTo>
                <a:moveTo>
                  <a:pt x="258" y="66"/>
                </a:moveTo>
                <a:cubicBezTo>
                  <a:pt x="262" y="66"/>
                  <a:pt x="266" y="67"/>
                  <a:pt x="269" y="70"/>
                </a:cubicBezTo>
                <a:cubicBezTo>
                  <a:pt x="271" y="73"/>
                  <a:pt x="273" y="76"/>
                  <a:pt x="273" y="79"/>
                </a:cubicBezTo>
                <a:moveTo>
                  <a:pt x="305" y="79"/>
                </a:moveTo>
                <a:cubicBezTo>
                  <a:pt x="305" y="67"/>
                  <a:pt x="301" y="56"/>
                  <a:pt x="292" y="47"/>
                </a:cubicBezTo>
                <a:cubicBezTo>
                  <a:pt x="283" y="38"/>
                  <a:pt x="270" y="33"/>
                  <a:pt x="258" y="33"/>
                </a:cubicBezTo>
                <a:moveTo>
                  <a:pt x="339" y="79"/>
                </a:moveTo>
                <a:cubicBezTo>
                  <a:pt x="339" y="59"/>
                  <a:pt x="331" y="39"/>
                  <a:pt x="316" y="23"/>
                </a:cubicBezTo>
                <a:cubicBezTo>
                  <a:pt x="300" y="7"/>
                  <a:pt x="279" y="0"/>
                  <a:pt x="258" y="0"/>
                </a:cubicBezTo>
              </a:path>
            </a:pathLst>
          </a:custGeom>
          <a:noFill/>
          <a:ln w="15875" cap="flat">
            <a:solidFill>
              <a:schemeClr val="accent6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6CDB-2771-4F9A-95C4-711DFB66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7" y="467591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Dataverse:</a:t>
            </a:r>
            <a:br>
              <a:rPr lang="en-US" dirty="0"/>
            </a:br>
            <a:r>
              <a:rPr lang="en-US" dirty="0"/>
              <a:t>What’s in the box</a:t>
            </a:r>
          </a:p>
        </p:txBody>
      </p:sp>
      <p:pic>
        <p:nvPicPr>
          <p:cNvPr id="111" name="Picture 2" descr="Lightdotlab">
            <a:extLst>
              <a:ext uri="{FF2B5EF4-FFF2-40B4-BE49-F238E27FC236}">
                <a16:creationId xmlns:a16="http://schemas.microsoft.com/office/drawing/2014/main" id="{41CA6EC0-7273-4D58-868A-67ADAEB7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73" y="5977439"/>
            <a:ext cx="753533" cy="7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41D8569E-2DCC-4A80-9DD5-167415D2E887}"/>
              </a:ext>
            </a:extLst>
          </p:cNvPr>
          <p:cNvSpPr/>
          <p:nvPr/>
        </p:nvSpPr>
        <p:spPr bwMode="auto">
          <a:xfrm>
            <a:off x="6285866" y="6500946"/>
            <a:ext cx="946335" cy="1944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</a:t>
            </a:r>
          </a:p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Dataflow</a:t>
            </a:r>
          </a:p>
        </p:txBody>
      </p:sp>
      <p:pic>
        <p:nvPicPr>
          <p:cNvPr id="130" name="Picture 2" descr="Latent Class">
            <a:extLst>
              <a:ext uri="{FF2B5EF4-FFF2-40B4-BE49-F238E27FC236}">
                <a16:creationId xmlns:a16="http://schemas.microsoft.com/office/drawing/2014/main" id="{5E8CB91B-E42B-4AA3-B01A-16A030A9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37" y="5468125"/>
            <a:ext cx="592163" cy="6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8" descr="IconsETC » Simple green broccolidry database icon">
            <a:extLst>
              <a:ext uri="{FF2B5EF4-FFF2-40B4-BE49-F238E27FC236}">
                <a16:creationId xmlns:a16="http://schemas.microsoft.com/office/drawing/2014/main" id="{C26C3A37-62A8-433D-9862-12626B64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153" y="5804151"/>
            <a:ext cx="501101" cy="5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404911BD-07FE-4803-ADC6-20803A51B391}"/>
              </a:ext>
            </a:extLst>
          </p:cNvPr>
          <p:cNvSpPr/>
          <p:nvPr/>
        </p:nvSpPr>
        <p:spPr bwMode="auto">
          <a:xfrm>
            <a:off x="10391879" y="6343263"/>
            <a:ext cx="1273691" cy="2617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TDS Endpoint</a:t>
            </a:r>
          </a:p>
        </p:txBody>
      </p:sp>
    </p:spTree>
    <p:extLst>
      <p:ext uri="{BB962C8B-B14F-4D97-AF65-F5344CB8AC3E}">
        <p14:creationId xmlns:p14="http://schemas.microsoft.com/office/powerpoint/2010/main" val="6336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 animBg="1"/>
      <p:bldP spid="6" grpId="0" animBg="1"/>
      <p:bldP spid="5" grpId="0" animBg="1"/>
      <p:bldP spid="4" grpId="0" animBg="1"/>
      <p:bldP spid="15" grpId="0"/>
      <p:bldP spid="16" grpId="0"/>
      <p:bldP spid="17" grpId="0"/>
      <p:bldP spid="18" grpId="0"/>
      <p:bldP spid="23" grpId="0" animBg="1"/>
      <p:bldP spid="24" grpId="0" animBg="1"/>
      <p:bldP spid="26" grpId="0" animBg="1"/>
      <p:bldP spid="27" grpId="0"/>
      <p:bldP spid="30" grpId="0"/>
      <p:bldP spid="31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56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8" grpId="0"/>
      <p:bldP spid="80" grpId="0"/>
      <p:bldP spid="82" grpId="0"/>
      <p:bldP spid="14" grpId="0"/>
      <p:bldP spid="103" grpId="0"/>
      <p:bldP spid="108" grpId="0"/>
      <p:bldP spid="110" grpId="0"/>
      <p:bldP spid="12" grpId="0" animBg="1"/>
      <p:bldP spid="112" grpId="0"/>
      <p:bldP spid="1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Semilight</vt:lpstr>
      <vt:lpstr>Office Theme</vt:lpstr>
      <vt:lpstr>Dataverse: What’s in the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Dataverse: What’s in the box</dc:title>
  <dc:creator>Reza Alirezaei</dc:creator>
  <cp:lastModifiedBy>Reza Alirezaei</cp:lastModifiedBy>
  <cp:revision>1</cp:revision>
  <dcterms:created xsi:type="dcterms:W3CDTF">2020-12-02T23:29:51Z</dcterms:created>
  <dcterms:modified xsi:type="dcterms:W3CDTF">2020-12-02T23:30:13Z</dcterms:modified>
</cp:coreProperties>
</file>